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5"/>
    <p:sldMasterId id="214748370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10287000" cx="18288000"/>
  <p:notesSz cx="6858000" cy="9144000"/>
  <p:embeddedFontLst>
    <p:embeddedFont>
      <p:font typeface="Red Hat Display SemiBold"/>
      <p:regular r:id="rId36"/>
      <p:bold r:id="rId37"/>
      <p:italic r:id="rId38"/>
      <p:boldItalic r:id="rId39"/>
    </p:embeddedFont>
    <p:embeddedFont>
      <p:font typeface="Roboto"/>
      <p:regular r:id="rId40"/>
      <p:bold r:id="rId41"/>
      <p:italic r:id="rId42"/>
      <p:boldItalic r:id="rId43"/>
    </p:embeddedFont>
    <p:embeddedFont>
      <p:font typeface="Fira Sans Extra Condensed Medium"/>
      <p:regular r:id="rId44"/>
      <p:bold r:id="rId45"/>
      <p:italic r:id="rId46"/>
      <p:boldItalic r:id="rId47"/>
    </p:embeddedFont>
    <p:embeddedFont>
      <p:font typeface="Red Hat Display Medium"/>
      <p:regular r:id="rId48"/>
      <p:bold r:id="rId49"/>
      <p:italic r:id="rId50"/>
      <p:boldItalic r:id="rId51"/>
    </p:embeddedFont>
    <p:embeddedFont>
      <p:font typeface="Livvic"/>
      <p:regular r:id="rId52"/>
      <p:bold r:id="rId53"/>
      <p:italic r:id="rId54"/>
      <p:boldItalic r:id="rId55"/>
    </p:embeddedFont>
    <p:embeddedFont>
      <p:font typeface="Red Hat Display"/>
      <p:regular r:id="rId56"/>
      <p:bold r:id="rId57"/>
      <p:italic r:id="rId58"/>
      <p:boldItalic r:id="rId59"/>
    </p:embeddedFont>
    <p:embeddedFont>
      <p:font typeface="Raleway Medium"/>
      <p:regular r:id="rId60"/>
      <p:bold r:id="rId61"/>
      <p:italic r:id="rId62"/>
      <p:boldItalic r:id="rId63"/>
    </p:embeddedFont>
    <p:embeddedFont>
      <p:font typeface="Catamaran Light"/>
      <p:regular r:id="rId64"/>
      <p:bold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guide id="2" orient="horz" pos="2646">
          <p15:clr>
            <a:srgbClr val="9AA0A6"/>
          </p15:clr>
        </p15:guide>
        <p15:guide id="3" orient="horz" pos="493">
          <p15:clr>
            <a:srgbClr val="9AA0A6"/>
          </p15:clr>
        </p15:guide>
        <p15:guide id="4" orient="horz" pos="246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2A5509-66EB-4019-ACD0-355FF350BB34}">
  <a:tblStyle styleId="{F72A5509-66EB-4019-ACD0-355FF350BB3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2646" orient="horz"/>
        <p:guide pos="493" orient="horz"/>
        <p:guide pos="2465"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FiraSansExtraCondensedMedium-regular.fntdata"/><Relationship Id="rId43" Type="http://schemas.openxmlformats.org/officeDocument/2006/relationships/font" Target="fonts/Roboto-boldItalic.fntdata"/><Relationship Id="rId46" Type="http://schemas.openxmlformats.org/officeDocument/2006/relationships/font" Target="fonts/FiraSansExtraCondensedMedium-italic.fntdata"/><Relationship Id="rId45" Type="http://schemas.openxmlformats.org/officeDocument/2006/relationships/font" Target="fonts/FiraSansExtraCondensedMedium-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edHatDisplayMedium-regular.fntdata"/><Relationship Id="rId47" Type="http://schemas.openxmlformats.org/officeDocument/2006/relationships/font" Target="fonts/FiraSansExtraCondensedMedium-boldItalic.fntdata"/><Relationship Id="rId49" Type="http://schemas.openxmlformats.org/officeDocument/2006/relationships/font" Target="fonts/RedHatDisplayMedium-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font" Target="fonts/RedHatDisplaySemiBold-bold.fntdata"/><Relationship Id="rId36" Type="http://schemas.openxmlformats.org/officeDocument/2006/relationships/font" Target="fonts/RedHatDisplaySemiBold-regular.fntdata"/><Relationship Id="rId39" Type="http://schemas.openxmlformats.org/officeDocument/2006/relationships/font" Target="fonts/RedHatDisplaySemiBold-boldItalic.fntdata"/><Relationship Id="rId38" Type="http://schemas.openxmlformats.org/officeDocument/2006/relationships/font" Target="fonts/RedHatDisplaySemiBold-italic.fntdata"/><Relationship Id="rId62" Type="http://schemas.openxmlformats.org/officeDocument/2006/relationships/font" Target="fonts/RalewayMedium-italic.fntdata"/><Relationship Id="rId61" Type="http://schemas.openxmlformats.org/officeDocument/2006/relationships/font" Target="fonts/RalewayMedium-bold.fntdata"/><Relationship Id="rId20" Type="http://schemas.openxmlformats.org/officeDocument/2006/relationships/slide" Target="slides/slide13.xml"/><Relationship Id="rId64" Type="http://schemas.openxmlformats.org/officeDocument/2006/relationships/font" Target="fonts/CatamaranLight-regular.fntdata"/><Relationship Id="rId63" Type="http://schemas.openxmlformats.org/officeDocument/2006/relationships/font" Target="fonts/RalewayMedium-boldItalic.fntdata"/><Relationship Id="rId22" Type="http://schemas.openxmlformats.org/officeDocument/2006/relationships/slide" Target="slides/slide15.xml"/><Relationship Id="rId21" Type="http://schemas.openxmlformats.org/officeDocument/2006/relationships/slide" Target="slides/slide14.xml"/><Relationship Id="rId65" Type="http://schemas.openxmlformats.org/officeDocument/2006/relationships/font" Target="fonts/CatamaranLight-bold.fnt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RalewayMedium-regular.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edHatDisplayMedium-boldItalic.fntdata"/><Relationship Id="rId50" Type="http://schemas.openxmlformats.org/officeDocument/2006/relationships/font" Target="fonts/RedHatDisplayMedium-italic.fntdata"/><Relationship Id="rId53" Type="http://schemas.openxmlformats.org/officeDocument/2006/relationships/font" Target="fonts/Livvic-bold.fntdata"/><Relationship Id="rId52" Type="http://schemas.openxmlformats.org/officeDocument/2006/relationships/font" Target="fonts/Livvic-regular.fntdata"/><Relationship Id="rId11" Type="http://schemas.openxmlformats.org/officeDocument/2006/relationships/slide" Target="slides/slide4.xml"/><Relationship Id="rId55" Type="http://schemas.openxmlformats.org/officeDocument/2006/relationships/font" Target="fonts/Livvic-boldItalic.fntdata"/><Relationship Id="rId10" Type="http://schemas.openxmlformats.org/officeDocument/2006/relationships/slide" Target="slides/slide3.xml"/><Relationship Id="rId54" Type="http://schemas.openxmlformats.org/officeDocument/2006/relationships/font" Target="fonts/Livvic-italic.fntdata"/><Relationship Id="rId13" Type="http://schemas.openxmlformats.org/officeDocument/2006/relationships/slide" Target="slides/slide6.xml"/><Relationship Id="rId57" Type="http://schemas.openxmlformats.org/officeDocument/2006/relationships/font" Target="fonts/RedHatDisplay-bold.fntdata"/><Relationship Id="rId12" Type="http://schemas.openxmlformats.org/officeDocument/2006/relationships/slide" Target="slides/slide5.xml"/><Relationship Id="rId56" Type="http://schemas.openxmlformats.org/officeDocument/2006/relationships/font" Target="fonts/RedHatDisplay-regular.fntdata"/><Relationship Id="rId15" Type="http://schemas.openxmlformats.org/officeDocument/2006/relationships/slide" Target="slides/slide8.xml"/><Relationship Id="rId59" Type="http://schemas.openxmlformats.org/officeDocument/2006/relationships/font" Target="fonts/RedHatDisplay-boldItalic.fntdata"/><Relationship Id="rId14" Type="http://schemas.openxmlformats.org/officeDocument/2006/relationships/slide" Target="slides/slide7.xml"/><Relationship Id="rId58" Type="http://schemas.openxmlformats.org/officeDocument/2006/relationships/font" Target="fonts/RedHatDisplay-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232a6a08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232a6a08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fe028ca8d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fe028ca8d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The Code BGP Monitor is the BGP Monitoring Data Service we developed. It is based on iBGP and  Route Reflection so the next hop is not altered. This way we can identify the source for each update. We collect the routes in route collectors, and we propagate all of them to the Code BGP Platform instances that reside on the cloud, without letting the BGP best path selection algorithm kick in, since it would hide the alternative paths. The way we do that is by leveraging the BGP Add-Path capability.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80a9390e16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180a9390e16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RIS Live provides real-time BGP messages using a streaming API. It serves as a public resource, built by the community for the community. It collects BGP updates from hundreds of peers using Route Collectors, and provides them through a Websocket JSON API.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9b922250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19b922250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97b618a5c2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197b618a5c2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df74fa770e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1df74fa770e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1241500a4a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21241500a4a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1253304ea9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21253304ea9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990791143e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1990791143e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1fe028ca8d6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1fe028ca8d6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209407bcaea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209407bcaea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df74fa77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1df74fa77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1fc086f8f5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21fc086f8f5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09407bcaea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209407bcaea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03312a7081_0_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203312a7081_0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21241500a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21241500a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1241500a4a_0_8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21241500a4a_0_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1241500a4a_0_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1241500a4a_0_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12d287d61c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12d287d61c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14e829a0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214e829a0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fe2be73121_7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1fe2be73121_7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a7bb16add2_1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a7bb16add2_1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fe028ca8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fe028ca8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fe028ca8d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1fe028ca8d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fe028ca8d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fe028ca8d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d9bc6dd81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1d9bc6dd81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21355539b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21355539b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03312a7081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203312a7081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9" name="Shape 9"/>
        <p:cNvGrpSpPr/>
        <p:nvPr/>
      </p:nvGrpSpPr>
      <p:grpSpPr>
        <a:xfrm>
          <a:off x="0" y="0"/>
          <a:ext cx="0" cy="0"/>
          <a:chOff x="0" y="0"/>
          <a:chExt cx="0" cy="0"/>
        </a:xfrm>
      </p:grpSpPr>
      <p:sp>
        <p:nvSpPr>
          <p:cNvPr id="10" name="Google Shape;10;p2"/>
          <p:cNvSpPr txBox="1"/>
          <p:nvPr>
            <p:ph type="ctrTitle"/>
          </p:nvPr>
        </p:nvSpPr>
        <p:spPr>
          <a:xfrm>
            <a:off x="2079150" y="3402450"/>
            <a:ext cx="9184800" cy="3564600"/>
          </a:xfrm>
          <a:prstGeom prst="rect">
            <a:avLst/>
          </a:prstGeom>
        </p:spPr>
        <p:txBody>
          <a:bodyPr anchorCtr="0" anchor="b" bIns="182850" lIns="182850" spcFirstLastPara="1" rIns="182850" wrap="square" tIns="18285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p:txBody>
      </p:sp>
      <p:sp>
        <p:nvSpPr>
          <p:cNvPr id="11" name="Google Shape;11;p2"/>
          <p:cNvSpPr txBox="1"/>
          <p:nvPr>
            <p:ph idx="1" type="subTitle"/>
          </p:nvPr>
        </p:nvSpPr>
        <p:spPr>
          <a:xfrm>
            <a:off x="2079150" y="6412800"/>
            <a:ext cx="4804200" cy="1434000"/>
          </a:xfrm>
          <a:prstGeom prst="rect">
            <a:avLst/>
          </a:prstGeom>
        </p:spPr>
        <p:txBody>
          <a:bodyPr anchorCtr="0" anchor="b" bIns="182850" lIns="182850" spcFirstLastPara="1" rIns="182850" wrap="square" tIns="182850">
            <a:noAutofit/>
          </a:bodyPr>
          <a:lstStyle>
            <a:lvl1pPr lvl="0" rtl="0">
              <a:lnSpc>
                <a:spcPct val="100000"/>
              </a:lnSpc>
              <a:spcBef>
                <a:spcPts val="0"/>
              </a:spcBef>
              <a:spcAft>
                <a:spcPts val="0"/>
              </a:spcAft>
              <a:buClr>
                <a:srgbClr val="000000"/>
              </a:buClr>
              <a:buSzPts val="2400"/>
              <a:buNone/>
              <a:defRPr>
                <a:solidFill>
                  <a:srgbClr val="000000"/>
                </a:solidFill>
              </a:defRPr>
            </a:lvl1pPr>
            <a:lvl2pPr lvl="1" rtl="0">
              <a:lnSpc>
                <a:spcPct val="100000"/>
              </a:lnSpc>
              <a:spcBef>
                <a:spcPts val="0"/>
              </a:spcBef>
              <a:spcAft>
                <a:spcPts val="0"/>
              </a:spcAft>
              <a:buSzPts val="5600"/>
              <a:buNone/>
              <a:defRPr sz="5600"/>
            </a:lvl2pPr>
            <a:lvl3pPr lvl="2" rtl="0">
              <a:lnSpc>
                <a:spcPct val="100000"/>
              </a:lnSpc>
              <a:spcBef>
                <a:spcPts val="0"/>
              </a:spcBef>
              <a:spcAft>
                <a:spcPts val="0"/>
              </a:spcAft>
              <a:buSzPts val="5600"/>
              <a:buNone/>
              <a:defRPr sz="5600"/>
            </a:lvl3pPr>
            <a:lvl4pPr lvl="3" rtl="0">
              <a:lnSpc>
                <a:spcPct val="100000"/>
              </a:lnSpc>
              <a:spcBef>
                <a:spcPts val="0"/>
              </a:spcBef>
              <a:spcAft>
                <a:spcPts val="0"/>
              </a:spcAft>
              <a:buSzPts val="5600"/>
              <a:buNone/>
              <a:defRPr sz="5600"/>
            </a:lvl4pPr>
            <a:lvl5pPr lvl="4" rtl="0">
              <a:lnSpc>
                <a:spcPct val="100000"/>
              </a:lnSpc>
              <a:spcBef>
                <a:spcPts val="0"/>
              </a:spcBef>
              <a:spcAft>
                <a:spcPts val="0"/>
              </a:spcAft>
              <a:buSzPts val="5600"/>
              <a:buNone/>
              <a:defRPr sz="5600"/>
            </a:lvl5pPr>
            <a:lvl6pPr lvl="5" rtl="0">
              <a:lnSpc>
                <a:spcPct val="100000"/>
              </a:lnSpc>
              <a:spcBef>
                <a:spcPts val="0"/>
              </a:spcBef>
              <a:spcAft>
                <a:spcPts val="0"/>
              </a:spcAft>
              <a:buSzPts val="5600"/>
              <a:buNone/>
              <a:defRPr sz="5600"/>
            </a:lvl6pPr>
            <a:lvl7pPr lvl="6" rtl="0">
              <a:lnSpc>
                <a:spcPct val="100000"/>
              </a:lnSpc>
              <a:spcBef>
                <a:spcPts val="0"/>
              </a:spcBef>
              <a:spcAft>
                <a:spcPts val="0"/>
              </a:spcAft>
              <a:buSzPts val="5600"/>
              <a:buNone/>
              <a:defRPr sz="5600"/>
            </a:lvl7pPr>
            <a:lvl8pPr lvl="7" rtl="0">
              <a:lnSpc>
                <a:spcPct val="100000"/>
              </a:lnSpc>
              <a:spcBef>
                <a:spcPts val="0"/>
              </a:spcBef>
              <a:spcAft>
                <a:spcPts val="0"/>
              </a:spcAft>
              <a:buSzPts val="5600"/>
              <a:buNone/>
              <a:defRPr sz="5600"/>
            </a:lvl8pPr>
            <a:lvl9pPr lvl="8" rtl="0">
              <a:lnSpc>
                <a:spcPct val="100000"/>
              </a:lnSpc>
              <a:spcBef>
                <a:spcPts val="0"/>
              </a:spcBef>
              <a:spcAft>
                <a:spcPts val="0"/>
              </a:spcAft>
              <a:buSzPts val="5600"/>
              <a:buNone/>
              <a:defRPr sz="5600"/>
            </a:lvl9pPr>
          </a:lstStyle>
          <a:p/>
        </p:txBody>
      </p:sp>
      <p:sp>
        <p:nvSpPr>
          <p:cNvPr id="12" name="Google Shape;12;p2"/>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71" name="Shape 71"/>
        <p:cNvGrpSpPr/>
        <p:nvPr/>
      </p:nvGrpSpPr>
      <p:grpSpPr>
        <a:xfrm>
          <a:off x="0" y="0"/>
          <a:ext cx="0" cy="0"/>
          <a:chOff x="0" y="0"/>
          <a:chExt cx="0" cy="0"/>
        </a:xfrm>
      </p:grpSpPr>
      <p:sp>
        <p:nvSpPr>
          <p:cNvPr id="72" name="Google Shape;72;p11"/>
          <p:cNvSpPr txBox="1"/>
          <p:nvPr>
            <p:ph type="title"/>
          </p:nvPr>
        </p:nvSpPr>
        <p:spPr>
          <a:xfrm>
            <a:off x="6400500" y="3485500"/>
            <a:ext cx="5486400" cy="1145400"/>
          </a:xfrm>
          <a:prstGeom prst="rect">
            <a:avLst/>
          </a:prstGeom>
        </p:spPr>
        <p:txBody>
          <a:bodyPr anchorCtr="0" anchor="t" bIns="182850" lIns="182850" spcFirstLastPara="1" rIns="182850" wrap="square" tIns="182850">
            <a:noAutofit/>
          </a:bodyPr>
          <a:lstStyle>
            <a:lvl1pPr lvl="0" rtl="0" algn="ctr">
              <a:spcBef>
                <a:spcPts val="0"/>
              </a:spcBef>
              <a:spcAft>
                <a:spcPts val="0"/>
              </a:spcAft>
              <a:buNone/>
              <a:defRPr sz="7200"/>
            </a:lvl1pPr>
            <a:lvl2pPr lvl="1" rtl="0" algn="ctr">
              <a:spcBef>
                <a:spcPts val="0"/>
              </a:spcBef>
              <a:spcAft>
                <a:spcPts val="0"/>
              </a:spcAft>
              <a:buNone/>
              <a:defRPr sz="7200">
                <a:latin typeface="Catamaran Light"/>
                <a:ea typeface="Catamaran Light"/>
                <a:cs typeface="Catamaran Light"/>
                <a:sym typeface="Catamaran Light"/>
              </a:defRPr>
            </a:lvl2pPr>
            <a:lvl3pPr lvl="2" rtl="0" algn="ctr">
              <a:spcBef>
                <a:spcPts val="0"/>
              </a:spcBef>
              <a:spcAft>
                <a:spcPts val="0"/>
              </a:spcAft>
              <a:buNone/>
              <a:defRPr sz="7200">
                <a:latin typeface="Catamaran Light"/>
                <a:ea typeface="Catamaran Light"/>
                <a:cs typeface="Catamaran Light"/>
                <a:sym typeface="Catamaran Light"/>
              </a:defRPr>
            </a:lvl3pPr>
            <a:lvl4pPr lvl="3" rtl="0" algn="ctr">
              <a:spcBef>
                <a:spcPts val="0"/>
              </a:spcBef>
              <a:spcAft>
                <a:spcPts val="0"/>
              </a:spcAft>
              <a:buNone/>
              <a:defRPr sz="7200">
                <a:latin typeface="Catamaran Light"/>
                <a:ea typeface="Catamaran Light"/>
                <a:cs typeface="Catamaran Light"/>
                <a:sym typeface="Catamaran Light"/>
              </a:defRPr>
            </a:lvl4pPr>
            <a:lvl5pPr lvl="4" rtl="0" algn="ctr">
              <a:spcBef>
                <a:spcPts val="0"/>
              </a:spcBef>
              <a:spcAft>
                <a:spcPts val="0"/>
              </a:spcAft>
              <a:buNone/>
              <a:defRPr sz="7200">
                <a:latin typeface="Catamaran Light"/>
                <a:ea typeface="Catamaran Light"/>
                <a:cs typeface="Catamaran Light"/>
                <a:sym typeface="Catamaran Light"/>
              </a:defRPr>
            </a:lvl5pPr>
            <a:lvl6pPr lvl="5" rtl="0" algn="ctr">
              <a:spcBef>
                <a:spcPts val="0"/>
              </a:spcBef>
              <a:spcAft>
                <a:spcPts val="0"/>
              </a:spcAft>
              <a:buNone/>
              <a:defRPr sz="7200">
                <a:latin typeface="Catamaran Light"/>
                <a:ea typeface="Catamaran Light"/>
                <a:cs typeface="Catamaran Light"/>
                <a:sym typeface="Catamaran Light"/>
              </a:defRPr>
            </a:lvl6pPr>
            <a:lvl7pPr lvl="6" rtl="0" algn="ctr">
              <a:spcBef>
                <a:spcPts val="0"/>
              </a:spcBef>
              <a:spcAft>
                <a:spcPts val="0"/>
              </a:spcAft>
              <a:buNone/>
              <a:defRPr sz="7200">
                <a:latin typeface="Catamaran Light"/>
                <a:ea typeface="Catamaran Light"/>
                <a:cs typeface="Catamaran Light"/>
                <a:sym typeface="Catamaran Light"/>
              </a:defRPr>
            </a:lvl7pPr>
            <a:lvl8pPr lvl="7" rtl="0" algn="ctr">
              <a:spcBef>
                <a:spcPts val="0"/>
              </a:spcBef>
              <a:spcAft>
                <a:spcPts val="0"/>
              </a:spcAft>
              <a:buNone/>
              <a:defRPr sz="7200">
                <a:latin typeface="Catamaran Light"/>
                <a:ea typeface="Catamaran Light"/>
                <a:cs typeface="Catamaran Light"/>
                <a:sym typeface="Catamaran Light"/>
              </a:defRPr>
            </a:lvl8pPr>
            <a:lvl9pPr lvl="8" rtl="0" algn="ctr">
              <a:spcBef>
                <a:spcPts val="0"/>
              </a:spcBef>
              <a:spcAft>
                <a:spcPts val="0"/>
              </a:spcAft>
              <a:buNone/>
              <a:defRPr sz="7200">
                <a:latin typeface="Catamaran Light"/>
                <a:ea typeface="Catamaran Light"/>
                <a:cs typeface="Catamaran Light"/>
                <a:sym typeface="Catamaran Light"/>
              </a:defRPr>
            </a:lvl9pPr>
          </a:lstStyle>
          <a:p/>
        </p:txBody>
      </p:sp>
      <p:sp>
        <p:nvSpPr>
          <p:cNvPr id="73" name="Google Shape;73;p11"/>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74" name="Shape 74"/>
        <p:cNvGrpSpPr/>
        <p:nvPr/>
      </p:nvGrpSpPr>
      <p:grpSpPr>
        <a:xfrm>
          <a:off x="0" y="0"/>
          <a:ext cx="0" cy="0"/>
          <a:chOff x="0" y="0"/>
          <a:chExt cx="0" cy="0"/>
        </a:xfrm>
      </p:grpSpPr>
      <p:sp>
        <p:nvSpPr>
          <p:cNvPr id="75" name="Google Shape;75;p12"/>
          <p:cNvSpPr txBox="1"/>
          <p:nvPr>
            <p:ph type="ctrTitle"/>
          </p:nvPr>
        </p:nvSpPr>
        <p:spPr>
          <a:xfrm>
            <a:off x="1539450" y="2620100"/>
            <a:ext cx="6860400" cy="1155600"/>
          </a:xfrm>
          <a:prstGeom prst="rect">
            <a:avLst/>
          </a:prstGeom>
        </p:spPr>
        <p:txBody>
          <a:bodyPr anchorCtr="0" anchor="b" bIns="182850" lIns="182850" spcFirstLastPara="1" rIns="182850" wrap="square" tIns="18285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76" name="Google Shape;76;p12"/>
          <p:cNvSpPr txBox="1"/>
          <p:nvPr>
            <p:ph hasCustomPrompt="1" idx="2" type="title"/>
          </p:nvPr>
        </p:nvSpPr>
        <p:spPr>
          <a:xfrm rot="5400000">
            <a:off x="14284357" y="7140452"/>
            <a:ext cx="3477600" cy="1155600"/>
          </a:xfrm>
          <a:prstGeom prst="rect">
            <a:avLst/>
          </a:prstGeom>
        </p:spPr>
        <p:txBody>
          <a:bodyPr anchorCtr="0" anchor="ctr" bIns="182850" lIns="182850" spcFirstLastPara="1" rIns="182850" wrap="square" tIns="182850">
            <a:noAutofit/>
          </a:bodyPr>
          <a:lstStyle>
            <a:lvl1pPr lvl="0" rtl="0" algn="r">
              <a:spcBef>
                <a:spcPts val="0"/>
              </a:spcBef>
              <a:spcAft>
                <a:spcPts val="0"/>
              </a:spcAft>
              <a:buSzPts val="12000"/>
              <a:buNone/>
              <a:defRPr sz="12000"/>
            </a:lvl1pPr>
            <a:lvl2pPr lvl="1" rtl="0" algn="r">
              <a:spcBef>
                <a:spcPts val="0"/>
              </a:spcBef>
              <a:spcAft>
                <a:spcPts val="0"/>
              </a:spcAft>
              <a:buSzPts val="12000"/>
              <a:buFont typeface="Fira Sans Extra Condensed Medium"/>
              <a:buNone/>
              <a:defRPr sz="12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12000"/>
              <a:buFont typeface="Fira Sans Extra Condensed Medium"/>
              <a:buNone/>
              <a:defRPr sz="12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12000"/>
              <a:buFont typeface="Fira Sans Extra Condensed Medium"/>
              <a:buNone/>
              <a:defRPr sz="12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12000"/>
              <a:buFont typeface="Fira Sans Extra Condensed Medium"/>
              <a:buNone/>
              <a:defRPr sz="12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12000"/>
              <a:buFont typeface="Fira Sans Extra Condensed Medium"/>
              <a:buNone/>
              <a:defRPr sz="12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12000"/>
              <a:buFont typeface="Fira Sans Extra Condensed Medium"/>
              <a:buNone/>
              <a:defRPr sz="12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12000"/>
              <a:buFont typeface="Fira Sans Extra Condensed Medium"/>
              <a:buNone/>
              <a:defRPr sz="12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12000"/>
              <a:buFont typeface="Fira Sans Extra Condensed Medium"/>
              <a:buNone/>
              <a:defRPr sz="12000">
                <a:latin typeface="Fira Sans Extra Condensed Medium"/>
                <a:ea typeface="Fira Sans Extra Condensed Medium"/>
                <a:cs typeface="Fira Sans Extra Condensed Medium"/>
                <a:sym typeface="Fira Sans Extra Condensed Medium"/>
              </a:defRPr>
            </a:lvl9pPr>
          </a:lstStyle>
          <a:p>
            <a:r>
              <a:t>xx%</a:t>
            </a:r>
          </a:p>
        </p:txBody>
      </p:sp>
      <p:sp>
        <p:nvSpPr>
          <p:cNvPr id="77" name="Google Shape;77;p12"/>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78" name="Shape 78"/>
        <p:cNvGrpSpPr/>
        <p:nvPr/>
      </p:nvGrpSpPr>
      <p:grpSpPr>
        <a:xfrm>
          <a:off x="0" y="0"/>
          <a:ext cx="0" cy="0"/>
          <a:chOff x="0" y="0"/>
          <a:chExt cx="0" cy="0"/>
        </a:xfrm>
      </p:grpSpPr>
      <p:sp>
        <p:nvSpPr>
          <p:cNvPr id="79" name="Google Shape;79;p13"/>
          <p:cNvSpPr txBox="1"/>
          <p:nvPr>
            <p:ph type="ctrTitle"/>
          </p:nvPr>
        </p:nvSpPr>
        <p:spPr>
          <a:xfrm>
            <a:off x="1312844" y="2788833"/>
            <a:ext cx="3762600" cy="12894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80" name="Google Shape;80;p13"/>
          <p:cNvSpPr txBox="1"/>
          <p:nvPr>
            <p:ph idx="1" type="subTitle"/>
          </p:nvPr>
        </p:nvSpPr>
        <p:spPr>
          <a:xfrm>
            <a:off x="1312850" y="3773450"/>
            <a:ext cx="3127800" cy="2224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81" name="Google Shape;81;p13"/>
          <p:cNvSpPr txBox="1"/>
          <p:nvPr>
            <p:ph idx="2" type="ctrTitle"/>
          </p:nvPr>
        </p:nvSpPr>
        <p:spPr>
          <a:xfrm>
            <a:off x="5301420" y="2788833"/>
            <a:ext cx="3762600" cy="1289400"/>
          </a:xfrm>
          <a:prstGeom prst="rect">
            <a:avLst/>
          </a:prstGeom>
          <a:ln>
            <a:noFill/>
          </a:ln>
        </p:spPr>
        <p:txBody>
          <a:bodyPr anchorCtr="0" anchor="b" bIns="182850" lIns="182850" spcFirstLastPara="1" rIns="182850" wrap="square" tIns="18285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2" name="Google Shape;82;p13"/>
          <p:cNvSpPr txBox="1"/>
          <p:nvPr>
            <p:ph idx="3" type="subTitle"/>
          </p:nvPr>
        </p:nvSpPr>
        <p:spPr>
          <a:xfrm>
            <a:off x="5221399" y="3773450"/>
            <a:ext cx="3922800" cy="2224800"/>
          </a:xfrm>
          <a:prstGeom prst="rect">
            <a:avLst/>
          </a:prstGeom>
        </p:spPr>
        <p:txBody>
          <a:bodyPr anchorCtr="0" anchor="t" bIns="182850" lIns="182850" spcFirstLastPara="1" rIns="182850" wrap="square" tIns="18285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None/>
              <a:defRPr sz="2000"/>
            </a:lvl2pPr>
            <a:lvl3pPr lvl="2" rtl="0" algn="ctr">
              <a:lnSpc>
                <a:spcPct val="100000"/>
              </a:lnSpc>
              <a:spcBef>
                <a:spcPts val="0"/>
              </a:spcBef>
              <a:spcAft>
                <a:spcPts val="0"/>
              </a:spcAft>
              <a:buSzPts val="2000"/>
              <a:buNone/>
              <a:defRPr sz="2000"/>
            </a:lvl3pPr>
            <a:lvl4pPr lvl="3" rtl="0" algn="ctr">
              <a:lnSpc>
                <a:spcPct val="100000"/>
              </a:lnSpc>
              <a:spcBef>
                <a:spcPts val="0"/>
              </a:spcBef>
              <a:spcAft>
                <a:spcPts val="0"/>
              </a:spcAft>
              <a:buSzPts val="2000"/>
              <a:buNone/>
              <a:defRPr sz="2000"/>
            </a:lvl4pPr>
            <a:lvl5pPr lvl="4" rtl="0" algn="ctr">
              <a:lnSpc>
                <a:spcPct val="100000"/>
              </a:lnSpc>
              <a:spcBef>
                <a:spcPts val="0"/>
              </a:spcBef>
              <a:spcAft>
                <a:spcPts val="0"/>
              </a:spcAft>
              <a:buSzPts val="2000"/>
              <a:buNone/>
              <a:defRPr sz="2000"/>
            </a:lvl5pPr>
            <a:lvl6pPr lvl="5" rtl="0" algn="ctr">
              <a:lnSpc>
                <a:spcPct val="100000"/>
              </a:lnSpc>
              <a:spcBef>
                <a:spcPts val="0"/>
              </a:spcBef>
              <a:spcAft>
                <a:spcPts val="0"/>
              </a:spcAft>
              <a:buSzPts val="2000"/>
              <a:buNone/>
              <a:defRPr sz="2000"/>
            </a:lvl6pPr>
            <a:lvl7pPr lvl="6" rtl="0" algn="ctr">
              <a:lnSpc>
                <a:spcPct val="100000"/>
              </a:lnSpc>
              <a:spcBef>
                <a:spcPts val="0"/>
              </a:spcBef>
              <a:spcAft>
                <a:spcPts val="0"/>
              </a:spcAft>
              <a:buSzPts val="2000"/>
              <a:buNone/>
              <a:defRPr sz="2000"/>
            </a:lvl7pPr>
            <a:lvl8pPr lvl="7" rtl="0" algn="ctr">
              <a:lnSpc>
                <a:spcPct val="100000"/>
              </a:lnSpc>
              <a:spcBef>
                <a:spcPts val="0"/>
              </a:spcBef>
              <a:spcAft>
                <a:spcPts val="0"/>
              </a:spcAft>
              <a:buSzPts val="2000"/>
              <a:buNone/>
              <a:defRPr sz="2000"/>
            </a:lvl8pPr>
            <a:lvl9pPr lvl="8" rtl="0" algn="ctr">
              <a:lnSpc>
                <a:spcPct val="100000"/>
              </a:lnSpc>
              <a:spcBef>
                <a:spcPts val="0"/>
              </a:spcBef>
              <a:spcAft>
                <a:spcPts val="0"/>
              </a:spcAft>
              <a:buSzPts val="2000"/>
              <a:buNone/>
              <a:defRPr sz="2000"/>
            </a:lvl9pPr>
          </a:lstStyle>
          <a:p/>
        </p:txBody>
      </p:sp>
      <p:sp>
        <p:nvSpPr>
          <p:cNvPr id="83" name="Google Shape;83;p13"/>
          <p:cNvSpPr txBox="1"/>
          <p:nvPr>
            <p:ph idx="4" type="ctrTitle"/>
          </p:nvPr>
        </p:nvSpPr>
        <p:spPr>
          <a:xfrm>
            <a:off x="9276213" y="2788833"/>
            <a:ext cx="3762600" cy="1289400"/>
          </a:xfrm>
          <a:prstGeom prst="rect">
            <a:avLst/>
          </a:prstGeom>
          <a:ln>
            <a:noFill/>
          </a:ln>
        </p:spPr>
        <p:txBody>
          <a:bodyPr anchorCtr="0" anchor="b" bIns="182850" lIns="182850" spcFirstLastPara="1" rIns="182850" wrap="square" tIns="182850">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84" name="Google Shape;84;p13"/>
          <p:cNvSpPr txBox="1"/>
          <p:nvPr>
            <p:ph idx="5" type="subTitle"/>
          </p:nvPr>
        </p:nvSpPr>
        <p:spPr>
          <a:xfrm>
            <a:off x="9756153" y="3773450"/>
            <a:ext cx="3296400" cy="2224800"/>
          </a:xfrm>
          <a:prstGeom prst="rect">
            <a:avLst/>
          </a:prstGeom>
        </p:spPr>
        <p:txBody>
          <a:bodyPr anchorCtr="0" anchor="t" bIns="182850" lIns="182850" spcFirstLastPara="1" rIns="182850" wrap="square" tIns="182850">
            <a:noAutofit/>
          </a:bodyPr>
          <a:lstStyle>
            <a:lvl1pPr lvl="0" rtl="0" algn="r">
              <a:lnSpc>
                <a:spcPct val="100000"/>
              </a:lnSpc>
              <a:spcBef>
                <a:spcPts val="0"/>
              </a:spcBef>
              <a:spcAft>
                <a:spcPts val="0"/>
              </a:spcAft>
              <a:buSzPts val="2000"/>
              <a:buNone/>
              <a:defRPr sz="2000"/>
            </a:lvl1pPr>
            <a:lvl2pPr lvl="1" rtl="0" algn="r">
              <a:lnSpc>
                <a:spcPct val="100000"/>
              </a:lnSpc>
              <a:spcBef>
                <a:spcPts val="0"/>
              </a:spcBef>
              <a:spcAft>
                <a:spcPts val="0"/>
              </a:spcAft>
              <a:buSzPts val="2000"/>
              <a:buNone/>
              <a:defRPr sz="2000"/>
            </a:lvl2pPr>
            <a:lvl3pPr lvl="2" rtl="0" algn="r">
              <a:lnSpc>
                <a:spcPct val="100000"/>
              </a:lnSpc>
              <a:spcBef>
                <a:spcPts val="0"/>
              </a:spcBef>
              <a:spcAft>
                <a:spcPts val="0"/>
              </a:spcAft>
              <a:buSzPts val="2000"/>
              <a:buNone/>
              <a:defRPr sz="2000"/>
            </a:lvl3pPr>
            <a:lvl4pPr lvl="3" rtl="0" algn="r">
              <a:lnSpc>
                <a:spcPct val="100000"/>
              </a:lnSpc>
              <a:spcBef>
                <a:spcPts val="0"/>
              </a:spcBef>
              <a:spcAft>
                <a:spcPts val="0"/>
              </a:spcAft>
              <a:buSzPts val="2000"/>
              <a:buNone/>
              <a:defRPr sz="2000"/>
            </a:lvl4pPr>
            <a:lvl5pPr lvl="4" rtl="0" algn="r">
              <a:lnSpc>
                <a:spcPct val="100000"/>
              </a:lnSpc>
              <a:spcBef>
                <a:spcPts val="0"/>
              </a:spcBef>
              <a:spcAft>
                <a:spcPts val="0"/>
              </a:spcAft>
              <a:buSzPts val="2000"/>
              <a:buNone/>
              <a:defRPr sz="2000"/>
            </a:lvl5pPr>
            <a:lvl6pPr lvl="5" rtl="0" algn="r">
              <a:lnSpc>
                <a:spcPct val="100000"/>
              </a:lnSpc>
              <a:spcBef>
                <a:spcPts val="0"/>
              </a:spcBef>
              <a:spcAft>
                <a:spcPts val="0"/>
              </a:spcAft>
              <a:buSzPts val="2000"/>
              <a:buNone/>
              <a:defRPr sz="2000"/>
            </a:lvl6pPr>
            <a:lvl7pPr lvl="6" rtl="0" algn="r">
              <a:lnSpc>
                <a:spcPct val="100000"/>
              </a:lnSpc>
              <a:spcBef>
                <a:spcPts val="0"/>
              </a:spcBef>
              <a:spcAft>
                <a:spcPts val="0"/>
              </a:spcAft>
              <a:buSzPts val="2000"/>
              <a:buNone/>
              <a:defRPr sz="2000"/>
            </a:lvl7pPr>
            <a:lvl8pPr lvl="7" rtl="0" algn="r">
              <a:lnSpc>
                <a:spcPct val="100000"/>
              </a:lnSpc>
              <a:spcBef>
                <a:spcPts val="0"/>
              </a:spcBef>
              <a:spcAft>
                <a:spcPts val="0"/>
              </a:spcAft>
              <a:buSzPts val="2000"/>
              <a:buNone/>
              <a:defRPr sz="2000"/>
            </a:lvl8pPr>
            <a:lvl9pPr lvl="8" rtl="0" algn="r">
              <a:lnSpc>
                <a:spcPct val="100000"/>
              </a:lnSpc>
              <a:spcBef>
                <a:spcPts val="0"/>
              </a:spcBef>
              <a:spcAft>
                <a:spcPts val="0"/>
              </a:spcAft>
              <a:buSzPts val="2000"/>
              <a:buNone/>
              <a:defRPr sz="2000"/>
            </a:lvl9pPr>
          </a:lstStyle>
          <a:p/>
        </p:txBody>
      </p:sp>
      <p:sp>
        <p:nvSpPr>
          <p:cNvPr id="85" name="Google Shape;85;p13"/>
          <p:cNvSpPr txBox="1"/>
          <p:nvPr>
            <p:ph idx="6" type="ctrTitle"/>
          </p:nvPr>
        </p:nvSpPr>
        <p:spPr>
          <a:xfrm rot="5400000">
            <a:off x="13731150" y="2932250"/>
            <a:ext cx="5106000" cy="975000"/>
          </a:xfrm>
          <a:prstGeom prst="rect">
            <a:avLst/>
          </a:prstGeom>
        </p:spPr>
        <p:txBody>
          <a:bodyPr anchorCtr="0" anchor="ctr" bIns="182850" lIns="182850" spcFirstLastPara="1" rIns="182850" wrap="square" tIns="182850">
            <a:noAutofit/>
          </a:bodyPr>
          <a:lstStyle>
            <a:lvl1pPr lvl="0"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86" name="Google Shape;86;p13"/>
          <p:cNvSpPr txBox="1"/>
          <p:nvPr>
            <p:ph idx="7" type="ctrTitle"/>
          </p:nvPr>
        </p:nvSpPr>
        <p:spPr>
          <a:xfrm>
            <a:off x="1312844" y="6735633"/>
            <a:ext cx="3762600" cy="12894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87" name="Google Shape;87;p13"/>
          <p:cNvSpPr txBox="1"/>
          <p:nvPr>
            <p:ph idx="8" type="subTitle"/>
          </p:nvPr>
        </p:nvSpPr>
        <p:spPr>
          <a:xfrm>
            <a:off x="1312850" y="7720250"/>
            <a:ext cx="3127800" cy="2224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88" name="Google Shape;88;p13"/>
          <p:cNvSpPr txBox="1"/>
          <p:nvPr>
            <p:ph idx="9" type="ctrTitle"/>
          </p:nvPr>
        </p:nvSpPr>
        <p:spPr>
          <a:xfrm>
            <a:off x="5301420" y="6735633"/>
            <a:ext cx="3762600" cy="1289400"/>
          </a:xfrm>
          <a:prstGeom prst="rect">
            <a:avLst/>
          </a:prstGeom>
          <a:ln>
            <a:noFill/>
          </a:ln>
        </p:spPr>
        <p:txBody>
          <a:bodyPr anchorCtr="0" anchor="b" bIns="182850" lIns="182850" spcFirstLastPara="1" rIns="182850" wrap="square" tIns="18285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9" name="Google Shape;89;p13"/>
          <p:cNvSpPr txBox="1"/>
          <p:nvPr>
            <p:ph idx="13" type="subTitle"/>
          </p:nvPr>
        </p:nvSpPr>
        <p:spPr>
          <a:xfrm>
            <a:off x="5221399" y="7720250"/>
            <a:ext cx="3922800" cy="2224800"/>
          </a:xfrm>
          <a:prstGeom prst="rect">
            <a:avLst/>
          </a:prstGeom>
        </p:spPr>
        <p:txBody>
          <a:bodyPr anchorCtr="0" anchor="t" bIns="182850" lIns="182850" spcFirstLastPara="1" rIns="182850" wrap="square" tIns="182850">
            <a:noAutofit/>
          </a:bodyPr>
          <a:lstStyle>
            <a:lvl1pPr lvl="0" rtl="0" algn="ctr">
              <a:lnSpc>
                <a:spcPct val="100000"/>
              </a:lnSpc>
              <a:spcBef>
                <a:spcPts val="0"/>
              </a:spcBef>
              <a:spcAft>
                <a:spcPts val="0"/>
              </a:spcAft>
              <a:buSzPts val="2000"/>
              <a:buNone/>
              <a:defRPr sz="2000"/>
            </a:lvl1pPr>
            <a:lvl2pPr lvl="1" rtl="0" algn="ctr">
              <a:lnSpc>
                <a:spcPct val="100000"/>
              </a:lnSpc>
              <a:spcBef>
                <a:spcPts val="0"/>
              </a:spcBef>
              <a:spcAft>
                <a:spcPts val="0"/>
              </a:spcAft>
              <a:buSzPts val="2000"/>
              <a:buNone/>
              <a:defRPr sz="2000"/>
            </a:lvl2pPr>
            <a:lvl3pPr lvl="2" rtl="0" algn="ctr">
              <a:lnSpc>
                <a:spcPct val="100000"/>
              </a:lnSpc>
              <a:spcBef>
                <a:spcPts val="0"/>
              </a:spcBef>
              <a:spcAft>
                <a:spcPts val="0"/>
              </a:spcAft>
              <a:buSzPts val="2000"/>
              <a:buNone/>
              <a:defRPr sz="2000"/>
            </a:lvl3pPr>
            <a:lvl4pPr lvl="3" rtl="0" algn="ctr">
              <a:lnSpc>
                <a:spcPct val="100000"/>
              </a:lnSpc>
              <a:spcBef>
                <a:spcPts val="0"/>
              </a:spcBef>
              <a:spcAft>
                <a:spcPts val="0"/>
              </a:spcAft>
              <a:buSzPts val="2000"/>
              <a:buNone/>
              <a:defRPr sz="2000"/>
            </a:lvl4pPr>
            <a:lvl5pPr lvl="4" rtl="0" algn="ctr">
              <a:lnSpc>
                <a:spcPct val="100000"/>
              </a:lnSpc>
              <a:spcBef>
                <a:spcPts val="0"/>
              </a:spcBef>
              <a:spcAft>
                <a:spcPts val="0"/>
              </a:spcAft>
              <a:buSzPts val="2000"/>
              <a:buNone/>
              <a:defRPr sz="2000"/>
            </a:lvl5pPr>
            <a:lvl6pPr lvl="5" rtl="0" algn="ctr">
              <a:lnSpc>
                <a:spcPct val="100000"/>
              </a:lnSpc>
              <a:spcBef>
                <a:spcPts val="0"/>
              </a:spcBef>
              <a:spcAft>
                <a:spcPts val="0"/>
              </a:spcAft>
              <a:buSzPts val="2000"/>
              <a:buNone/>
              <a:defRPr sz="2000"/>
            </a:lvl6pPr>
            <a:lvl7pPr lvl="6" rtl="0" algn="ctr">
              <a:lnSpc>
                <a:spcPct val="100000"/>
              </a:lnSpc>
              <a:spcBef>
                <a:spcPts val="0"/>
              </a:spcBef>
              <a:spcAft>
                <a:spcPts val="0"/>
              </a:spcAft>
              <a:buSzPts val="2000"/>
              <a:buNone/>
              <a:defRPr sz="2000"/>
            </a:lvl7pPr>
            <a:lvl8pPr lvl="7" rtl="0" algn="ctr">
              <a:lnSpc>
                <a:spcPct val="100000"/>
              </a:lnSpc>
              <a:spcBef>
                <a:spcPts val="0"/>
              </a:spcBef>
              <a:spcAft>
                <a:spcPts val="0"/>
              </a:spcAft>
              <a:buSzPts val="2000"/>
              <a:buNone/>
              <a:defRPr sz="2000"/>
            </a:lvl8pPr>
            <a:lvl9pPr lvl="8" rtl="0" algn="ctr">
              <a:lnSpc>
                <a:spcPct val="100000"/>
              </a:lnSpc>
              <a:spcBef>
                <a:spcPts val="0"/>
              </a:spcBef>
              <a:spcAft>
                <a:spcPts val="0"/>
              </a:spcAft>
              <a:buSzPts val="2000"/>
              <a:buNone/>
              <a:defRPr sz="2000"/>
            </a:lvl9pPr>
          </a:lstStyle>
          <a:p/>
        </p:txBody>
      </p:sp>
      <p:sp>
        <p:nvSpPr>
          <p:cNvPr id="90" name="Google Shape;90;p13"/>
          <p:cNvSpPr txBox="1"/>
          <p:nvPr>
            <p:ph idx="14" type="ctrTitle"/>
          </p:nvPr>
        </p:nvSpPr>
        <p:spPr>
          <a:xfrm>
            <a:off x="9276213" y="6735633"/>
            <a:ext cx="3762600" cy="1289400"/>
          </a:xfrm>
          <a:prstGeom prst="rect">
            <a:avLst/>
          </a:prstGeom>
          <a:ln>
            <a:noFill/>
          </a:ln>
        </p:spPr>
        <p:txBody>
          <a:bodyPr anchorCtr="0" anchor="b" bIns="182850" lIns="182850" spcFirstLastPara="1" rIns="182850" wrap="square" tIns="182850">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91" name="Google Shape;91;p13"/>
          <p:cNvSpPr txBox="1"/>
          <p:nvPr>
            <p:ph idx="15" type="subTitle"/>
          </p:nvPr>
        </p:nvSpPr>
        <p:spPr>
          <a:xfrm>
            <a:off x="9756153" y="7720250"/>
            <a:ext cx="3296400" cy="2224800"/>
          </a:xfrm>
          <a:prstGeom prst="rect">
            <a:avLst/>
          </a:prstGeom>
        </p:spPr>
        <p:txBody>
          <a:bodyPr anchorCtr="0" anchor="t" bIns="182850" lIns="182850" spcFirstLastPara="1" rIns="182850" wrap="square" tIns="182850">
            <a:noAutofit/>
          </a:bodyPr>
          <a:lstStyle>
            <a:lvl1pPr lvl="0" rtl="0" algn="r">
              <a:lnSpc>
                <a:spcPct val="100000"/>
              </a:lnSpc>
              <a:spcBef>
                <a:spcPts val="0"/>
              </a:spcBef>
              <a:spcAft>
                <a:spcPts val="0"/>
              </a:spcAft>
              <a:buSzPts val="2000"/>
              <a:buNone/>
              <a:defRPr sz="2000"/>
            </a:lvl1pPr>
            <a:lvl2pPr lvl="1" rtl="0" algn="r">
              <a:lnSpc>
                <a:spcPct val="100000"/>
              </a:lnSpc>
              <a:spcBef>
                <a:spcPts val="0"/>
              </a:spcBef>
              <a:spcAft>
                <a:spcPts val="0"/>
              </a:spcAft>
              <a:buSzPts val="2000"/>
              <a:buNone/>
              <a:defRPr sz="2000"/>
            </a:lvl2pPr>
            <a:lvl3pPr lvl="2" rtl="0" algn="r">
              <a:lnSpc>
                <a:spcPct val="100000"/>
              </a:lnSpc>
              <a:spcBef>
                <a:spcPts val="0"/>
              </a:spcBef>
              <a:spcAft>
                <a:spcPts val="0"/>
              </a:spcAft>
              <a:buSzPts val="2000"/>
              <a:buNone/>
              <a:defRPr sz="2000"/>
            </a:lvl3pPr>
            <a:lvl4pPr lvl="3" rtl="0" algn="r">
              <a:lnSpc>
                <a:spcPct val="100000"/>
              </a:lnSpc>
              <a:spcBef>
                <a:spcPts val="0"/>
              </a:spcBef>
              <a:spcAft>
                <a:spcPts val="0"/>
              </a:spcAft>
              <a:buSzPts val="2000"/>
              <a:buNone/>
              <a:defRPr sz="2000"/>
            </a:lvl4pPr>
            <a:lvl5pPr lvl="4" rtl="0" algn="r">
              <a:lnSpc>
                <a:spcPct val="100000"/>
              </a:lnSpc>
              <a:spcBef>
                <a:spcPts val="0"/>
              </a:spcBef>
              <a:spcAft>
                <a:spcPts val="0"/>
              </a:spcAft>
              <a:buSzPts val="2000"/>
              <a:buNone/>
              <a:defRPr sz="2000"/>
            </a:lvl5pPr>
            <a:lvl6pPr lvl="5" rtl="0" algn="r">
              <a:lnSpc>
                <a:spcPct val="100000"/>
              </a:lnSpc>
              <a:spcBef>
                <a:spcPts val="0"/>
              </a:spcBef>
              <a:spcAft>
                <a:spcPts val="0"/>
              </a:spcAft>
              <a:buSzPts val="2000"/>
              <a:buNone/>
              <a:defRPr sz="2000"/>
            </a:lvl6pPr>
            <a:lvl7pPr lvl="6" rtl="0" algn="r">
              <a:lnSpc>
                <a:spcPct val="100000"/>
              </a:lnSpc>
              <a:spcBef>
                <a:spcPts val="0"/>
              </a:spcBef>
              <a:spcAft>
                <a:spcPts val="0"/>
              </a:spcAft>
              <a:buSzPts val="2000"/>
              <a:buNone/>
              <a:defRPr sz="2000"/>
            </a:lvl7pPr>
            <a:lvl8pPr lvl="7" rtl="0" algn="r">
              <a:lnSpc>
                <a:spcPct val="100000"/>
              </a:lnSpc>
              <a:spcBef>
                <a:spcPts val="0"/>
              </a:spcBef>
              <a:spcAft>
                <a:spcPts val="0"/>
              </a:spcAft>
              <a:buSzPts val="2000"/>
              <a:buNone/>
              <a:defRPr sz="2000"/>
            </a:lvl8pPr>
            <a:lvl9pPr lvl="8" rtl="0" algn="r">
              <a:lnSpc>
                <a:spcPct val="100000"/>
              </a:lnSpc>
              <a:spcBef>
                <a:spcPts val="0"/>
              </a:spcBef>
              <a:spcAft>
                <a:spcPts val="0"/>
              </a:spcAft>
              <a:buSzPts val="2000"/>
              <a:buNone/>
              <a:defRPr sz="2000"/>
            </a:lvl9pPr>
          </a:lstStyle>
          <a:p/>
        </p:txBody>
      </p:sp>
      <p:sp>
        <p:nvSpPr>
          <p:cNvPr id="92" name="Google Shape;92;p13"/>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93" name="Shape 93"/>
        <p:cNvGrpSpPr/>
        <p:nvPr/>
      </p:nvGrpSpPr>
      <p:grpSpPr>
        <a:xfrm>
          <a:off x="0" y="0"/>
          <a:ext cx="0" cy="0"/>
          <a:chOff x="0" y="0"/>
          <a:chExt cx="0" cy="0"/>
        </a:xfrm>
      </p:grpSpPr>
      <p:sp>
        <p:nvSpPr>
          <p:cNvPr id="94" name="Google Shape;94;p14"/>
          <p:cNvSpPr txBox="1"/>
          <p:nvPr>
            <p:ph type="ctrTitle"/>
          </p:nvPr>
        </p:nvSpPr>
        <p:spPr>
          <a:xfrm rot="5400000">
            <a:off x="13207190" y="3860450"/>
            <a:ext cx="6962400" cy="975000"/>
          </a:xfrm>
          <a:prstGeom prst="rect">
            <a:avLst/>
          </a:prstGeom>
        </p:spPr>
        <p:txBody>
          <a:bodyPr anchorCtr="0" anchor="t" bIns="182850" lIns="182850" spcFirstLastPara="1" rIns="182850" wrap="square" tIns="182850">
            <a:noAutofit/>
          </a:bodyPr>
          <a:lstStyle>
            <a:lvl1pPr lvl="0"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95" name="Google Shape;95;p14"/>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96" name="Shape 96"/>
        <p:cNvGrpSpPr/>
        <p:nvPr/>
      </p:nvGrpSpPr>
      <p:grpSpPr>
        <a:xfrm>
          <a:off x="0" y="0"/>
          <a:ext cx="0" cy="0"/>
          <a:chOff x="0" y="0"/>
          <a:chExt cx="0" cy="0"/>
        </a:xfrm>
      </p:grpSpPr>
      <p:sp>
        <p:nvSpPr>
          <p:cNvPr id="97" name="Google Shape;97;p15"/>
          <p:cNvSpPr txBox="1"/>
          <p:nvPr>
            <p:ph idx="1" type="subTitle"/>
          </p:nvPr>
        </p:nvSpPr>
        <p:spPr>
          <a:xfrm>
            <a:off x="9267900" y="3695791"/>
            <a:ext cx="3636000" cy="2224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98" name="Google Shape;98;p15"/>
          <p:cNvSpPr txBox="1"/>
          <p:nvPr>
            <p:ph idx="2" type="subTitle"/>
          </p:nvPr>
        </p:nvSpPr>
        <p:spPr>
          <a:xfrm>
            <a:off x="9267900" y="7655741"/>
            <a:ext cx="3636000" cy="2224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99" name="Google Shape;99;p15"/>
          <p:cNvSpPr txBox="1"/>
          <p:nvPr>
            <p:ph type="ctrTitle"/>
          </p:nvPr>
        </p:nvSpPr>
        <p:spPr>
          <a:xfrm>
            <a:off x="9267900" y="3078591"/>
            <a:ext cx="5238600" cy="7698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00" name="Google Shape;100;p15"/>
          <p:cNvSpPr txBox="1"/>
          <p:nvPr>
            <p:ph idx="3" type="ctrTitle"/>
          </p:nvPr>
        </p:nvSpPr>
        <p:spPr>
          <a:xfrm>
            <a:off x="9267900" y="7038541"/>
            <a:ext cx="5238600" cy="7698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01" name="Google Shape;101;p15"/>
          <p:cNvSpPr txBox="1"/>
          <p:nvPr>
            <p:ph idx="4" type="ctrTitle"/>
          </p:nvPr>
        </p:nvSpPr>
        <p:spPr>
          <a:xfrm rot="5400000">
            <a:off x="13834350" y="2829048"/>
            <a:ext cx="4899600" cy="975000"/>
          </a:xfrm>
          <a:prstGeom prst="rect">
            <a:avLst/>
          </a:prstGeom>
        </p:spPr>
        <p:txBody>
          <a:bodyPr anchorCtr="0" anchor="ctr" bIns="182850" lIns="182850" spcFirstLastPara="1" rIns="182850" wrap="square" tIns="182850">
            <a:noAutofit/>
          </a:bodyPr>
          <a:lstStyle>
            <a:lvl1pPr lvl="0"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02" name="Google Shape;102;p15"/>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102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103" name="Shape 103"/>
        <p:cNvGrpSpPr/>
        <p:nvPr/>
      </p:nvGrpSpPr>
      <p:grpSpPr>
        <a:xfrm>
          <a:off x="0" y="0"/>
          <a:ext cx="0" cy="0"/>
          <a:chOff x="0" y="0"/>
          <a:chExt cx="0" cy="0"/>
        </a:xfrm>
      </p:grpSpPr>
      <p:sp>
        <p:nvSpPr>
          <p:cNvPr id="104" name="Google Shape;104;p16"/>
          <p:cNvSpPr txBox="1"/>
          <p:nvPr>
            <p:ph idx="1" type="subTitle"/>
          </p:nvPr>
        </p:nvSpPr>
        <p:spPr>
          <a:xfrm>
            <a:off x="4516250" y="6212650"/>
            <a:ext cx="6058200" cy="2019000"/>
          </a:xfrm>
          <a:prstGeom prst="rect">
            <a:avLst/>
          </a:prstGeom>
        </p:spPr>
        <p:txBody>
          <a:bodyPr anchorCtr="0" anchor="t" bIns="182850" lIns="182850" spcFirstLastPara="1" rIns="182850" wrap="square" tIns="182850">
            <a:noAutofit/>
          </a:bodyPr>
          <a:lstStyle>
            <a:lvl1pPr lvl="0" rtl="0">
              <a:spcBef>
                <a:spcPts val="0"/>
              </a:spcBef>
              <a:spcAft>
                <a:spcPts val="0"/>
              </a:spcAft>
              <a:buNone/>
              <a:defRPr sz="2200"/>
            </a:lvl1pPr>
            <a:lvl2pPr lvl="1" rtl="0">
              <a:spcBef>
                <a:spcPts val="3200"/>
              </a:spcBef>
              <a:spcAft>
                <a:spcPts val="0"/>
              </a:spcAft>
              <a:buNone/>
              <a:defRPr/>
            </a:lvl2pPr>
            <a:lvl3pPr lvl="2" rtl="0">
              <a:spcBef>
                <a:spcPts val="3200"/>
              </a:spcBef>
              <a:spcAft>
                <a:spcPts val="0"/>
              </a:spcAft>
              <a:buNone/>
              <a:defRPr/>
            </a:lvl3pPr>
            <a:lvl4pPr lvl="3" rtl="0">
              <a:spcBef>
                <a:spcPts val="3200"/>
              </a:spcBef>
              <a:spcAft>
                <a:spcPts val="0"/>
              </a:spcAft>
              <a:buNone/>
              <a:defRPr/>
            </a:lvl4pPr>
            <a:lvl5pPr lvl="4" rtl="0">
              <a:spcBef>
                <a:spcPts val="3200"/>
              </a:spcBef>
              <a:spcAft>
                <a:spcPts val="0"/>
              </a:spcAft>
              <a:buNone/>
              <a:defRPr/>
            </a:lvl5pPr>
            <a:lvl6pPr lvl="5" rtl="0">
              <a:spcBef>
                <a:spcPts val="3200"/>
              </a:spcBef>
              <a:spcAft>
                <a:spcPts val="0"/>
              </a:spcAft>
              <a:buNone/>
              <a:defRPr/>
            </a:lvl6pPr>
            <a:lvl7pPr lvl="6" rtl="0">
              <a:spcBef>
                <a:spcPts val="3200"/>
              </a:spcBef>
              <a:spcAft>
                <a:spcPts val="0"/>
              </a:spcAft>
              <a:buNone/>
              <a:defRPr/>
            </a:lvl7pPr>
            <a:lvl8pPr lvl="7" rtl="0">
              <a:spcBef>
                <a:spcPts val="3200"/>
              </a:spcBef>
              <a:spcAft>
                <a:spcPts val="0"/>
              </a:spcAft>
              <a:buNone/>
              <a:defRPr/>
            </a:lvl8pPr>
            <a:lvl9pPr lvl="8" rtl="0">
              <a:spcBef>
                <a:spcPts val="3200"/>
              </a:spcBef>
              <a:spcAft>
                <a:spcPts val="3200"/>
              </a:spcAft>
              <a:buNone/>
              <a:defRPr/>
            </a:lvl9pPr>
          </a:lstStyle>
          <a:p/>
        </p:txBody>
      </p:sp>
      <p:sp>
        <p:nvSpPr>
          <p:cNvPr id="105" name="Google Shape;105;p16"/>
          <p:cNvSpPr txBox="1"/>
          <p:nvPr>
            <p:ph type="ctrTitle"/>
          </p:nvPr>
        </p:nvSpPr>
        <p:spPr>
          <a:xfrm rot="5400000">
            <a:off x="14482977" y="2082050"/>
            <a:ext cx="3405600" cy="975000"/>
          </a:xfrm>
          <a:prstGeom prst="rect">
            <a:avLst/>
          </a:prstGeom>
        </p:spPr>
        <p:txBody>
          <a:bodyPr anchorCtr="0" anchor="ctr" bIns="182850" lIns="182850" spcFirstLastPara="1" rIns="182850" wrap="square" tIns="182850">
            <a:noAutofit/>
          </a:bodyPr>
          <a:lstStyle>
            <a:lvl1pPr lvl="0"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06" name="Google Shape;106;p16"/>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107" name="Shape 107"/>
        <p:cNvGrpSpPr/>
        <p:nvPr/>
      </p:nvGrpSpPr>
      <p:grpSpPr>
        <a:xfrm>
          <a:off x="0" y="0"/>
          <a:ext cx="0" cy="0"/>
          <a:chOff x="0" y="0"/>
          <a:chExt cx="0" cy="0"/>
        </a:xfrm>
      </p:grpSpPr>
      <p:sp>
        <p:nvSpPr>
          <p:cNvPr id="108" name="Google Shape;108;p17"/>
          <p:cNvSpPr txBox="1"/>
          <p:nvPr>
            <p:ph idx="1" type="subTitle"/>
          </p:nvPr>
        </p:nvSpPr>
        <p:spPr>
          <a:xfrm flipH="1">
            <a:off x="1681200" y="4864300"/>
            <a:ext cx="3300600" cy="1507200"/>
          </a:xfrm>
          <a:prstGeom prst="rect">
            <a:avLst/>
          </a:prstGeom>
        </p:spPr>
        <p:txBody>
          <a:bodyPr anchorCtr="0" anchor="t" bIns="182850" lIns="182850" spcFirstLastPara="1" rIns="182850" wrap="square" tIns="182850">
            <a:noAutofit/>
          </a:bodyPr>
          <a:lstStyle>
            <a:lvl1pPr lvl="0" rtl="0" algn="r">
              <a:lnSpc>
                <a:spcPct val="100000"/>
              </a:lnSpc>
              <a:spcBef>
                <a:spcPts val="0"/>
              </a:spcBef>
              <a:spcAft>
                <a:spcPts val="0"/>
              </a:spcAft>
              <a:buClr>
                <a:srgbClr val="000000"/>
              </a:buClr>
              <a:buSzPts val="2000"/>
              <a:buNone/>
              <a:defRPr sz="2000">
                <a:solidFill>
                  <a:srgbClr val="000000"/>
                </a:solidFill>
              </a:defRPr>
            </a:lvl1pPr>
            <a:lvl2pPr lvl="1" rtl="0" algn="ctr">
              <a:lnSpc>
                <a:spcPct val="100000"/>
              </a:lnSpc>
              <a:spcBef>
                <a:spcPts val="0"/>
              </a:spcBef>
              <a:spcAft>
                <a:spcPts val="0"/>
              </a:spcAft>
              <a:buClr>
                <a:srgbClr val="000000"/>
              </a:buClr>
              <a:buSzPts val="2000"/>
              <a:buNone/>
              <a:defRPr sz="2000">
                <a:solidFill>
                  <a:srgbClr val="000000"/>
                </a:solidFill>
              </a:defRPr>
            </a:lvl2pPr>
            <a:lvl3pPr lvl="2" rtl="0" algn="ctr">
              <a:lnSpc>
                <a:spcPct val="100000"/>
              </a:lnSpc>
              <a:spcBef>
                <a:spcPts val="0"/>
              </a:spcBef>
              <a:spcAft>
                <a:spcPts val="0"/>
              </a:spcAft>
              <a:buClr>
                <a:srgbClr val="000000"/>
              </a:buClr>
              <a:buSzPts val="2000"/>
              <a:buNone/>
              <a:defRPr sz="2000">
                <a:solidFill>
                  <a:srgbClr val="000000"/>
                </a:solidFill>
              </a:defRPr>
            </a:lvl3pPr>
            <a:lvl4pPr lvl="3" rtl="0" algn="ctr">
              <a:lnSpc>
                <a:spcPct val="100000"/>
              </a:lnSpc>
              <a:spcBef>
                <a:spcPts val="0"/>
              </a:spcBef>
              <a:spcAft>
                <a:spcPts val="0"/>
              </a:spcAft>
              <a:buClr>
                <a:srgbClr val="000000"/>
              </a:buClr>
              <a:buSzPts val="2000"/>
              <a:buNone/>
              <a:defRPr sz="2000">
                <a:solidFill>
                  <a:srgbClr val="000000"/>
                </a:solidFill>
              </a:defRPr>
            </a:lvl4pPr>
            <a:lvl5pPr lvl="4" rtl="0" algn="ctr">
              <a:lnSpc>
                <a:spcPct val="100000"/>
              </a:lnSpc>
              <a:spcBef>
                <a:spcPts val="0"/>
              </a:spcBef>
              <a:spcAft>
                <a:spcPts val="0"/>
              </a:spcAft>
              <a:buClr>
                <a:srgbClr val="000000"/>
              </a:buClr>
              <a:buSzPts val="2000"/>
              <a:buNone/>
              <a:defRPr sz="2000">
                <a:solidFill>
                  <a:srgbClr val="000000"/>
                </a:solidFill>
              </a:defRPr>
            </a:lvl5pPr>
            <a:lvl6pPr lvl="5" rtl="0" algn="ctr">
              <a:lnSpc>
                <a:spcPct val="100000"/>
              </a:lnSpc>
              <a:spcBef>
                <a:spcPts val="0"/>
              </a:spcBef>
              <a:spcAft>
                <a:spcPts val="0"/>
              </a:spcAft>
              <a:buClr>
                <a:srgbClr val="000000"/>
              </a:buClr>
              <a:buSzPts val="2000"/>
              <a:buNone/>
              <a:defRPr sz="2000">
                <a:solidFill>
                  <a:srgbClr val="000000"/>
                </a:solidFill>
              </a:defRPr>
            </a:lvl6pPr>
            <a:lvl7pPr lvl="6" rtl="0" algn="ctr">
              <a:lnSpc>
                <a:spcPct val="100000"/>
              </a:lnSpc>
              <a:spcBef>
                <a:spcPts val="0"/>
              </a:spcBef>
              <a:spcAft>
                <a:spcPts val="0"/>
              </a:spcAft>
              <a:buClr>
                <a:srgbClr val="000000"/>
              </a:buClr>
              <a:buSzPts val="2000"/>
              <a:buNone/>
              <a:defRPr sz="2000">
                <a:solidFill>
                  <a:srgbClr val="000000"/>
                </a:solidFill>
              </a:defRPr>
            </a:lvl7pPr>
            <a:lvl8pPr lvl="7" rtl="0" algn="ctr">
              <a:lnSpc>
                <a:spcPct val="100000"/>
              </a:lnSpc>
              <a:spcBef>
                <a:spcPts val="0"/>
              </a:spcBef>
              <a:spcAft>
                <a:spcPts val="0"/>
              </a:spcAft>
              <a:buClr>
                <a:srgbClr val="000000"/>
              </a:buClr>
              <a:buSzPts val="2000"/>
              <a:buNone/>
              <a:defRPr sz="2000">
                <a:solidFill>
                  <a:srgbClr val="000000"/>
                </a:solidFill>
              </a:defRPr>
            </a:lvl8pPr>
            <a:lvl9pPr lvl="8" rtl="0" algn="ctr">
              <a:lnSpc>
                <a:spcPct val="100000"/>
              </a:lnSpc>
              <a:spcBef>
                <a:spcPts val="0"/>
              </a:spcBef>
              <a:spcAft>
                <a:spcPts val="0"/>
              </a:spcAft>
              <a:buClr>
                <a:srgbClr val="000000"/>
              </a:buClr>
              <a:buSzPts val="2000"/>
              <a:buNone/>
              <a:defRPr sz="2000">
                <a:solidFill>
                  <a:srgbClr val="000000"/>
                </a:solidFill>
              </a:defRPr>
            </a:lvl9pPr>
          </a:lstStyle>
          <a:p/>
        </p:txBody>
      </p:sp>
      <p:sp>
        <p:nvSpPr>
          <p:cNvPr id="109" name="Google Shape;109;p17"/>
          <p:cNvSpPr txBox="1"/>
          <p:nvPr>
            <p:ph idx="2" type="subTitle"/>
          </p:nvPr>
        </p:nvSpPr>
        <p:spPr>
          <a:xfrm>
            <a:off x="9404347" y="2098187"/>
            <a:ext cx="3920400" cy="2224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Clr>
                <a:srgbClr val="000000"/>
              </a:buClr>
              <a:buSzPts val="2000"/>
              <a:buNone/>
              <a:defRPr sz="2000">
                <a:solidFill>
                  <a:srgbClr val="000000"/>
                </a:solidFill>
              </a:defRPr>
            </a:lvl1pPr>
            <a:lvl2pPr lvl="1" rtl="0">
              <a:lnSpc>
                <a:spcPct val="100000"/>
              </a:lnSpc>
              <a:spcBef>
                <a:spcPts val="0"/>
              </a:spcBef>
              <a:spcAft>
                <a:spcPts val="0"/>
              </a:spcAft>
              <a:buClr>
                <a:srgbClr val="000000"/>
              </a:buClr>
              <a:buSzPts val="2000"/>
              <a:buNone/>
              <a:defRPr sz="2000">
                <a:solidFill>
                  <a:srgbClr val="000000"/>
                </a:solidFill>
              </a:defRPr>
            </a:lvl2pPr>
            <a:lvl3pPr lvl="2" rtl="0">
              <a:lnSpc>
                <a:spcPct val="100000"/>
              </a:lnSpc>
              <a:spcBef>
                <a:spcPts val="0"/>
              </a:spcBef>
              <a:spcAft>
                <a:spcPts val="0"/>
              </a:spcAft>
              <a:buClr>
                <a:srgbClr val="000000"/>
              </a:buClr>
              <a:buSzPts val="2000"/>
              <a:buNone/>
              <a:defRPr sz="2000">
                <a:solidFill>
                  <a:srgbClr val="000000"/>
                </a:solidFill>
              </a:defRPr>
            </a:lvl3pPr>
            <a:lvl4pPr lvl="3" rtl="0">
              <a:lnSpc>
                <a:spcPct val="100000"/>
              </a:lnSpc>
              <a:spcBef>
                <a:spcPts val="0"/>
              </a:spcBef>
              <a:spcAft>
                <a:spcPts val="0"/>
              </a:spcAft>
              <a:buClr>
                <a:srgbClr val="000000"/>
              </a:buClr>
              <a:buSzPts val="2000"/>
              <a:buNone/>
              <a:defRPr sz="2000">
                <a:solidFill>
                  <a:srgbClr val="000000"/>
                </a:solidFill>
              </a:defRPr>
            </a:lvl4pPr>
            <a:lvl5pPr lvl="4" rtl="0">
              <a:lnSpc>
                <a:spcPct val="100000"/>
              </a:lnSpc>
              <a:spcBef>
                <a:spcPts val="0"/>
              </a:spcBef>
              <a:spcAft>
                <a:spcPts val="0"/>
              </a:spcAft>
              <a:buClr>
                <a:srgbClr val="000000"/>
              </a:buClr>
              <a:buSzPts val="2000"/>
              <a:buNone/>
              <a:defRPr sz="2000">
                <a:solidFill>
                  <a:srgbClr val="000000"/>
                </a:solidFill>
              </a:defRPr>
            </a:lvl5pPr>
            <a:lvl6pPr lvl="5" rtl="0">
              <a:lnSpc>
                <a:spcPct val="100000"/>
              </a:lnSpc>
              <a:spcBef>
                <a:spcPts val="0"/>
              </a:spcBef>
              <a:spcAft>
                <a:spcPts val="0"/>
              </a:spcAft>
              <a:buClr>
                <a:srgbClr val="000000"/>
              </a:buClr>
              <a:buSzPts val="2000"/>
              <a:buNone/>
              <a:defRPr sz="2000">
                <a:solidFill>
                  <a:srgbClr val="000000"/>
                </a:solidFill>
              </a:defRPr>
            </a:lvl6pPr>
            <a:lvl7pPr lvl="6" rtl="0">
              <a:lnSpc>
                <a:spcPct val="100000"/>
              </a:lnSpc>
              <a:spcBef>
                <a:spcPts val="0"/>
              </a:spcBef>
              <a:spcAft>
                <a:spcPts val="0"/>
              </a:spcAft>
              <a:buClr>
                <a:srgbClr val="000000"/>
              </a:buClr>
              <a:buSzPts val="2000"/>
              <a:buNone/>
              <a:defRPr sz="2000">
                <a:solidFill>
                  <a:srgbClr val="000000"/>
                </a:solidFill>
              </a:defRPr>
            </a:lvl7pPr>
            <a:lvl8pPr lvl="7" rtl="0">
              <a:lnSpc>
                <a:spcPct val="100000"/>
              </a:lnSpc>
              <a:spcBef>
                <a:spcPts val="0"/>
              </a:spcBef>
              <a:spcAft>
                <a:spcPts val="0"/>
              </a:spcAft>
              <a:buClr>
                <a:srgbClr val="000000"/>
              </a:buClr>
              <a:buSzPts val="2000"/>
              <a:buNone/>
              <a:defRPr sz="2000">
                <a:solidFill>
                  <a:srgbClr val="000000"/>
                </a:solidFill>
              </a:defRPr>
            </a:lvl8pPr>
            <a:lvl9pPr lvl="8" rtl="0">
              <a:lnSpc>
                <a:spcPct val="100000"/>
              </a:lnSpc>
              <a:spcBef>
                <a:spcPts val="0"/>
              </a:spcBef>
              <a:spcAft>
                <a:spcPts val="0"/>
              </a:spcAft>
              <a:buClr>
                <a:srgbClr val="000000"/>
              </a:buClr>
              <a:buSzPts val="2000"/>
              <a:buNone/>
              <a:defRPr sz="2000">
                <a:solidFill>
                  <a:srgbClr val="000000"/>
                </a:solidFill>
              </a:defRPr>
            </a:lvl9pPr>
          </a:lstStyle>
          <a:p/>
        </p:txBody>
      </p:sp>
      <p:sp>
        <p:nvSpPr>
          <p:cNvPr id="110" name="Google Shape;110;p17"/>
          <p:cNvSpPr txBox="1"/>
          <p:nvPr>
            <p:ph type="ctrTitle"/>
          </p:nvPr>
        </p:nvSpPr>
        <p:spPr>
          <a:xfrm>
            <a:off x="-1066800" y="4094700"/>
            <a:ext cx="6048600" cy="769800"/>
          </a:xfrm>
          <a:prstGeom prst="rect">
            <a:avLst/>
          </a:prstGeom>
          <a:ln>
            <a:noFill/>
          </a:ln>
        </p:spPr>
        <p:txBody>
          <a:bodyPr anchorCtr="0" anchor="b" bIns="182850" lIns="182850" spcFirstLastPara="1" rIns="182850" wrap="square" tIns="182850">
            <a:noAutofit/>
          </a:bodyPr>
          <a:lstStyle>
            <a:lvl1pPr lvl="0" rtl="0" algn="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111" name="Google Shape;111;p17"/>
          <p:cNvSpPr txBox="1"/>
          <p:nvPr>
            <p:ph idx="3" type="ctrTitle"/>
          </p:nvPr>
        </p:nvSpPr>
        <p:spPr>
          <a:xfrm>
            <a:off x="9404347" y="1328587"/>
            <a:ext cx="5238600" cy="7698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12" name="Google Shape;112;p17"/>
          <p:cNvSpPr txBox="1"/>
          <p:nvPr>
            <p:ph idx="4" type="subTitle"/>
          </p:nvPr>
        </p:nvSpPr>
        <p:spPr>
          <a:xfrm>
            <a:off x="9404347" y="7577850"/>
            <a:ext cx="4429800" cy="2224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Clr>
                <a:srgbClr val="000000"/>
              </a:buClr>
              <a:buSzPts val="2000"/>
              <a:buNone/>
              <a:defRPr sz="2000">
                <a:solidFill>
                  <a:srgbClr val="000000"/>
                </a:solidFill>
              </a:defRPr>
            </a:lvl1pPr>
            <a:lvl2pPr lvl="1" rtl="0">
              <a:lnSpc>
                <a:spcPct val="100000"/>
              </a:lnSpc>
              <a:spcBef>
                <a:spcPts val="0"/>
              </a:spcBef>
              <a:spcAft>
                <a:spcPts val="0"/>
              </a:spcAft>
              <a:buClr>
                <a:srgbClr val="000000"/>
              </a:buClr>
              <a:buSzPts val="2000"/>
              <a:buNone/>
              <a:defRPr sz="2000">
                <a:solidFill>
                  <a:srgbClr val="000000"/>
                </a:solidFill>
              </a:defRPr>
            </a:lvl2pPr>
            <a:lvl3pPr lvl="2" rtl="0">
              <a:lnSpc>
                <a:spcPct val="100000"/>
              </a:lnSpc>
              <a:spcBef>
                <a:spcPts val="0"/>
              </a:spcBef>
              <a:spcAft>
                <a:spcPts val="0"/>
              </a:spcAft>
              <a:buClr>
                <a:srgbClr val="000000"/>
              </a:buClr>
              <a:buSzPts val="2000"/>
              <a:buNone/>
              <a:defRPr sz="2000">
                <a:solidFill>
                  <a:srgbClr val="000000"/>
                </a:solidFill>
              </a:defRPr>
            </a:lvl3pPr>
            <a:lvl4pPr lvl="3" rtl="0">
              <a:lnSpc>
                <a:spcPct val="100000"/>
              </a:lnSpc>
              <a:spcBef>
                <a:spcPts val="0"/>
              </a:spcBef>
              <a:spcAft>
                <a:spcPts val="0"/>
              </a:spcAft>
              <a:buClr>
                <a:srgbClr val="000000"/>
              </a:buClr>
              <a:buSzPts val="2000"/>
              <a:buNone/>
              <a:defRPr sz="2000">
                <a:solidFill>
                  <a:srgbClr val="000000"/>
                </a:solidFill>
              </a:defRPr>
            </a:lvl4pPr>
            <a:lvl5pPr lvl="4" rtl="0">
              <a:lnSpc>
                <a:spcPct val="100000"/>
              </a:lnSpc>
              <a:spcBef>
                <a:spcPts val="0"/>
              </a:spcBef>
              <a:spcAft>
                <a:spcPts val="0"/>
              </a:spcAft>
              <a:buClr>
                <a:srgbClr val="000000"/>
              </a:buClr>
              <a:buSzPts val="2000"/>
              <a:buNone/>
              <a:defRPr sz="2000">
                <a:solidFill>
                  <a:srgbClr val="000000"/>
                </a:solidFill>
              </a:defRPr>
            </a:lvl5pPr>
            <a:lvl6pPr lvl="5" rtl="0">
              <a:lnSpc>
                <a:spcPct val="100000"/>
              </a:lnSpc>
              <a:spcBef>
                <a:spcPts val="0"/>
              </a:spcBef>
              <a:spcAft>
                <a:spcPts val="0"/>
              </a:spcAft>
              <a:buClr>
                <a:srgbClr val="000000"/>
              </a:buClr>
              <a:buSzPts val="2000"/>
              <a:buNone/>
              <a:defRPr sz="2000">
                <a:solidFill>
                  <a:srgbClr val="000000"/>
                </a:solidFill>
              </a:defRPr>
            </a:lvl6pPr>
            <a:lvl7pPr lvl="6" rtl="0">
              <a:lnSpc>
                <a:spcPct val="100000"/>
              </a:lnSpc>
              <a:spcBef>
                <a:spcPts val="0"/>
              </a:spcBef>
              <a:spcAft>
                <a:spcPts val="0"/>
              </a:spcAft>
              <a:buClr>
                <a:srgbClr val="000000"/>
              </a:buClr>
              <a:buSzPts val="2000"/>
              <a:buNone/>
              <a:defRPr sz="2000">
                <a:solidFill>
                  <a:srgbClr val="000000"/>
                </a:solidFill>
              </a:defRPr>
            </a:lvl7pPr>
            <a:lvl8pPr lvl="7" rtl="0">
              <a:lnSpc>
                <a:spcPct val="100000"/>
              </a:lnSpc>
              <a:spcBef>
                <a:spcPts val="0"/>
              </a:spcBef>
              <a:spcAft>
                <a:spcPts val="0"/>
              </a:spcAft>
              <a:buClr>
                <a:srgbClr val="000000"/>
              </a:buClr>
              <a:buSzPts val="2000"/>
              <a:buNone/>
              <a:defRPr sz="2000">
                <a:solidFill>
                  <a:srgbClr val="000000"/>
                </a:solidFill>
              </a:defRPr>
            </a:lvl8pPr>
            <a:lvl9pPr lvl="8" rtl="0">
              <a:lnSpc>
                <a:spcPct val="100000"/>
              </a:lnSpc>
              <a:spcBef>
                <a:spcPts val="0"/>
              </a:spcBef>
              <a:spcAft>
                <a:spcPts val="0"/>
              </a:spcAft>
              <a:buClr>
                <a:srgbClr val="000000"/>
              </a:buClr>
              <a:buSzPts val="2000"/>
              <a:buNone/>
              <a:defRPr sz="2000">
                <a:solidFill>
                  <a:srgbClr val="000000"/>
                </a:solidFill>
              </a:defRPr>
            </a:lvl9pPr>
          </a:lstStyle>
          <a:p/>
        </p:txBody>
      </p:sp>
      <p:sp>
        <p:nvSpPr>
          <p:cNvPr id="113" name="Google Shape;113;p17"/>
          <p:cNvSpPr txBox="1"/>
          <p:nvPr>
            <p:ph idx="5" type="ctrTitle"/>
          </p:nvPr>
        </p:nvSpPr>
        <p:spPr>
          <a:xfrm>
            <a:off x="9404347" y="6779450"/>
            <a:ext cx="4951200" cy="7698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14" name="Google Shape;114;p17"/>
          <p:cNvSpPr txBox="1"/>
          <p:nvPr>
            <p:ph idx="6" type="ctrTitle"/>
          </p:nvPr>
        </p:nvSpPr>
        <p:spPr>
          <a:xfrm rot="5400000">
            <a:off x="13721924" y="2814995"/>
            <a:ext cx="4899600" cy="975000"/>
          </a:xfrm>
          <a:prstGeom prst="rect">
            <a:avLst/>
          </a:prstGeom>
        </p:spPr>
        <p:txBody>
          <a:bodyPr anchorCtr="0" anchor="ctr" bIns="182850" lIns="182850" spcFirstLastPara="1" rIns="182850" wrap="square" tIns="182850">
            <a:noAutofit/>
          </a:bodyPr>
          <a:lstStyle>
            <a:lvl1pPr lvl="0"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15" name="Google Shape;115;p17"/>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1020">
          <p15:clr>
            <a:srgbClr val="FA7B17"/>
          </p15:clr>
        </p15:guide>
        <p15:guide id="2" pos="907">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116" name="Shape 116"/>
        <p:cNvGrpSpPr/>
        <p:nvPr/>
      </p:nvGrpSpPr>
      <p:grpSpPr>
        <a:xfrm>
          <a:off x="0" y="0"/>
          <a:ext cx="0" cy="0"/>
          <a:chOff x="0" y="0"/>
          <a:chExt cx="0" cy="0"/>
        </a:xfrm>
      </p:grpSpPr>
      <p:sp>
        <p:nvSpPr>
          <p:cNvPr id="117" name="Google Shape;117;p18"/>
          <p:cNvSpPr txBox="1"/>
          <p:nvPr>
            <p:ph type="ctrTitle"/>
          </p:nvPr>
        </p:nvSpPr>
        <p:spPr>
          <a:xfrm rot="5400000">
            <a:off x="13721924" y="2814995"/>
            <a:ext cx="4899600" cy="975000"/>
          </a:xfrm>
          <a:prstGeom prst="rect">
            <a:avLst/>
          </a:prstGeom>
        </p:spPr>
        <p:txBody>
          <a:bodyPr anchorCtr="0" anchor="ctr" bIns="182850" lIns="182850" spcFirstLastPara="1" rIns="182850" wrap="square" tIns="182850">
            <a:noAutofit/>
          </a:bodyPr>
          <a:lstStyle>
            <a:lvl1pPr lvl="0"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18" name="Google Shape;118;p18"/>
          <p:cNvSpPr txBox="1"/>
          <p:nvPr>
            <p:ph idx="1" type="subTitle"/>
          </p:nvPr>
        </p:nvSpPr>
        <p:spPr>
          <a:xfrm>
            <a:off x="3158128" y="4294400"/>
            <a:ext cx="3253200" cy="2224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Clr>
                <a:srgbClr val="000000"/>
              </a:buClr>
              <a:buSzPts val="2000"/>
              <a:buNone/>
              <a:defRPr sz="2000"/>
            </a:lvl1pPr>
            <a:lvl2pPr lvl="1" rtl="0">
              <a:lnSpc>
                <a:spcPct val="100000"/>
              </a:lnSpc>
              <a:spcBef>
                <a:spcPts val="0"/>
              </a:spcBef>
              <a:spcAft>
                <a:spcPts val="0"/>
              </a:spcAft>
              <a:buClr>
                <a:srgbClr val="000000"/>
              </a:buClr>
              <a:buSzPts val="2000"/>
              <a:buNone/>
              <a:defRPr sz="2000">
                <a:solidFill>
                  <a:srgbClr val="000000"/>
                </a:solidFill>
              </a:defRPr>
            </a:lvl2pPr>
            <a:lvl3pPr lvl="2" rtl="0">
              <a:lnSpc>
                <a:spcPct val="100000"/>
              </a:lnSpc>
              <a:spcBef>
                <a:spcPts val="0"/>
              </a:spcBef>
              <a:spcAft>
                <a:spcPts val="0"/>
              </a:spcAft>
              <a:buClr>
                <a:srgbClr val="000000"/>
              </a:buClr>
              <a:buSzPts val="2000"/>
              <a:buNone/>
              <a:defRPr sz="2000">
                <a:solidFill>
                  <a:srgbClr val="000000"/>
                </a:solidFill>
              </a:defRPr>
            </a:lvl3pPr>
            <a:lvl4pPr lvl="3" rtl="0">
              <a:lnSpc>
                <a:spcPct val="100000"/>
              </a:lnSpc>
              <a:spcBef>
                <a:spcPts val="0"/>
              </a:spcBef>
              <a:spcAft>
                <a:spcPts val="0"/>
              </a:spcAft>
              <a:buClr>
                <a:srgbClr val="000000"/>
              </a:buClr>
              <a:buSzPts val="2000"/>
              <a:buNone/>
              <a:defRPr sz="2000">
                <a:solidFill>
                  <a:srgbClr val="000000"/>
                </a:solidFill>
              </a:defRPr>
            </a:lvl4pPr>
            <a:lvl5pPr lvl="4" rtl="0">
              <a:lnSpc>
                <a:spcPct val="100000"/>
              </a:lnSpc>
              <a:spcBef>
                <a:spcPts val="0"/>
              </a:spcBef>
              <a:spcAft>
                <a:spcPts val="0"/>
              </a:spcAft>
              <a:buClr>
                <a:srgbClr val="000000"/>
              </a:buClr>
              <a:buSzPts val="2000"/>
              <a:buNone/>
              <a:defRPr sz="2000">
                <a:solidFill>
                  <a:srgbClr val="000000"/>
                </a:solidFill>
              </a:defRPr>
            </a:lvl5pPr>
            <a:lvl6pPr lvl="5" rtl="0">
              <a:lnSpc>
                <a:spcPct val="100000"/>
              </a:lnSpc>
              <a:spcBef>
                <a:spcPts val="0"/>
              </a:spcBef>
              <a:spcAft>
                <a:spcPts val="0"/>
              </a:spcAft>
              <a:buClr>
                <a:srgbClr val="000000"/>
              </a:buClr>
              <a:buSzPts val="2000"/>
              <a:buNone/>
              <a:defRPr sz="2000">
                <a:solidFill>
                  <a:srgbClr val="000000"/>
                </a:solidFill>
              </a:defRPr>
            </a:lvl6pPr>
            <a:lvl7pPr lvl="6" rtl="0">
              <a:lnSpc>
                <a:spcPct val="100000"/>
              </a:lnSpc>
              <a:spcBef>
                <a:spcPts val="0"/>
              </a:spcBef>
              <a:spcAft>
                <a:spcPts val="0"/>
              </a:spcAft>
              <a:buClr>
                <a:srgbClr val="000000"/>
              </a:buClr>
              <a:buSzPts val="2000"/>
              <a:buNone/>
              <a:defRPr sz="2000">
                <a:solidFill>
                  <a:srgbClr val="000000"/>
                </a:solidFill>
              </a:defRPr>
            </a:lvl7pPr>
            <a:lvl8pPr lvl="7" rtl="0">
              <a:lnSpc>
                <a:spcPct val="100000"/>
              </a:lnSpc>
              <a:spcBef>
                <a:spcPts val="0"/>
              </a:spcBef>
              <a:spcAft>
                <a:spcPts val="0"/>
              </a:spcAft>
              <a:buClr>
                <a:srgbClr val="000000"/>
              </a:buClr>
              <a:buSzPts val="2000"/>
              <a:buNone/>
              <a:defRPr sz="2000">
                <a:solidFill>
                  <a:srgbClr val="000000"/>
                </a:solidFill>
              </a:defRPr>
            </a:lvl8pPr>
            <a:lvl9pPr lvl="8" rtl="0">
              <a:lnSpc>
                <a:spcPct val="100000"/>
              </a:lnSpc>
              <a:spcBef>
                <a:spcPts val="0"/>
              </a:spcBef>
              <a:spcAft>
                <a:spcPts val="0"/>
              </a:spcAft>
              <a:buClr>
                <a:srgbClr val="000000"/>
              </a:buClr>
              <a:buSzPts val="2000"/>
              <a:buNone/>
              <a:defRPr sz="2000">
                <a:solidFill>
                  <a:srgbClr val="000000"/>
                </a:solidFill>
              </a:defRPr>
            </a:lvl9pPr>
          </a:lstStyle>
          <a:p/>
        </p:txBody>
      </p:sp>
      <p:sp>
        <p:nvSpPr>
          <p:cNvPr id="119" name="Google Shape;119;p18"/>
          <p:cNvSpPr txBox="1"/>
          <p:nvPr>
            <p:ph idx="2" type="ctrTitle"/>
          </p:nvPr>
        </p:nvSpPr>
        <p:spPr>
          <a:xfrm>
            <a:off x="3158128" y="3524800"/>
            <a:ext cx="5238600" cy="7698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20" name="Google Shape;120;p18"/>
          <p:cNvSpPr txBox="1"/>
          <p:nvPr>
            <p:ph idx="3" type="subTitle"/>
          </p:nvPr>
        </p:nvSpPr>
        <p:spPr>
          <a:xfrm>
            <a:off x="8136537" y="4294400"/>
            <a:ext cx="3253200" cy="2224800"/>
          </a:xfrm>
          <a:prstGeom prst="rect">
            <a:avLst/>
          </a:prstGeom>
        </p:spPr>
        <p:txBody>
          <a:bodyPr anchorCtr="0" anchor="t" bIns="182850" lIns="182850" spcFirstLastPara="1" rIns="182850" wrap="square" tIns="182850">
            <a:noAutofit/>
          </a:bodyPr>
          <a:lstStyle>
            <a:lvl1pPr lvl="0" rtl="0" algn="r">
              <a:lnSpc>
                <a:spcPct val="100000"/>
              </a:lnSpc>
              <a:spcBef>
                <a:spcPts val="0"/>
              </a:spcBef>
              <a:spcAft>
                <a:spcPts val="0"/>
              </a:spcAft>
              <a:buClr>
                <a:srgbClr val="000000"/>
              </a:buClr>
              <a:buSzPts val="2000"/>
              <a:buNone/>
              <a:defRPr sz="2000">
                <a:solidFill>
                  <a:srgbClr val="000000"/>
                </a:solidFill>
              </a:defRPr>
            </a:lvl1pPr>
            <a:lvl2pPr lvl="1" rtl="0" algn="r">
              <a:lnSpc>
                <a:spcPct val="100000"/>
              </a:lnSpc>
              <a:spcBef>
                <a:spcPts val="0"/>
              </a:spcBef>
              <a:spcAft>
                <a:spcPts val="0"/>
              </a:spcAft>
              <a:buClr>
                <a:srgbClr val="000000"/>
              </a:buClr>
              <a:buSzPts val="2000"/>
              <a:buNone/>
              <a:defRPr sz="2000">
                <a:solidFill>
                  <a:srgbClr val="000000"/>
                </a:solidFill>
              </a:defRPr>
            </a:lvl2pPr>
            <a:lvl3pPr lvl="2" rtl="0" algn="r">
              <a:lnSpc>
                <a:spcPct val="100000"/>
              </a:lnSpc>
              <a:spcBef>
                <a:spcPts val="0"/>
              </a:spcBef>
              <a:spcAft>
                <a:spcPts val="0"/>
              </a:spcAft>
              <a:buClr>
                <a:srgbClr val="000000"/>
              </a:buClr>
              <a:buSzPts val="2000"/>
              <a:buNone/>
              <a:defRPr sz="2000">
                <a:solidFill>
                  <a:srgbClr val="000000"/>
                </a:solidFill>
              </a:defRPr>
            </a:lvl3pPr>
            <a:lvl4pPr lvl="3" rtl="0" algn="r">
              <a:lnSpc>
                <a:spcPct val="100000"/>
              </a:lnSpc>
              <a:spcBef>
                <a:spcPts val="0"/>
              </a:spcBef>
              <a:spcAft>
                <a:spcPts val="0"/>
              </a:spcAft>
              <a:buClr>
                <a:srgbClr val="000000"/>
              </a:buClr>
              <a:buSzPts val="2000"/>
              <a:buNone/>
              <a:defRPr sz="2000">
                <a:solidFill>
                  <a:srgbClr val="000000"/>
                </a:solidFill>
              </a:defRPr>
            </a:lvl4pPr>
            <a:lvl5pPr lvl="4" rtl="0" algn="r">
              <a:lnSpc>
                <a:spcPct val="100000"/>
              </a:lnSpc>
              <a:spcBef>
                <a:spcPts val="0"/>
              </a:spcBef>
              <a:spcAft>
                <a:spcPts val="0"/>
              </a:spcAft>
              <a:buClr>
                <a:srgbClr val="000000"/>
              </a:buClr>
              <a:buSzPts val="2000"/>
              <a:buNone/>
              <a:defRPr sz="2000">
                <a:solidFill>
                  <a:srgbClr val="000000"/>
                </a:solidFill>
              </a:defRPr>
            </a:lvl5pPr>
            <a:lvl6pPr lvl="5" rtl="0" algn="r">
              <a:lnSpc>
                <a:spcPct val="100000"/>
              </a:lnSpc>
              <a:spcBef>
                <a:spcPts val="0"/>
              </a:spcBef>
              <a:spcAft>
                <a:spcPts val="0"/>
              </a:spcAft>
              <a:buClr>
                <a:srgbClr val="000000"/>
              </a:buClr>
              <a:buSzPts val="2000"/>
              <a:buNone/>
              <a:defRPr sz="2000">
                <a:solidFill>
                  <a:srgbClr val="000000"/>
                </a:solidFill>
              </a:defRPr>
            </a:lvl6pPr>
            <a:lvl7pPr lvl="6" rtl="0" algn="r">
              <a:lnSpc>
                <a:spcPct val="100000"/>
              </a:lnSpc>
              <a:spcBef>
                <a:spcPts val="0"/>
              </a:spcBef>
              <a:spcAft>
                <a:spcPts val="0"/>
              </a:spcAft>
              <a:buClr>
                <a:srgbClr val="000000"/>
              </a:buClr>
              <a:buSzPts val="2000"/>
              <a:buNone/>
              <a:defRPr sz="2000">
                <a:solidFill>
                  <a:srgbClr val="000000"/>
                </a:solidFill>
              </a:defRPr>
            </a:lvl7pPr>
            <a:lvl8pPr lvl="7" rtl="0" algn="r">
              <a:lnSpc>
                <a:spcPct val="100000"/>
              </a:lnSpc>
              <a:spcBef>
                <a:spcPts val="0"/>
              </a:spcBef>
              <a:spcAft>
                <a:spcPts val="0"/>
              </a:spcAft>
              <a:buClr>
                <a:srgbClr val="000000"/>
              </a:buClr>
              <a:buSzPts val="2000"/>
              <a:buNone/>
              <a:defRPr sz="2000">
                <a:solidFill>
                  <a:srgbClr val="000000"/>
                </a:solidFill>
              </a:defRPr>
            </a:lvl8pPr>
            <a:lvl9pPr lvl="8" rtl="0" algn="r">
              <a:lnSpc>
                <a:spcPct val="100000"/>
              </a:lnSpc>
              <a:spcBef>
                <a:spcPts val="0"/>
              </a:spcBef>
              <a:spcAft>
                <a:spcPts val="0"/>
              </a:spcAft>
              <a:buClr>
                <a:srgbClr val="000000"/>
              </a:buClr>
              <a:buSzPts val="2000"/>
              <a:buNone/>
              <a:defRPr sz="2000">
                <a:solidFill>
                  <a:srgbClr val="000000"/>
                </a:solidFill>
              </a:defRPr>
            </a:lvl9pPr>
          </a:lstStyle>
          <a:p/>
        </p:txBody>
      </p:sp>
      <p:sp>
        <p:nvSpPr>
          <p:cNvPr id="121" name="Google Shape;121;p18"/>
          <p:cNvSpPr txBox="1"/>
          <p:nvPr>
            <p:ph idx="4" type="ctrTitle"/>
          </p:nvPr>
        </p:nvSpPr>
        <p:spPr>
          <a:xfrm>
            <a:off x="6151134" y="3524800"/>
            <a:ext cx="5238600" cy="769800"/>
          </a:xfrm>
          <a:prstGeom prst="rect">
            <a:avLst/>
          </a:prstGeom>
          <a:ln>
            <a:noFill/>
          </a:ln>
        </p:spPr>
        <p:txBody>
          <a:bodyPr anchorCtr="0" anchor="b" bIns="182850" lIns="182850" spcFirstLastPara="1" rIns="182850" wrap="square" tIns="182850">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22" name="Google Shape;122;p18"/>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23" name="Shape 123"/>
        <p:cNvGrpSpPr/>
        <p:nvPr/>
      </p:nvGrpSpPr>
      <p:grpSpPr>
        <a:xfrm>
          <a:off x="0" y="0"/>
          <a:ext cx="0" cy="0"/>
          <a:chOff x="0" y="0"/>
          <a:chExt cx="0" cy="0"/>
        </a:xfrm>
      </p:grpSpPr>
      <p:sp>
        <p:nvSpPr>
          <p:cNvPr id="124" name="Google Shape;124;p19"/>
          <p:cNvSpPr txBox="1"/>
          <p:nvPr>
            <p:ph type="ctrTitle"/>
          </p:nvPr>
        </p:nvSpPr>
        <p:spPr>
          <a:xfrm>
            <a:off x="1662400" y="752997"/>
            <a:ext cx="7734600" cy="4108200"/>
          </a:xfrm>
          <a:prstGeom prst="rect">
            <a:avLst/>
          </a:prstGeom>
        </p:spPr>
        <p:txBody>
          <a:bodyPr anchorCtr="0" anchor="b" bIns="182850" lIns="182850" spcFirstLastPara="1" rIns="182850" wrap="square" tIns="182850">
            <a:noAutofit/>
          </a:bodyPr>
          <a:lstStyle>
            <a:lvl1pPr lvl="0" rtl="0">
              <a:spcBef>
                <a:spcPts val="0"/>
              </a:spcBef>
              <a:spcAft>
                <a:spcPts val="0"/>
              </a:spcAft>
              <a:buSzPts val="5600"/>
              <a:buNone/>
              <a:defRPr/>
            </a:lvl1pPr>
            <a:lvl2pPr lvl="1" rtl="0">
              <a:spcBef>
                <a:spcPts val="0"/>
              </a:spcBef>
              <a:spcAft>
                <a:spcPts val="0"/>
              </a:spcAft>
              <a:buClr>
                <a:schemeClr val="lt1"/>
              </a:buClr>
              <a:buSzPts val="3200"/>
              <a:buNone/>
              <a:defRPr sz="3200">
                <a:solidFill>
                  <a:schemeClr val="lt1"/>
                </a:solidFill>
              </a:defRPr>
            </a:lvl2pPr>
            <a:lvl3pPr lvl="2" rtl="0">
              <a:spcBef>
                <a:spcPts val="0"/>
              </a:spcBef>
              <a:spcAft>
                <a:spcPts val="0"/>
              </a:spcAft>
              <a:buClr>
                <a:schemeClr val="lt1"/>
              </a:buClr>
              <a:buSzPts val="3200"/>
              <a:buNone/>
              <a:defRPr sz="3200">
                <a:solidFill>
                  <a:schemeClr val="lt1"/>
                </a:solidFill>
              </a:defRPr>
            </a:lvl3pPr>
            <a:lvl4pPr lvl="3" rtl="0">
              <a:spcBef>
                <a:spcPts val="0"/>
              </a:spcBef>
              <a:spcAft>
                <a:spcPts val="0"/>
              </a:spcAft>
              <a:buClr>
                <a:schemeClr val="lt1"/>
              </a:buClr>
              <a:buSzPts val="3200"/>
              <a:buNone/>
              <a:defRPr sz="3200">
                <a:solidFill>
                  <a:schemeClr val="lt1"/>
                </a:solidFill>
              </a:defRPr>
            </a:lvl4pPr>
            <a:lvl5pPr lvl="4" rtl="0">
              <a:spcBef>
                <a:spcPts val="0"/>
              </a:spcBef>
              <a:spcAft>
                <a:spcPts val="0"/>
              </a:spcAft>
              <a:buClr>
                <a:schemeClr val="lt1"/>
              </a:buClr>
              <a:buSzPts val="3200"/>
              <a:buNone/>
              <a:defRPr sz="3200">
                <a:solidFill>
                  <a:schemeClr val="lt1"/>
                </a:solidFill>
              </a:defRPr>
            </a:lvl5pPr>
            <a:lvl6pPr lvl="5" rtl="0">
              <a:spcBef>
                <a:spcPts val="0"/>
              </a:spcBef>
              <a:spcAft>
                <a:spcPts val="0"/>
              </a:spcAft>
              <a:buClr>
                <a:schemeClr val="lt1"/>
              </a:buClr>
              <a:buSzPts val="3200"/>
              <a:buNone/>
              <a:defRPr sz="3200">
                <a:solidFill>
                  <a:schemeClr val="lt1"/>
                </a:solidFill>
              </a:defRPr>
            </a:lvl6pPr>
            <a:lvl7pPr lvl="6" rtl="0">
              <a:spcBef>
                <a:spcPts val="0"/>
              </a:spcBef>
              <a:spcAft>
                <a:spcPts val="0"/>
              </a:spcAft>
              <a:buClr>
                <a:schemeClr val="lt1"/>
              </a:buClr>
              <a:buSzPts val="3200"/>
              <a:buNone/>
              <a:defRPr sz="3200">
                <a:solidFill>
                  <a:schemeClr val="lt1"/>
                </a:solidFill>
              </a:defRPr>
            </a:lvl7pPr>
            <a:lvl8pPr lvl="7" rtl="0">
              <a:spcBef>
                <a:spcPts val="0"/>
              </a:spcBef>
              <a:spcAft>
                <a:spcPts val="0"/>
              </a:spcAft>
              <a:buClr>
                <a:schemeClr val="lt1"/>
              </a:buClr>
              <a:buSzPts val="3200"/>
              <a:buNone/>
              <a:defRPr sz="3200">
                <a:solidFill>
                  <a:schemeClr val="lt1"/>
                </a:solidFill>
              </a:defRPr>
            </a:lvl8pPr>
            <a:lvl9pPr lvl="8" rtl="0">
              <a:spcBef>
                <a:spcPts val="0"/>
              </a:spcBef>
              <a:spcAft>
                <a:spcPts val="0"/>
              </a:spcAft>
              <a:buClr>
                <a:schemeClr val="lt1"/>
              </a:buClr>
              <a:buSzPts val="3200"/>
              <a:buNone/>
              <a:defRPr sz="3200">
                <a:solidFill>
                  <a:schemeClr val="lt1"/>
                </a:solidFill>
              </a:defRPr>
            </a:lvl9pPr>
          </a:lstStyle>
          <a:p/>
        </p:txBody>
      </p:sp>
      <p:sp>
        <p:nvSpPr>
          <p:cNvPr id="125" name="Google Shape;125;p19"/>
          <p:cNvSpPr txBox="1"/>
          <p:nvPr>
            <p:ph idx="1" type="subTitle"/>
          </p:nvPr>
        </p:nvSpPr>
        <p:spPr>
          <a:xfrm>
            <a:off x="1662400" y="4628450"/>
            <a:ext cx="6163200" cy="3568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400"/>
              <a:buNone/>
              <a:defRPr/>
            </a:lvl1pPr>
            <a:lvl2pPr lvl="1" rtl="0">
              <a:lnSpc>
                <a:spcPct val="100000"/>
              </a:lnSpc>
              <a:spcBef>
                <a:spcPts val="0"/>
              </a:spcBef>
              <a:spcAft>
                <a:spcPts val="0"/>
              </a:spcAft>
              <a:buClr>
                <a:schemeClr val="lt1"/>
              </a:buClr>
              <a:buSzPts val="2400"/>
              <a:buNone/>
              <a:defRPr>
                <a:solidFill>
                  <a:schemeClr val="lt1"/>
                </a:solidFill>
              </a:defRPr>
            </a:lvl2pPr>
            <a:lvl3pPr lvl="2" rtl="0">
              <a:lnSpc>
                <a:spcPct val="100000"/>
              </a:lnSpc>
              <a:spcBef>
                <a:spcPts val="0"/>
              </a:spcBef>
              <a:spcAft>
                <a:spcPts val="0"/>
              </a:spcAft>
              <a:buClr>
                <a:schemeClr val="lt1"/>
              </a:buClr>
              <a:buSzPts val="2400"/>
              <a:buNone/>
              <a:defRPr>
                <a:solidFill>
                  <a:schemeClr val="lt1"/>
                </a:solidFill>
              </a:defRPr>
            </a:lvl3pPr>
            <a:lvl4pPr lvl="3" rtl="0">
              <a:lnSpc>
                <a:spcPct val="100000"/>
              </a:lnSpc>
              <a:spcBef>
                <a:spcPts val="0"/>
              </a:spcBef>
              <a:spcAft>
                <a:spcPts val="0"/>
              </a:spcAft>
              <a:buClr>
                <a:schemeClr val="lt1"/>
              </a:buClr>
              <a:buSzPts val="2400"/>
              <a:buNone/>
              <a:defRPr>
                <a:solidFill>
                  <a:schemeClr val="lt1"/>
                </a:solidFill>
              </a:defRPr>
            </a:lvl4pPr>
            <a:lvl5pPr lvl="4" rtl="0">
              <a:lnSpc>
                <a:spcPct val="100000"/>
              </a:lnSpc>
              <a:spcBef>
                <a:spcPts val="0"/>
              </a:spcBef>
              <a:spcAft>
                <a:spcPts val="0"/>
              </a:spcAft>
              <a:buClr>
                <a:schemeClr val="lt1"/>
              </a:buClr>
              <a:buSzPts val="2400"/>
              <a:buNone/>
              <a:defRPr>
                <a:solidFill>
                  <a:schemeClr val="lt1"/>
                </a:solidFill>
              </a:defRPr>
            </a:lvl5pPr>
            <a:lvl6pPr lvl="5" rtl="0">
              <a:lnSpc>
                <a:spcPct val="100000"/>
              </a:lnSpc>
              <a:spcBef>
                <a:spcPts val="0"/>
              </a:spcBef>
              <a:spcAft>
                <a:spcPts val="0"/>
              </a:spcAft>
              <a:buClr>
                <a:schemeClr val="lt1"/>
              </a:buClr>
              <a:buSzPts val="2400"/>
              <a:buNone/>
              <a:defRPr>
                <a:solidFill>
                  <a:schemeClr val="lt1"/>
                </a:solidFill>
              </a:defRPr>
            </a:lvl6pPr>
            <a:lvl7pPr lvl="6" rtl="0">
              <a:lnSpc>
                <a:spcPct val="100000"/>
              </a:lnSpc>
              <a:spcBef>
                <a:spcPts val="0"/>
              </a:spcBef>
              <a:spcAft>
                <a:spcPts val="0"/>
              </a:spcAft>
              <a:buClr>
                <a:schemeClr val="lt1"/>
              </a:buClr>
              <a:buSzPts val="2400"/>
              <a:buNone/>
              <a:defRPr>
                <a:solidFill>
                  <a:schemeClr val="lt1"/>
                </a:solidFill>
              </a:defRPr>
            </a:lvl7pPr>
            <a:lvl8pPr lvl="7" rtl="0">
              <a:lnSpc>
                <a:spcPct val="100000"/>
              </a:lnSpc>
              <a:spcBef>
                <a:spcPts val="0"/>
              </a:spcBef>
              <a:spcAft>
                <a:spcPts val="0"/>
              </a:spcAft>
              <a:buClr>
                <a:schemeClr val="lt1"/>
              </a:buClr>
              <a:buSzPts val="2400"/>
              <a:buNone/>
              <a:defRPr>
                <a:solidFill>
                  <a:schemeClr val="lt1"/>
                </a:solidFill>
              </a:defRPr>
            </a:lvl8pPr>
            <a:lvl9pPr lvl="8" rtl="0">
              <a:lnSpc>
                <a:spcPct val="100000"/>
              </a:lnSpc>
              <a:spcBef>
                <a:spcPts val="0"/>
              </a:spcBef>
              <a:spcAft>
                <a:spcPts val="0"/>
              </a:spcAft>
              <a:buClr>
                <a:schemeClr val="lt1"/>
              </a:buClr>
              <a:buSzPts val="2400"/>
              <a:buNone/>
              <a:defRPr>
                <a:solidFill>
                  <a:schemeClr val="lt1"/>
                </a:solidFill>
              </a:defRPr>
            </a:lvl9pPr>
          </a:lstStyle>
          <a:p/>
        </p:txBody>
      </p:sp>
      <p:sp>
        <p:nvSpPr>
          <p:cNvPr id="126" name="Google Shape;126;p19"/>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27" name="Shape 127"/>
        <p:cNvGrpSpPr/>
        <p:nvPr/>
      </p:nvGrpSpPr>
      <p:grpSpPr>
        <a:xfrm>
          <a:off x="0" y="0"/>
          <a:ext cx="0" cy="0"/>
          <a:chOff x="0" y="0"/>
          <a:chExt cx="0" cy="0"/>
        </a:xfrm>
      </p:grpSpPr>
      <p:sp>
        <p:nvSpPr>
          <p:cNvPr id="128" name="Google Shape;128;p20"/>
          <p:cNvSpPr txBox="1"/>
          <p:nvPr>
            <p:ph idx="1" type="body"/>
          </p:nvPr>
        </p:nvSpPr>
        <p:spPr>
          <a:xfrm>
            <a:off x="1284100" y="4269600"/>
            <a:ext cx="10616400" cy="2952000"/>
          </a:xfrm>
          <a:prstGeom prst="rect">
            <a:avLst/>
          </a:prstGeom>
        </p:spPr>
        <p:txBody>
          <a:bodyPr anchorCtr="0" anchor="t" bIns="182850" lIns="182850" spcFirstLastPara="1" rIns="182850" wrap="square" tIns="182850">
            <a:noAutofit/>
          </a:bodyPr>
          <a:lstStyle>
            <a:lvl1pPr indent="-381000" lvl="0" marL="457200" rtl="0">
              <a:spcBef>
                <a:spcPts val="0"/>
              </a:spcBef>
              <a:spcAft>
                <a:spcPts val="0"/>
              </a:spcAft>
              <a:buClr>
                <a:srgbClr val="000000"/>
              </a:buClr>
              <a:buSzPts val="2400"/>
              <a:buChar char="●"/>
              <a:defRPr>
                <a:solidFill>
                  <a:srgbClr val="000000"/>
                </a:solidFill>
              </a:defRPr>
            </a:lvl1pPr>
            <a:lvl2pPr indent="-381000" lvl="1" marL="914400" rtl="0">
              <a:spcBef>
                <a:spcPts val="3200"/>
              </a:spcBef>
              <a:spcAft>
                <a:spcPts val="0"/>
              </a:spcAft>
              <a:buClr>
                <a:srgbClr val="000000"/>
              </a:buClr>
              <a:buSzPts val="2400"/>
              <a:buChar char="○"/>
              <a:defRPr>
                <a:solidFill>
                  <a:srgbClr val="000000"/>
                </a:solidFill>
              </a:defRPr>
            </a:lvl2pPr>
            <a:lvl3pPr indent="-381000" lvl="2" marL="1371600" rtl="0">
              <a:spcBef>
                <a:spcPts val="3200"/>
              </a:spcBef>
              <a:spcAft>
                <a:spcPts val="0"/>
              </a:spcAft>
              <a:buClr>
                <a:srgbClr val="000000"/>
              </a:buClr>
              <a:buSzPts val="2400"/>
              <a:buChar char="■"/>
              <a:defRPr>
                <a:solidFill>
                  <a:srgbClr val="000000"/>
                </a:solidFill>
              </a:defRPr>
            </a:lvl3pPr>
            <a:lvl4pPr indent="-381000" lvl="3" marL="1828800" rtl="0">
              <a:spcBef>
                <a:spcPts val="3200"/>
              </a:spcBef>
              <a:spcAft>
                <a:spcPts val="0"/>
              </a:spcAft>
              <a:buClr>
                <a:srgbClr val="000000"/>
              </a:buClr>
              <a:buSzPts val="2400"/>
              <a:buChar char="●"/>
              <a:defRPr>
                <a:solidFill>
                  <a:srgbClr val="000000"/>
                </a:solidFill>
              </a:defRPr>
            </a:lvl4pPr>
            <a:lvl5pPr indent="-381000" lvl="4" marL="2286000" rtl="0">
              <a:spcBef>
                <a:spcPts val="3200"/>
              </a:spcBef>
              <a:spcAft>
                <a:spcPts val="0"/>
              </a:spcAft>
              <a:buClr>
                <a:srgbClr val="000000"/>
              </a:buClr>
              <a:buSzPts val="2400"/>
              <a:buChar char="○"/>
              <a:defRPr>
                <a:solidFill>
                  <a:srgbClr val="000000"/>
                </a:solidFill>
              </a:defRPr>
            </a:lvl5pPr>
            <a:lvl6pPr indent="-381000" lvl="5" marL="2743200" rtl="0">
              <a:spcBef>
                <a:spcPts val="3200"/>
              </a:spcBef>
              <a:spcAft>
                <a:spcPts val="0"/>
              </a:spcAft>
              <a:buClr>
                <a:srgbClr val="000000"/>
              </a:buClr>
              <a:buSzPts val="2400"/>
              <a:buChar char="■"/>
              <a:defRPr>
                <a:solidFill>
                  <a:srgbClr val="000000"/>
                </a:solidFill>
              </a:defRPr>
            </a:lvl6pPr>
            <a:lvl7pPr indent="-381000" lvl="6" marL="3200400" rtl="0">
              <a:spcBef>
                <a:spcPts val="3200"/>
              </a:spcBef>
              <a:spcAft>
                <a:spcPts val="0"/>
              </a:spcAft>
              <a:buClr>
                <a:srgbClr val="000000"/>
              </a:buClr>
              <a:buSzPts val="2400"/>
              <a:buChar char="●"/>
              <a:defRPr>
                <a:solidFill>
                  <a:srgbClr val="000000"/>
                </a:solidFill>
              </a:defRPr>
            </a:lvl7pPr>
            <a:lvl8pPr indent="-381000" lvl="7" marL="3657600" rtl="0">
              <a:spcBef>
                <a:spcPts val="3200"/>
              </a:spcBef>
              <a:spcAft>
                <a:spcPts val="0"/>
              </a:spcAft>
              <a:buClr>
                <a:srgbClr val="000000"/>
              </a:buClr>
              <a:buSzPts val="2400"/>
              <a:buChar char="○"/>
              <a:defRPr>
                <a:solidFill>
                  <a:srgbClr val="000000"/>
                </a:solidFill>
              </a:defRPr>
            </a:lvl8pPr>
            <a:lvl9pPr indent="-381000" lvl="8" marL="4114800" rtl="0">
              <a:spcBef>
                <a:spcPts val="3200"/>
              </a:spcBef>
              <a:spcAft>
                <a:spcPts val="3200"/>
              </a:spcAft>
              <a:buClr>
                <a:srgbClr val="000000"/>
              </a:buClr>
              <a:buSzPts val="2400"/>
              <a:buChar char="■"/>
              <a:defRPr>
                <a:solidFill>
                  <a:srgbClr val="000000"/>
                </a:solidFill>
              </a:defRPr>
            </a:lvl9pPr>
          </a:lstStyle>
          <a:p/>
        </p:txBody>
      </p:sp>
      <p:sp>
        <p:nvSpPr>
          <p:cNvPr id="129" name="Google Shape;129;p20"/>
          <p:cNvSpPr txBox="1"/>
          <p:nvPr>
            <p:ph type="ctrTitle"/>
          </p:nvPr>
        </p:nvSpPr>
        <p:spPr>
          <a:xfrm rot="5400000">
            <a:off x="13846217" y="2814995"/>
            <a:ext cx="4899600" cy="975000"/>
          </a:xfrm>
          <a:prstGeom prst="rect">
            <a:avLst/>
          </a:prstGeom>
        </p:spPr>
        <p:txBody>
          <a:bodyPr anchorCtr="0" anchor="ctr" bIns="182850" lIns="182850" spcFirstLastPara="1" rIns="182850" wrap="square" tIns="182850">
            <a:noAutofit/>
          </a:bodyPr>
          <a:lstStyle>
            <a:lvl1pPr lvl="0"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30" name="Google Shape;130;p20"/>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3" name="Shape 13"/>
        <p:cNvGrpSpPr/>
        <p:nvPr/>
      </p:nvGrpSpPr>
      <p:grpSpPr>
        <a:xfrm>
          <a:off x="0" y="0"/>
          <a:ext cx="0" cy="0"/>
          <a:chOff x="0" y="0"/>
          <a:chExt cx="0" cy="0"/>
        </a:xfrm>
      </p:grpSpPr>
      <p:sp>
        <p:nvSpPr>
          <p:cNvPr id="14" name="Google Shape;14;p3"/>
          <p:cNvSpPr txBox="1"/>
          <p:nvPr>
            <p:ph type="ctrTitle"/>
          </p:nvPr>
        </p:nvSpPr>
        <p:spPr>
          <a:xfrm>
            <a:off x="6847803" y="774946"/>
            <a:ext cx="4503600" cy="1155600"/>
          </a:xfrm>
          <a:prstGeom prst="rect">
            <a:avLst/>
          </a:prstGeom>
        </p:spPr>
        <p:txBody>
          <a:bodyPr anchorCtr="0" anchor="b" bIns="182850" lIns="182850" spcFirstLastPara="1" rIns="182850" wrap="square" tIns="18285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 name="Google Shape;15;p3"/>
          <p:cNvSpPr txBox="1"/>
          <p:nvPr>
            <p:ph idx="1" type="subTitle"/>
          </p:nvPr>
        </p:nvSpPr>
        <p:spPr>
          <a:xfrm>
            <a:off x="6847800" y="1605043"/>
            <a:ext cx="3813000" cy="1144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16" name="Google Shape;16;p3"/>
          <p:cNvSpPr txBox="1"/>
          <p:nvPr>
            <p:ph hasCustomPrompt="1" idx="2" type="title"/>
          </p:nvPr>
        </p:nvSpPr>
        <p:spPr>
          <a:xfrm>
            <a:off x="4046014" y="1308226"/>
            <a:ext cx="3478200" cy="1155600"/>
          </a:xfrm>
          <a:prstGeom prst="rect">
            <a:avLst/>
          </a:prstGeom>
        </p:spPr>
        <p:txBody>
          <a:bodyPr anchorCtr="0" anchor="ctr" bIns="182850" lIns="182850" spcFirstLastPara="1" rIns="182850" wrap="square" tIns="182850">
            <a:noAutofit/>
          </a:bodyPr>
          <a:lstStyle>
            <a:lvl1pPr lvl="0" rtl="0">
              <a:spcBef>
                <a:spcPts val="0"/>
              </a:spcBef>
              <a:spcAft>
                <a:spcPts val="0"/>
              </a:spcAft>
              <a:buSzPts val="9600"/>
              <a:buNone/>
              <a:defRPr sz="9600"/>
            </a:lvl1pPr>
            <a:lvl2pPr lvl="1"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sp>
        <p:nvSpPr>
          <p:cNvPr id="17" name="Google Shape;17;p3"/>
          <p:cNvSpPr txBox="1"/>
          <p:nvPr>
            <p:ph idx="3" type="ctrTitle"/>
          </p:nvPr>
        </p:nvSpPr>
        <p:spPr>
          <a:xfrm>
            <a:off x="6850529" y="2448571"/>
            <a:ext cx="4503600" cy="1155600"/>
          </a:xfrm>
          <a:prstGeom prst="rect">
            <a:avLst/>
          </a:prstGeom>
        </p:spPr>
        <p:txBody>
          <a:bodyPr anchorCtr="0" anchor="b" bIns="182850" lIns="182850" spcFirstLastPara="1" rIns="182850" wrap="square" tIns="18285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8" name="Google Shape;18;p3"/>
          <p:cNvSpPr txBox="1"/>
          <p:nvPr>
            <p:ph idx="4" type="subTitle"/>
          </p:nvPr>
        </p:nvSpPr>
        <p:spPr>
          <a:xfrm>
            <a:off x="6850518" y="3277718"/>
            <a:ext cx="3953400" cy="1144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19" name="Google Shape;19;p3"/>
          <p:cNvSpPr txBox="1"/>
          <p:nvPr>
            <p:ph hasCustomPrompt="1" idx="5" type="title"/>
          </p:nvPr>
        </p:nvSpPr>
        <p:spPr>
          <a:xfrm>
            <a:off x="4046014" y="2977576"/>
            <a:ext cx="3230400" cy="1155600"/>
          </a:xfrm>
          <a:prstGeom prst="rect">
            <a:avLst/>
          </a:prstGeom>
        </p:spPr>
        <p:txBody>
          <a:bodyPr anchorCtr="0" anchor="ctr" bIns="182850" lIns="182850" spcFirstLastPara="1" rIns="182850" wrap="square" tIns="182850">
            <a:noAutofit/>
          </a:bodyPr>
          <a:lstStyle>
            <a:lvl1pPr lvl="0" rtl="0">
              <a:spcBef>
                <a:spcPts val="0"/>
              </a:spcBef>
              <a:spcAft>
                <a:spcPts val="0"/>
              </a:spcAft>
              <a:buSzPts val="9600"/>
              <a:buNone/>
              <a:defRPr sz="9600"/>
            </a:lvl1pPr>
            <a:lvl2pPr lvl="1"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3"/>
          <p:cNvSpPr txBox="1"/>
          <p:nvPr>
            <p:ph idx="6" type="ctrTitle"/>
          </p:nvPr>
        </p:nvSpPr>
        <p:spPr>
          <a:xfrm>
            <a:off x="6855997" y="4122196"/>
            <a:ext cx="4503600" cy="1155600"/>
          </a:xfrm>
          <a:prstGeom prst="rect">
            <a:avLst/>
          </a:prstGeom>
        </p:spPr>
        <p:txBody>
          <a:bodyPr anchorCtr="0" anchor="b" bIns="182850" lIns="182850" spcFirstLastPara="1" rIns="182850" wrap="square" tIns="18285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 name="Google Shape;21;p3"/>
          <p:cNvSpPr txBox="1"/>
          <p:nvPr>
            <p:ph idx="7" type="subTitle"/>
          </p:nvPr>
        </p:nvSpPr>
        <p:spPr>
          <a:xfrm>
            <a:off x="6855994" y="4950393"/>
            <a:ext cx="3813000" cy="1144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22" name="Google Shape;22;p3"/>
          <p:cNvSpPr txBox="1"/>
          <p:nvPr>
            <p:ph hasCustomPrompt="1" idx="8" type="title"/>
          </p:nvPr>
        </p:nvSpPr>
        <p:spPr>
          <a:xfrm>
            <a:off x="4046014" y="4646926"/>
            <a:ext cx="3147000" cy="1155600"/>
          </a:xfrm>
          <a:prstGeom prst="rect">
            <a:avLst/>
          </a:prstGeom>
        </p:spPr>
        <p:txBody>
          <a:bodyPr anchorCtr="0" anchor="ctr" bIns="182850" lIns="182850" spcFirstLastPara="1" rIns="182850" wrap="square" tIns="182850">
            <a:noAutofit/>
          </a:bodyPr>
          <a:lstStyle>
            <a:lvl1pPr lvl="0" rtl="0">
              <a:spcBef>
                <a:spcPts val="0"/>
              </a:spcBef>
              <a:spcAft>
                <a:spcPts val="0"/>
              </a:spcAft>
              <a:buSzPts val="9600"/>
              <a:buNone/>
              <a:defRPr sz="9600"/>
            </a:lvl1pPr>
            <a:lvl2pPr lvl="1"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sp>
        <p:nvSpPr>
          <p:cNvPr id="23" name="Google Shape;23;p3"/>
          <p:cNvSpPr txBox="1"/>
          <p:nvPr>
            <p:ph idx="9" type="ctrTitle"/>
          </p:nvPr>
        </p:nvSpPr>
        <p:spPr>
          <a:xfrm rot="5400000">
            <a:off x="13203259" y="3292540"/>
            <a:ext cx="5826600" cy="975000"/>
          </a:xfrm>
          <a:prstGeom prst="rect">
            <a:avLst/>
          </a:prstGeom>
        </p:spPr>
        <p:txBody>
          <a:bodyPr anchorCtr="0" anchor="ctr" bIns="182850" lIns="182850" spcFirstLastPara="1" rIns="182850" wrap="square" tIns="18285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4" name="Google Shape;24;p3"/>
          <p:cNvSpPr txBox="1"/>
          <p:nvPr>
            <p:ph idx="13" type="ctrTitle"/>
          </p:nvPr>
        </p:nvSpPr>
        <p:spPr>
          <a:xfrm>
            <a:off x="6855997" y="5795821"/>
            <a:ext cx="4503600" cy="1155600"/>
          </a:xfrm>
          <a:prstGeom prst="rect">
            <a:avLst/>
          </a:prstGeom>
        </p:spPr>
        <p:txBody>
          <a:bodyPr anchorCtr="0" anchor="b" bIns="182850" lIns="182850" spcFirstLastPara="1" rIns="182850" wrap="square" tIns="18285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 name="Google Shape;25;p3"/>
          <p:cNvSpPr txBox="1"/>
          <p:nvPr>
            <p:ph idx="14" type="subTitle"/>
          </p:nvPr>
        </p:nvSpPr>
        <p:spPr>
          <a:xfrm>
            <a:off x="6855994" y="6623068"/>
            <a:ext cx="3813000" cy="1144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26" name="Google Shape;26;p3"/>
          <p:cNvSpPr txBox="1"/>
          <p:nvPr>
            <p:ph hasCustomPrompt="1" idx="15" type="title"/>
          </p:nvPr>
        </p:nvSpPr>
        <p:spPr>
          <a:xfrm>
            <a:off x="4046014" y="6316276"/>
            <a:ext cx="3147000" cy="1155600"/>
          </a:xfrm>
          <a:prstGeom prst="rect">
            <a:avLst/>
          </a:prstGeom>
        </p:spPr>
        <p:txBody>
          <a:bodyPr anchorCtr="0" anchor="ctr" bIns="182850" lIns="182850" spcFirstLastPara="1" rIns="182850" wrap="square" tIns="182850">
            <a:noAutofit/>
          </a:bodyPr>
          <a:lstStyle>
            <a:lvl1pPr lvl="0" rtl="0">
              <a:spcBef>
                <a:spcPts val="0"/>
              </a:spcBef>
              <a:spcAft>
                <a:spcPts val="0"/>
              </a:spcAft>
              <a:buSzPts val="9600"/>
              <a:buNone/>
              <a:defRPr sz="9600"/>
            </a:lvl1pPr>
            <a:lvl2pPr lvl="1"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p:nvPr>
            <p:ph idx="16" type="ctrTitle"/>
          </p:nvPr>
        </p:nvSpPr>
        <p:spPr>
          <a:xfrm>
            <a:off x="6855997" y="7469446"/>
            <a:ext cx="4503600" cy="1155600"/>
          </a:xfrm>
          <a:prstGeom prst="rect">
            <a:avLst/>
          </a:prstGeom>
        </p:spPr>
        <p:txBody>
          <a:bodyPr anchorCtr="0" anchor="b" bIns="182850" lIns="182850" spcFirstLastPara="1" rIns="182850" wrap="square" tIns="18285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8" name="Google Shape;28;p3"/>
          <p:cNvSpPr txBox="1"/>
          <p:nvPr>
            <p:ph idx="17" type="subTitle"/>
          </p:nvPr>
        </p:nvSpPr>
        <p:spPr>
          <a:xfrm>
            <a:off x="6855994" y="8295743"/>
            <a:ext cx="3813000" cy="11448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29" name="Google Shape;29;p3"/>
          <p:cNvSpPr txBox="1"/>
          <p:nvPr>
            <p:ph hasCustomPrompt="1" idx="18" type="title"/>
          </p:nvPr>
        </p:nvSpPr>
        <p:spPr>
          <a:xfrm>
            <a:off x="4046014" y="7985626"/>
            <a:ext cx="3147000" cy="1155600"/>
          </a:xfrm>
          <a:prstGeom prst="rect">
            <a:avLst/>
          </a:prstGeom>
        </p:spPr>
        <p:txBody>
          <a:bodyPr anchorCtr="0" anchor="ctr" bIns="182850" lIns="182850" spcFirstLastPara="1" rIns="182850" wrap="square" tIns="182850">
            <a:noAutofit/>
          </a:bodyPr>
          <a:lstStyle>
            <a:lvl1pPr lvl="0" rtl="0">
              <a:spcBef>
                <a:spcPts val="0"/>
              </a:spcBef>
              <a:spcAft>
                <a:spcPts val="0"/>
              </a:spcAft>
              <a:buSzPts val="9600"/>
              <a:buNone/>
              <a:defRPr sz="9600"/>
            </a:lvl1pPr>
            <a:lvl2pPr lvl="1"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31" name="Shape 131"/>
        <p:cNvGrpSpPr/>
        <p:nvPr/>
      </p:nvGrpSpPr>
      <p:grpSpPr>
        <a:xfrm>
          <a:off x="0" y="0"/>
          <a:ext cx="0" cy="0"/>
          <a:chOff x="0" y="0"/>
          <a:chExt cx="0" cy="0"/>
        </a:xfrm>
      </p:grpSpPr>
      <p:sp>
        <p:nvSpPr>
          <p:cNvPr id="132" name="Google Shape;132;p21"/>
          <p:cNvSpPr txBox="1"/>
          <p:nvPr>
            <p:ph idx="1" type="body"/>
          </p:nvPr>
        </p:nvSpPr>
        <p:spPr>
          <a:xfrm>
            <a:off x="1284100" y="2555100"/>
            <a:ext cx="10616400" cy="2952000"/>
          </a:xfrm>
          <a:prstGeom prst="rect">
            <a:avLst/>
          </a:prstGeom>
        </p:spPr>
        <p:txBody>
          <a:bodyPr anchorCtr="0" anchor="t" bIns="182850" lIns="182850" spcFirstLastPara="1" rIns="182850" wrap="square" tIns="182850">
            <a:noAutofit/>
          </a:bodyPr>
          <a:lstStyle>
            <a:lvl1pPr indent="-381000" lvl="0" marL="457200" rtl="0">
              <a:spcBef>
                <a:spcPts val="0"/>
              </a:spcBef>
              <a:spcAft>
                <a:spcPts val="0"/>
              </a:spcAft>
              <a:buClr>
                <a:srgbClr val="000000"/>
              </a:buClr>
              <a:buSzPts val="2400"/>
              <a:buChar char="●"/>
              <a:defRPr>
                <a:solidFill>
                  <a:srgbClr val="000000"/>
                </a:solidFill>
              </a:defRPr>
            </a:lvl1pPr>
            <a:lvl2pPr indent="-381000" lvl="1" marL="914400" rtl="0">
              <a:spcBef>
                <a:spcPts val="3200"/>
              </a:spcBef>
              <a:spcAft>
                <a:spcPts val="0"/>
              </a:spcAft>
              <a:buClr>
                <a:srgbClr val="000000"/>
              </a:buClr>
              <a:buSzPts val="2400"/>
              <a:buChar char="○"/>
              <a:defRPr>
                <a:solidFill>
                  <a:srgbClr val="000000"/>
                </a:solidFill>
              </a:defRPr>
            </a:lvl2pPr>
            <a:lvl3pPr indent="-381000" lvl="2" marL="1371600" rtl="0">
              <a:spcBef>
                <a:spcPts val="3200"/>
              </a:spcBef>
              <a:spcAft>
                <a:spcPts val="0"/>
              </a:spcAft>
              <a:buClr>
                <a:srgbClr val="000000"/>
              </a:buClr>
              <a:buSzPts val="2400"/>
              <a:buChar char="■"/>
              <a:defRPr>
                <a:solidFill>
                  <a:srgbClr val="000000"/>
                </a:solidFill>
              </a:defRPr>
            </a:lvl3pPr>
            <a:lvl4pPr indent="-381000" lvl="3" marL="1828800" rtl="0">
              <a:spcBef>
                <a:spcPts val="3200"/>
              </a:spcBef>
              <a:spcAft>
                <a:spcPts val="0"/>
              </a:spcAft>
              <a:buClr>
                <a:srgbClr val="000000"/>
              </a:buClr>
              <a:buSzPts val="2400"/>
              <a:buChar char="●"/>
              <a:defRPr>
                <a:solidFill>
                  <a:srgbClr val="000000"/>
                </a:solidFill>
              </a:defRPr>
            </a:lvl4pPr>
            <a:lvl5pPr indent="-381000" lvl="4" marL="2286000" rtl="0">
              <a:spcBef>
                <a:spcPts val="3200"/>
              </a:spcBef>
              <a:spcAft>
                <a:spcPts val="0"/>
              </a:spcAft>
              <a:buClr>
                <a:srgbClr val="000000"/>
              </a:buClr>
              <a:buSzPts val="2400"/>
              <a:buChar char="○"/>
              <a:defRPr>
                <a:solidFill>
                  <a:srgbClr val="000000"/>
                </a:solidFill>
              </a:defRPr>
            </a:lvl5pPr>
            <a:lvl6pPr indent="-381000" lvl="5" marL="2743200" rtl="0">
              <a:spcBef>
                <a:spcPts val="3200"/>
              </a:spcBef>
              <a:spcAft>
                <a:spcPts val="0"/>
              </a:spcAft>
              <a:buClr>
                <a:srgbClr val="000000"/>
              </a:buClr>
              <a:buSzPts val="2400"/>
              <a:buChar char="■"/>
              <a:defRPr>
                <a:solidFill>
                  <a:srgbClr val="000000"/>
                </a:solidFill>
              </a:defRPr>
            </a:lvl6pPr>
            <a:lvl7pPr indent="-381000" lvl="6" marL="3200400" rtl="0">
              <a:spcBef>
                <a:spcPts val="3200"/>
              </a:spcBef>
              <a:spcAft>
                <a:spcPts val="0"/>
              </a:spcAft>
              <a:buClr>
                <a:srgbClr val="000000"/>
              </a:buClr>
              <a:buSzPts val="2400"/>
              <a:buChar char="●"/>
              <a:defRPr>
                <a:solidFill>
                  <a:srgbClr val="000000"/>
                </a:solidFill>
              </a:defRPr>
            </a:lvl7pPr>
            <a:lvl8pPr indent="-381000" lvl="7" marL="3657600" rtl="0">
              <a:spcBef>
                <a:spcPts val="3200"/>
              </a:spcBef>
              <a:spcAft>
                <a:spcPts val="0"/>
              </a:spcAft>
              <a:buClr>
                <a:srgbClr val="000000"/>
              </a:buClr>
              <a:buSzPts val="2400"/>
              <a:buChar char="○"/>
              <a:defRPr>
                <a:solidFill>
                  <a:srgbClr val="000000"/>
                </a:solidFill>
              </a:defRPr>
            </a:lvl8pPr>
            <a:lvl9pPr indent="-381000" lvl="8" marL="4114800" rtl="0">
              <a:spcBef>
                <a:spcPts val="3200"/>
              </a:spcBef>
              <a:spcAft>
                <a:spcPts val="3200"/>
              </a:spcAft>
              <a:buClr>
                <a:srgbClr val="000000"/>
              </a:buClr>
              <a:buSzPts val="2400"/>
              <a:buChar char="■"/>
              <a:defRPr>
                <a:solidFill>
                  <a:srgbClr val="000000"/>
                </a:solidFill>
              </a:defRPr>
            </a:lvl9pPr>
          </a:lstStyle>
          <a:p/>
        </p:txBody>
      </p:sp>
      <p:sp>
        <p:nvSpPr>
          <p:cNvPr id="133" name="Google Shape;133;p21"/>
          <p:cNvSpPr txBox="1"/>
          <p:nvPr>
            <p:ph type="ctrTitle"/>
          </p:nvPr>
        </p:nvSpPr>
        <p:spPr>
          <a:xfrm rot="5400000">
            <a:off x="13846217" y="2814995"/>
            <a:ext cx="4899600" cy="975000"/>
          </a:xfrm>
          <a:prstGeom prst="rect">
            <a:avLst/>
          </a:prstGeom>
        </p:spPr>
        <p:txBody>
          <a:bodyPr anchorCtr="0" anchor="ctr" bIns="182850" lIns="182850" spcFirstLastPara="1" rIns="182850" wrap="square" tIns="182850">
            <a:noAutofit/>
          </a:bodyPr>
          <a:lstStyle>
            <a:lvl1pPr lvl="0"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34" name="Google Shape;134;p21"/>
          <p:cNvSpPr txBox="1"/>
          <p:nvPr>
            <p:ph idx="2" type="subTitle"/>
          </p:nvPr>
        </p:nvSpPr>
        <p:spPr>
          <a:xfrm>
            <a:off x="1284100" y="1080000"/>
            <a:ext cx="9310800" cy="19212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400"/>
              <a:buNone/>
              <a:defRPr/>
            </a:lvl1pPr>
            <a:lvl2pPr lvl="1" rtl="0">
              <a:lnSpc>
                <a:spcPct val="100000"/>
              </a:lnSpc>
              <a:spcBef>
                <a:spcPts val="0"/>
              </a:spcBef>
              <a:spcAft>
                <a:spcPts val="0"/>
              </a:spcAft>
              <a:buClr>
                <a:schemeClr val="lt1"/>
              </a:buClr>
              <a:buSzPts val="2400"/>
              <a:buNone/>
              <a:defRPr>
                <a:solidFill>
                  <a:schemeClr val="lt1"/>
                </a:solidFill>
              </a:defRPr>
            </a:lvl2pPr>
            <a:lvl3pPr lvl="2" rtl="0">
              <a:lnSpc>
                <a:spcPct val="100000"/>
              </a:lnSpc>
              <a:spcBef>
                <a:spcPts val="0"/>
              </a:spcBef>
              <a:spcAft>
                <a:spcPts val="0"/>
              </a:spcAft>
              <a:buClr>
                <a:schemeClr val="lt1"/>
              </a:buClr>
              <a:buSzPts val="2400"/>
              <a:buNone/>
              <a:defRPr>
                <a:solidFill>
                  <a:schemeClr val="lt1"/>
                </a:solidFill>
              </a:defRPr>
            </a:lvl3pPr>
            <a:lvl4pPr lvl="3" rtl="0">
              <a:lnSpc>
                <a:spcPct val="100000"/>
              </a:lnSpc>
              <a:spcBef>
                <a:spcPts val="0"/>
              </a:spcBef>
              <a:spcAft>
                <a:spcPts val="0"/>
              </a:spcAft>
              <a:buClr>
                <a:schemeClr val="lt1"/>
              </a:buClr>
              <a:buSzPts val="2400"/>
              <a:buNone/>
              <a:defRPr>
                <a:solidFill>
                  <a:schemeClr val="lt1"/>
                </a:solidFill>
              </a:defRPr>
            </a:lvl4pPr>
            <a:lvl5pPr lvl="4" rtl="0">
              <a:lnSpc>
                <a:spcPct val="100000"/>
              </a:lnSpc>
              <a:spcBef>
                <a:spcPts val="0"/>
              </a:spcBef>
              <a:spcAft>
                <a:spcPts val="0"/>
              </a:spcAft>
              <a:buClr>
                <a:schemeClr val="lt1"/>
              </a:buClr>
              <a:buSzPts val="2400"/>
              <a:buNone/>
              <a:defRPr>
                <a:solidFill>
                  <a:schemeClr val="lt1"/>
                </a:solidFill>
              </a:defRPr>
            </a:lvl5pPr>
            <a:lvl6pPr lvl="5" rtl="0">
              <a:lnSpc>
                <a:spcPct val="100000"/>
              </a:lnSpc>
              <a:spcBef>
                <a:spcPts val="0"/>
              </a:spcBef>
              <a:spcAft>
                <a:spcPts val="0"/>
              </a:spcAft>
              <a:buClr>
                <a:schemeClr val="lt1"/>
              </a:buClr>
              <a:buSzPts val="2400"/>
              <a:buNone/>
              <a:defRPr>
                <a:solidFill>
                  <a:schemeClr val="lt1"/>
                </a:solidFill>
              </a:defRPr>
            </a:lvl6pPr>
            <a:lvl7pPr lvl="6" rtl="0">
              <a:lnSpc>
                <a:spcPct val="100000"/>
              </a:lnSpc>
              <a:spcBef>
                <a:spcPts val="0"/>
              </a:spcBef>
              <a:spcAft>
                <a:spcPts val="0"/>
              </a:spcAft>
              <a:buClr>
                <a:schemeClr val="lt1"/>
              </a:buClr>
              <a:buSzPts val="2400"/>
              <a:buNone/>
              <a:defRPr>
                <a:solidFill>
                  <a:schemeClr val="lt1"/>
                </a:solidFill>
              </a:defRPr>
            </a:lvl7pPr>
            <a:lvl8pPr lvl="7" rtl="0">
              <a:lnSpc>
                <a:spcPct val="100000"/>
              </a:lnSpc>
              <a:spcBef>
                <a:spcPts val="0"/>
              </a:spcBef>
              <a:spcAft>
                <a:spcPts val="0"/>
              </a:spcAft>
              <a:buClr>
                <a:schemeClr val="lt1"/>
              </a:buClr>
              <a:buSzPts val="2400"/>
              <a:buNone/>
              <a:defRPr>
                <a:solidFill>
                  <a:schemeClr val="lt1"/>
                </a:solidFill>
              </a:defRPr>
            </a:lvl8pPr>
            <a:lvl9pPr lvl="8" rtl="0">
              <a:lnSpc>
                <a:spcPct val="100000"/>
              </a:lnSpc>
              <a:spcBef>
                <a:spcPts val="0"/>
              </a:spcBef>
              <a:spcAft>
                <a:spcPts val="0"/>
              </a:spcAft>
              <a:buClr>
                <a:schemeClr val="lt1"/>
              </a:buClr>
              <a:buSzPts val="2400"/>
              <a:buNone/>
              <a:defRPr>
                <a:solidFill>
                  <a:schemeClr val="lt1"/>
                </a:solidFill>
              </a:defRPr>
            </a:lvl9pPr>
          </a:lstStyle>
          <a:p/>
        </p:txBody>
      </p:sp>
      <p:sp>
        <p:nvSpPr>
          <p:cNvPr id="135" name="Google Shape;135;p21"/>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6" name="Shape 136"/>
        <p:cNvGrpSpPr/>
        <p:nvPr/>
      </p:nvGrpSpPr>
      <p:grpSpPr>
        <a:xfrm>
          <a:off x="0" y="0"/>
          <a:ext cx="0" cy="0"/>
          <a:chOff x="0" y="0"/>
          <a:chExt cx="0" cy="0"/>
        </a:xfrm>
      </p:grpSpPr>
      <p:sp>
        <p:nvSpPr>
          <p:cNvPr id="137" name="Google Shape;137;p22"/>
          <p:cNvSpPr/>
          <p:nvPr/>
        </p:nvSpPr>
        <p:spPr>
          <a:xfrm flipH="1" rot="10800000">
            <a:off x="0" y="3372000"/>
            <a:ext cx="18288000" cy="6915000"/>
          </a:xfrm>
          <a:prstGeom prst="rect">
            <a:avLst/>
          </a:prstGeom>
          <a:solidFill>
            <a:schemeClr val="accent4"/>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138" name="Google Shape;138;p22"/>
          <p:cNvSpPr/>
          <p:nvPr/>
        </p:nvSpPr>
        <p:spPr>
          <a:xfrm>
            <a:off x="0" y="3372000"/>
            <a:ext cx="18288000" cy="2172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139" name="Google Shape;139;p22"/>
          <p:cNvSpPr txBox="1"/>
          <p:nvPr>
            <p:ph type="title"/>
          </p:nvPr>
        </p:nvSpPr>
        <p:spPr>
          <a:xfrm>
            <a:off x="943800" y="1477450"/>
            <a:ext cx="16444200" cy="1535400"/>
          </a:xfrm>
          <a:prstGeom prst="rect">
            <a:avLst/>
          </a:prstGeom>
          <a:noFill/>
          <a:ln>
            <a:noFill/>
          </a:ln>
        </p:spPr>
        <p:txBody>
          <a:bodyPr anchorCtr="0" anchor="b" bIns="182850" lIns="182850" spcFirstLastPara="1" rIns="182850" wrap="square" tIns="182850">
            <a:noAutofit/>
          </a:bodyPr>
          <a:lstStyle>
            <a:lvl1pPr lvl="0" rtl="0" algn="l">
              <a:lnSpc>
                <a:spcPct val="100000"/>
              </a:lnSpc>
              <a:spcBef>
                <a:spcPts val="0"/>
              </a:spcBef>
              <a:spcAft>
                <a:spcPts val="0"/>
              </a:spcAft>
              <a:buSzPts val="6400"/>
              <a:buNone/>
              <a:defRPr/>
            </a:lvl1pPr>
            <a:lvl2pPr lvl="1" rtl="0" algn="l">
              <a:lnSpc>
                <a:spcPct val="100000"/>
              </a:lnSpc>
              <a:spcBef>
                <a:spcPts val="0"/>
              </a:spcBef>
              <a:spcAft>
                <a:spcPts val="0"/>
              </a:spcAft>
              <a:buSzPts val="6400"/>
              <a:buNone/>
              <a:defRPr/>
            </a:lvl2pPr>
            <a:lvl3pPr lvl="2" rtl="0" algn="l">
              <a:lnSpc>
                <a:spcPct val="100000"/>
              </a:lnSpc>
              <a:spcBef>
                <a:spcPts val="0"/>
              </a:spcBef>
              <a:spcAft>
                <a:spcPts val="0"/>
              </a:spcAft>
              <a:buSzPts val="6400"/>
              <a:buNone/>
              <a:defRPr/>
            </a:lvl3pPr>
            <a:lvl4pPr lvl="3" rtl="0" algn="l">
              <a:lnSpc>
                <a:spcPct val="100000"/>
              </a:lnSpc>
              <a:spcBef>
                <a:spcPts val="0"/>
              </a:spcBef>
              <a:spcAft>
                <a:spcPts val="0"/>
              </a:spcAft>
              <a:buSzPts val="6400"/>
              <a:buNone/>
              <a:defRPr/>
            </a:lvl4pPr>
            <a:lvl5pPr lvl="4" rtl="0" algn="l">
              <a:lnSpc>
                <a:spcPct val="100000"/>
              </a:lnSpc>
              <a:spcBef>
                <a:spcPts val="0"/>
              </a:spcBef>
              <a:spcAft>
                <a:spcPts val="0"/>
              </a:spcAft>
              <a:buSzPts val="6400"/>
              <a:buNone/>
              <a:defRPr/>
            </a:lvl5pPr>
            <a:lvl6pPr lvl="5" rtl="0" algn="l">
              <a:lnSpc>
                <a:spcPct val="100000"/>
              </a:lnSpc>
              <a:spcBef>
                <a:spcPts val="0"/>
              </a:spcBef>
              <a:spcAft>
                <a:spcPts val="0"/>
              </a:spcAft>
              <a:buSzPts val="6400"/>
              <a:buNone/>
              <a:defRPr/>
            </a:lvl6pPr>
            <a:lvl7pPr lvl="6" rtl="0" algn="l">
              <a:lnSpc>
                <a:spcPct val="100000"/>
              </a:lnSpc>
              <a:spcBef>
                <a:spcPts val="0"/>
              </a:spcBef>
              <a:spcAft>
                <a:spcPts val="0"/>
              </a:spcAft>
              <a:buSzPts val="6400"/>
              <a:buNone/>
              <a:defRPr/>
            </a:lvl7pPr>
            <a:lvl8pPr lvl="7" rtl="0" algn="l">
              <a:lnSpc>
                <a:spcPct val="100000"/>
              </a:lnSpc>
              <a:spcBef>
                <a:spcPts val="0"/>
              </a:spcBef>
              <a:spcAft>
                <a:spcPts val="0"/>
              </a:spcAft>
              <a:buSzPts val="6400"/>
              <a:buNone/>
              <a:defRPr/>
            </a:lvl8pPr>
            <a:lvl9pPr lvl="8" rtl="0" algn="l">
              <a:lnSpc>
                <a:spcPct val="100000"/>
              </a:lnSpc>
              <a:spcBef>
                <a:spcPts val="0"/>
              </a:spcBef>
              <a:spcAft>
                <a:spcPts val="0"/>
              </a:spcAft>
              <a:buSzPts val="6400"/>
              <a:buNone/>
              <a:defRPr/>
            </a:lvl9pPr>
          </a:lstStyle>
          <a:p/>
        </p:txBody>
      </p:sp>
      <p:sp>
        <p:nvSpPr>
          <p:cNvPr id="140" name="Google Shape;140;p22"/>
          <p:cNvSpPr txBox="1"/>
          <p:nvPr>
            <p:ph idx="1" type="body"/>
          </p:nvPr>
        </p:nvSpPr>
        <p:spPr>
          <a:xfrm>
            <a:off x="943800" y="3838150"/>
            <a:ext cx="16444200" cy="5420400"/>
          </a:xfrm>
          <a:prstGeom prst="rect">
            <a:avLst/>
          </a:prstGeom>
          <a:noFill/>
          <a:ln>
            <a:noFill/>
          </a:ln>
        </p:spPr>
        <p:txBody>
          <a:bodyPr anchorCtr="0" anchor="t" bIns="182850" lIns="182850" spcFirstLastPara="1" rIns="182850" wrap="square" tIns="182850">
            <a:noAutofit/>
          </a:bodyPr>
          <a:lstStyle>
            <a:lvl1pPr indent="-457200" lvl="0" marL="457200" rtl="0" algn="l">
              <a:lnSpc>
                <a:spcPct val="115000"/>
              </a:lnSpc>
              <a:spcBef>
                <a:spcPts val="0"/>
              </a:spcBef>
              <a:spcAft>
                <a:spcPts val="0"/>
              </a:spcAft>
              <a:buClr>
                <a:srgbClr val="000000"/>
              </a:buClr>
              <a:buSzPts val="3600"/>
              <a:buChar char="●"/>
              <a:defRPr>
                <a:solidFill>
                  <a:srgbClr val="000000"/>
                </a:solidFill>
              </a:defRPr>
            </a:lvl1pPr>
            <a:lvl2pPr indent="-406400" lvl="1" marL="914400" rtl="0" algn="l">
              <a:lnSpc>
                <a:spcPct val="115000"/>
              </a:lnSpc>
              <a:spcBef>
                <a:spcPts val="3200"/>
              </a:spcBef>
              <a:spcAft>
                <a:spcPts val="0"/>
              </a:spcAft>
              <a:buClr>
                <a:srgbClr val="000000"/>
              </a:buClr>
              <a:buSzPts val="2800"/>
              <a:buChar char="○"/>
              <a:defRPr>
                <a:solidFill>
                  <a:srgbClr val="000000"/>
                </a:solidFill>
              </a:defRPr>
            </a:lvl2pPr>
            <a:lvl3pPr indent="-406400" lvl="2" marL="1371600" rtl="0" algn="l">
              <a:lnSpc>
                <a:spcPct val="115000"/>
              </a:lnSpc>
              <a:spcBef>
                <a:spcPts val="3200"/>
              </a:spcBef>
              <a:spcAft>
                <a:spcPts val="0"/>
              </a:spcAft>
              <a:buClr>
                <a:srgbClr val="000000"/>
              </a:buClr>
              <a:buSzPts val="2800"/>
              <a:buChar char="■"/>
              <a:defRPr>
                <a:solidFill>
                  <a:srgbClr val="000000"/>
                </a:solidFill>
              </a:defRPr>
            </a:lvl3pPr>
            <a:lvl4pPr indent="-406400" lvl="3" marL="1828800" rtl="0" algn="l">
              <a:lnSpc>
                <a:spcPct val="115000"/>
              </a:lnSpc>
              <a:spcBef>
                <a:spcPts val="3200"/>
              </a:spcBef>
              <a:spcAft>
                <a:spcPts val="0"/>
              </a:spcAft>
              <a:buClr>
                <a:srgbClr val="000000"/>
              </a:buClr>
              <a:buSzPts val="2800"/>
              <a:buChar char="●"/>
              <a:defRPr>
                <a:solidFill>
                  <a:srgbClr val="000000"/>
                </a:solidFill>
              </a:defRPr>
            </a:lvl4pPr>
            <a:lvl5pPr indent="-406400" lvl="4" marL="2286000" rtl="0" algn="l">
              <a:lnSpc>
                <a:spcPct val="115000"/>
              </a:lnSpc>
              <a:spcBef>
                <a:spcPts val="3200"/>
              </a:spcBef>
              <a:spcAft>
                <a:spcPts val="0"/>
              </a:spcAft>
              <a:buClr>
                <a:srgbClr val="000000"/>
              </a:buClr>
              <a:buSzPts val="2800"/>
              <a:buChar char="○"/>
              <a:defRPr>
                <a:solidFill>
                  <a:srgbClr val="000000"/>
                </a:solidFill>
              </a:defRPr>
            </a:lvl5pPr>
            <a:lvl6pPr indent="-406400" lvl="5" marL="2743200" rtl="0" algn="l">
              <a:lnSpc>
                <a:spcPct val="115000"/>
              </a:lnSpc>
              <a:spcBef>
                <a:spcPts val="3200"/>
              </a:spcBef>
              <a:spcAft>
                <a:spcPts val="0"/>
              </a:spcAft>
              <a:buClr>
                <a:srgbClr val="000000"/>
              </a:buClr>
              <a:buSzPts val="2800"/>
              <a:buChar char="■"/>
              <a:defRPr>
                <a:solidFill>
                  <a:srgbClr val="000000"/>
                </a:solidFill>
              </a:defRPr>
            </a:lvl6pPr>
            <a:lvl7pPr indent="-406400" lvl="6" marL="3200400" rtl="0" algn="l">
              <a:lnSpc>
                <a:spcPct val="115000"/>
              </a:lnSpc>
              <a:spcBef>
                <a:spcPts val="3200"/>
              </a:spcBef>
              <a:spcAft>
                <a:spcPts val="0"/>
              </a:spcAft>
              <a:buClr>
                <a:srgbClr val="000000"/>
              </a:buClr>
              <a:buSzPts val="2800"/>
              <a:buChar char="●"/>
              <a:defRPr>
                <a:solidFill>
                  <a:srgbClr val="000000"/>
                </a:solidFill>
              </a:defRPr>
            </a:lvl7pPr>
            <a:lvl8pPr indent="-406400" lvl="7" marL="3657600" rtl="0" algn="l">
              <a:lnSpc>
                <a:spcPct val="115000"/>
              </a:lnSpc>
              <a:spcBef>
                <a:spcPts val="3200"/>
              </a:spcBef>
              <a:spcAft>
                <a:spcPts val="0"/>
              </a:spcAft>
              <a:buClr>
                <a:srgbClr val="000000"/>
              </a:buClr>
              <a:buSzPts val="2800"/>
              <a:buChar char="○"/>
              <a:defRPr>
                <a:solidFill>
                  <a:srgbClr val="000000"/>
                </a:solidFill>
              </a:defRPr>
            </a:lvl8pPr>
            <a:lvl9pPr indent="-406400" lvl="8" marL="4114800" rtl="0" algn="l">
              <a:lnSpc>
                <a:spcPct val="115000"/>
              </a:lnSpc>
              <a:spcBef>
                <a:spcPts val="3200"/>
              </a:spcBef>
              <a:spcAft>
                <a:spcPts val="3200"/>
              </a:spcAft>
              <a:buClr>
                <a:srgbClr val="000000"/>
              </a:buClr>
              <a:buSzPts val="2800"/>
              <a:buChar char="■"/>
              <a:defRPr>
                <a:solidFill>
                  <a:srgbClr val="000000"/>
                </a:solidFill>
              </a:defRPr>
            </a:lvl9pPr>
          </a:lstStyle>
          <a:p/>
        </p:txBody>
      </p:sp>
      <p:sp>
        <p:nvSpPr>
          <p:cNvPr id="141" name="Google Shape;141;p22"/>
          <p:cNvSpPr txBox="1"/>
          <p:nvPr>
            <p:ph idx="12" type="sldNum"/>
          </p:nvPr>
        </p:nvSpPr>
        <p:spPr>
          <a:xfrm>
            <a:off x="17047081" y="9391246"/>
            <a:ext cx="1097400" cy="787200"/>
          </a:xfrm>
          <a:prstGeom prst="rect">
            <a:avLst/>
          </a:prstGeom>
          <a:noFill/>
          <a:ln>
            <a:noFill/>
          </a:ln>
        </p:spPr>
        <p:txBody>
          <a:bodyPr anchorCtr="0" anchor="ctr" bIns="182850" lIns="182850" spcFirstLastPara="1" rIns="182850" wrap="square" tIns="182850">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sp>
        <p:nvSpPr>
          <p:cNvPr id="143" name="Google Shape;143;p23"/>
          <p:cNvSpPr txBox="1"/>
          <p:nvPr>
            <p:ph type="title"/>
          </p:nvPr>
        </p:nvSpPr>
        <p:spPr>
          <a:xfrm>
            <a:off x="623400" y="432850"/>
            <a:ext cx="17041200" cy="1145400"/>
          </a:xfrm>
          <a:prstGeom prst="rect">
            <a:avLst/>
          </a:prstGeom>
        </p:spPr>
        <p:txBody>
          <a:bodyPr anchorCtr="0" anchor="t" bIns="182850" lIns="182850" spcFirstLastPara="1" rIns="182850" wrap="square" tIns="182850">
            <a:no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44" name="Google Shape;144;p23"/>
          <p:cNvSpPr txBox="1"/>
          <p:nvPr>
            <p:ph idx="12" type="sldNum"/>
          </p:nvPr>
        </p:nvSpPr>
        <p:spPr>
          <a:xfrm>
            <a:off x="16944916" y="9326434"/>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5" name="Shape 145"/>
        <p:cNvGrpSpPr/>
        <p:nvPr/>
      </p:nvGrpSpPr>
      <p:grpSpPr>
        <a:xfrm>
          <a:off x="0" y="0"/>
          <a:ext cx="0" cy="0"/>
          <a:chOff x="0" y="0"/>
          <a:chExt cx="0" cy="0"/>
        </a:xfrm>
      </p:grpSpPr>
      <p:sp>
        <p:nvSpPr>
          <p:cNvPr id="146" name="Google Shape;146;p24"/>
          <p:cNvSpPr txBox="1"/>
          <p:nvPr>
            <p:ph type="ctrTitle"/>
          </p:nvPr>
        </p:nvSpPr>
        <p:spPr>
          <a:xfrm>
            <a:off x="623417" y="1489150"/>
            <a:ext cx="17041200" cy="4105200"/>
          </a:xfrm>
          <a:prstGeom prst="rect">
            <a:avLst/>
          </a:prstGeom>
        </p:spPr>
        <p:txBody>
          <a:bodyPr anchorCtr="0" anchor="b" bIns="182850" lIns="182850" spcFirstLastPara="1" rIns="182850" wrap="square" tIns="182850">
            <a:noAutofit/>
          </a:bodyPr>
          <a:lstStyle>
            <a:lvl1pPr lvl="0" rtl="0" algn="ctr">
              <a:spcBef>
                <a:spcPts val="0"/>
              </a:spcBef>
              <a:spcAft>
                <a:spcPts val="0"/>
              </a:spcAft>
              <a:buSzPts val="10400"/>
              <a:buNone/>
              <a:defRPr sz="10400"/>
            </a:lvl1pPr>
            <a:lvl2pPr lvl="1" rtl="0" algn="ctr">
              <a:spcBef>
                <a:spcPts val="0"/>
              </a:spcBef>
              <a:spcAft>
                <a:spcPts val="0"/>
              </a:spcAft>
              <a:buSzPts val="10400"/>
              <a:buNone/>
              <a:defRPr sz="10400"/>
            </a:lvl2pPr>
            <a:lvl3pPr lvl="2" rtl="0" algn="ctr">
              <a:spcBef>
                <a:spcPts val="0"/>
              </a:spcBef>
              <a:spcAft>
                <a:spcPts val="0"/>
              </a:spcAft>
              <a:buSzPts val="10400"/>
              <a:buNone/>
              <a:defRPr sz="10400"/>
            </a:lvl3pPr>
            <a:lvl4pPr lvl="3" rtl="0" algn="ctr">
              <a:spcBef>
                <a:spcPts val="0"/>
              </a:spcBef>
              <a:spcAft>
                <a:spcPts val="0"/>
              </a:spcAft>
              <a:buSzPts val="10400"/>
              <a:buNone/>
              <a:defRPr sz="10400"/>
            </a:lvl4pPr>
            <a:lvl5pPr lvl="4" rtl="0" algn="ctr">
              <a:spcBef>
                <a:spcPts val="0"/>
              </a:spcBef>
              <a:spcAft>
                <a:spcPts val="0"/>
              </a:spcAft>
              <a:buSzPts val="10400"/>
              <a:buNone/>
              <a:defRPr sz="10400"/>
            </a:lvl5pPr>
            <a:lvl6pPr lvl="5" rtl="0" algn="ctr">
              <a:spcBef>
                <a:spcPts val="0"/>
              </a:spcBef>
              <a:spcAft>
                <a:spcPts val="0"/>
              </a:spcAft>
              <a:buSzPts val="10400"/>
              <a:buNone/>
              <a:defRPr sz="10400"/>
            </a:lvl6pPr>
            <a:lvl7pPr lvl="6" rtl="0" algn="ctr">
              <a:spcBef>
                <a:spcPts val="0"/>
              </a:spcBef>
              <a:spcAft>
                <a:spcPts val="0"/>
              </a:spcAft>
              <a:buSzPts val="10400"/>
              <a:buNone/>
              <a:defRPr sz="10400"/>
            </a:lvl7pPr>
            <a:lvl8pPr lvl="7" rtl="0" algn="ctr">
              <a:spcBef>
                <a:spcPts val="0"/>
              </a:spcBef>
              <a:spcAft>
                <a:spcPts val="0"/>
              </a:spcAft>
              <a:buSzPts val="10400"/>
              <a:buNone/>
              <a:defRPr sz="10400"/>
            </a:lvl8pPr>
            <a:lvl9pPr lvl="8" rtl="0" algn="ctr">
              <a:spcBef>
                <a:spcPts val="0"/>
              </a:spcBef>
              <a:spcAft>
                <a:spcPts val="0"/>
              </a:spcAft>
              <a:buSzPts val="10400"/>
              <a:buNone/>
              <a:defRPr sz="10400"/>
            </a:lvl9pPr>
          </a:lstStyle>
          <a:p/>
        </p:txBody>
      </p:sp>
      <p:sp>
        <p:nvSpPr>
          <p:cNvPr id="147" name="Google Shape;147;p24"/>
          <p:cNvSpPr txBox="1"/>
          <p:nvPr>
            <p:ph idx="1" type="subTitle"/>
          </p:nvPr>
        </p:nvSpPr>
        <p:spPr>
          <a:xfrm>
            <a:off x="623400" y="5668250"/>
            <a:ext cx="17041200" cy="1585200"/>
          </a:xfrm>
          <a:prstGeom prst="rect">
            <a:avLst/>
          </a:prstGeom>
        </p:spPr>
        <p:txBody>
          <a:bodyPr anchorCtr="0" anchor="t" bIns="182850" lIns="182850" spcFirstLastPara="1" rIns="182850" wrap="square" tIns="182850">
            <a:no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148" name="Google Shape;148;p24"/>
          <p:cNvSpPr txBox="1"/>
          <p:nvPr>
            <p:ph idx="12" type="sldNum"/>
          </p:nvPr>
        </p:nvSpPr>
        <p:spPr>
          <a:xfrm>
            <a:off x="16944916" y="9326434"/>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amp; Sub Cover - Big Title">
  <p:cSld name="CUSTOM_7">
    <p:bg>
      <p:bgPr>
        <a:solidFill>
          <a:schemeClr val="dk1"/>
        </a:solidFill>
      </p:bgPr>
    </p:bg>
    <p:spTree>
      <p:nvGrpSpPr>
        <p:cNvPr id="151" name="Shape 151"/>
        <p:cNvGrpSpPr/>
        <p:nvPr/>
      </p:nvGrpSpPr>
      <p:grpSpPr>
        <a:xfrm>
          <a:off x="0" y="0"/>
          <a:ext cx="0" cy="0"/>
          <a:chOff x="0" y="0"/>
          <a:chExt cx="0" cy="0"/>
        </a:xfrm>
      </p:grpSpPr>
      <p:cxnSp>
        <p:nvCxnSpPr>
          <p:cNvPr id="152" name="Google Shape;152;p26"/>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153" name="Google Shape;153;p26"/>
          <p:cNvPicPr preferRelativeResize="0"/>
          <p:nvPr/>
        </p:nvPicPr>
        <p:blipFill>
          <a:blip r:embed="rId2">
            <a:alphaModFix/>
          </a:blip>
          <a:stretch>
            <a:fillRect/>
          </a:stretch>
        </p:blipFill>
        <p:spPr>
          <a:xfrm>
            <a:off x="397024" y="9674550"/>
            <a:ext cx="1270089" cy="218750"/>
          </a:xfrm>
          <a:prstGeom prst="rect">
            <a:avLst/>
          </a:prstGeom>
          <a:noFill/>
          <a:ln>
            <a:noFill/>
          </a:ln>
        </p:spPr>
      </p:pic>
      <p:pic>
        <p:nvPicPr>
          <p:cNvPr id="154" name="Google Shape;154;p26"/>
          <p:cNvPicPr preferRelativeResize="0"/>
          <p:nvPr/>
        </p:nvPicPr>
        <p:blipFill>
          <a:blip r:embed="rId3">
            <a:alphaModFix/>
          </a:blip>
          <a:stretch>
            <a:fillRect/>
          </a:stretch>
        </p:blipFill>
        <p:spPr>
          <a:xfrm>
            <a:off x="-4371250" y="4358490"/>
            <a:ext cx="5384948" cy="836025"/>
          </a:xfrm>
          <a:prstGeom prst="rect">
            <a:avLst/>
          </a:prstGeom>
          <a:noFill/>
          <a:ln>
            <a:noFill/>
          </a:ln>
        </p:spPr>
      </p:pic>
      <p:sp>
        <p:nvSpPr>
          <p:cNvPr id="155" name="Google Shape;155;p26"/>
          <p:cNvSpPr txBox="1"/>
          <p:nvPr>
            <p:ph type="title"/>
          </p:nvPr>
        </p:nvSpPr>
        <p:spPr>
          <a:xfrm>
            <a:off x="1640950" y="4033525"/>
            <a:ext cx="15781500" cy="1477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8400"/>
              <a:buFont typeface="Red Hat Display"/>
              <a:buNone/>
              <a:defRPr b="1" sz="8400">
                <a:solidFill>
                  <a:schemeClr val="lt1"/>
                </a:solidFill>
                <a:latin typeface="Red Hat Display"/>
                <a:ea typeface="Red Hat Display"/>
                <a:cs typeface="Red Hat Display"/>
                <a:sym typeface="Red Hat Dis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6"/>
          <p:cNvSpPr txBox="1"/>
          <p:nvPr>
            <p:ph idx="1" type="subTitle"/>
          </p:nvPr>
        </p:nvSpPr>
        <p:spPr>
          <a:xfrm>
            <a:off x="1640950" y="5602200"/>
            <a:ext cx="9093000" cy="58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9F9F9"/>
              </a:buClr>
              <a:buSzPts val="2600"/>
              <a:buFont typeface="Red Hat Display Medium"/>
              <a:buNone/>
              <a:defRPr sz="2600">
                <a:solidFill>
                  <a:srgbClr val="F9F9F9"/>
                </a:solidFill>
                <a:latin typeface="Red Hat Display Medium"/>
                <a:ea typeface="Red Hat Display Medium"/>
                <a:cs typeface="Red Hat Display Medium"/>
                <a:sym typeface="Red Hat Display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26"/>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solidFill>
                  <a:srgbClr val="F9F9F9"/>
                </a:solidFill>
                <a:latin typeface="Red Hat Display Medium"/>
                <a:ea typeface="Red Hat Display Medium"/>
                <a:cs typeface="Red Hat Display Medium"/>
                <a:sym typeface="Red Hat Display Medium"/>
              </a:defRPr>
            </a:lvl1pPr>
            <a:lvl2pPr lvl="1">
              <a:buNone/>
              <a:defRPr sz="2200">
                <a:solidFill>
                  <a:srgbClr val="F9F9F9"/>
                </a:solidFill>
                <a:latin typeface="Red Hat Display Medium"/>
                <a:ea typeface="Red Hat Display Medium"/>
                <a:cs typeface="Red Hat Display Medium"/>
                <a:sym typeface="Red Hat Display Medium"/>
              </a:defRPr>
            </a:lvl2pPr>
            <a:lvl3pPr lvl="2">
              <a:buNone/>
              <a:defRPr sz="2200">
                <a:solidFill>
                  <a:srgbClr val="F9F9F9"/>
                </a:solidFill>
                <a:latin typeface="Red Hat Display Medium"/>
                <a:ea typeface="Red Hat Display Medium"/>
                <a:cs typeface="Red Hat Display Medium"/>
                <a:sym typeface="Red Hat Display Medium"/>
              </a:defRPr>
            </a:lvl3pPr>
            <a:lvl4pPr lvl="3">
              <a:buNone/>
              <a:defRPr sz="2200">
                <a:solidFill>
                  <a:srgbClr val="F9F9F9"/>
                </a:solidFill>
                <a:latin typeface="Red Hat Display Medium"/>
                <a:ea typeface="Red Hat Display Medium"/>
                <a:cs typeface="Red Hat Display Medium"/>
                <a:sym typeface="Red Hat Display Medium"/>
              </a:defRPr>
            </a:lvl4pPr>
            <a:lvl5pPr lvl="4">
              <a:buNone/>
              <a:defRPr sz="2200">
                <a:solidFill>
                  <a:srgbClr val="F9F9F9"/>
                </a:solidFill>
                <a:latin typeface="Red Hat Display Medium"/>
                <a:ea typeface="Red Hat Display Medium"/>
                <a:cs typeface="Red Hat Display Medium"/>
                <a:sym typeface="Red Hat Display Medium"/>
              </a:defRPr>
            </a:lvl5pPr>
            <a:lvl6pPr lvl="5">
              <a:buNone/>
              <a:defRPr sz="2200">
                <a:solidFill>
                  <a:srgbClr val="F9F9F9"/>
                </a:solidFill>
                <a:latin typeface="Red Hat Display Medium"/>
                <a:ea typeface="Red Hat Display Medium"/>
                <a:cs typeface="Red Hat Display Medium"/>
                <a:sym typeface="Red Hat Display Medium"/>
              </a:defRPr>
            </a:lvl6pPr>
            <a:lvl7pPr lvl="6">
              <a:buNone/>
              <a:defRPr sz="2200">
                <a:solidFill>
                  <a:srgbClr val="F9F9F9"/>
                </a:solidFill>
                <a:latin typeface="Red Hat Display Medium"/>
                <a:ea typeface="Red Hat Display Medium"/>
                <a:cs typeface="Red Hat Display Medium"/>
                <a:sym typeface="Red Hat Display Medium"/>
              </a:defRPr>
            </a:lvl7pPr>
            <a:lvl8pPr lvl="7">
              <a:buNone/>
              <a:defRPr sz="2200">
                <a:solidFill>
                  <a:srgbClr val="F9F9F9"/>
                </a:solidFill>
                <a:latin typeface="Red Hat Display Medium"/>
                <a:ea typeface="Red Hat Display Medium"/>
                <a:cs typeface="Red Hat Display Medium"/>
                <a:sym typeface="Red Hat Display Medium"/>
              </a:defRPr>
            </a:lvl8pPr>
            <a:lvl9pPr lvl="8">
              <a:buNone/>
              <a:defRPr sz="2200">
                <a:solidFill>
                  <a:srgbClr val="F9F9F9"/>
                </a:solidFill>
                <a:latin typeface="Red Hat Display Medium"/>
                <a:ea typeface="Red Hat Display Medium"/>
                <a:cs typeface="Red Hat Display Medium"/>
                <a:sym typeface="Red Hat Display Medium"/>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541">
          <p15:clr>
            <a:srgbClr val="FA7B17"/>
          </p15:clr>
        </p15:guide>
        <p15:guide id="2" orient="horz" pos="3472">
          <p15:clr>
            <a:srgbClr val="FA7B17"/>
          </p15:clr>
        </p15:guide>
        <p15:guide id="3" orient="horz" pos="3529">
          <p15:clr>
            <a:srgbClr val="FA7B17"/>
          </p15:clr>
        </p15:guide>
        <p15:guide id="4" orient="horz" pos="3897">
          <p15:clr>
            <a:srgbClr val="FA7B17"/>
          </p15:clr>
        </p15:guide>
        <p15:guide id="5" pos="1034">
          <p15:clr>
            <a:srgbClr val="FA7B17"/>
          </p15:clr>
        </p15:guide>
        <p15:guide id="6" pos="8627">
          <p15:clr>
            <a:srgbClr val="FA7B17"/>
          </p15:clr>
        </p15:guide>
        <p15:guide id="7" pos="6762">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amp; Sub Cover - Medium Title">
  <p:cSld name="CUSTOM_7_2">
    <p:bg>
      <p:bgPr>
        <a:solidFill>
          <a:schemeClr val="dk1"/>
        </a:solidFill>
      </p:bgPr>
    </p:bg>
    <p:spTree>
      <p:nvGrpSpPr>
        <p:cNvPr id="158" name="Shape 158"/>
        <p:cNvGrpSpPr/>
        <p:nvPr/>
      </p:nvGrpSpPr>
      <p:grpSpPr>
        <a:xfrm>
          <a:off x="0" y="0"/>
          <a:ext cx="0" cy="0"/>
          <a:chOff x="0" y="0"/>
          <a:chExt cx="0" cy="0"/>
        </a:xfrm>
      </p:grpSpPr>
      <p:cxnSp>
        <p:nvCxnSpPr>
          <p:cNvPr id="159" name="Google Shape;159;p27"/>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160" name="Google Shape;160;p27"/>
          <p:cNvPicPr preferRelativeResize="0"/>
          <p:nvPr/>
        </p:nvPicPr>
        <p:blipFill>
          <a:blip r:embed="rId2">
            <a:alphaModFix/>
          </a:blip>
          <a:stretch>
            <a:fillRect/>
          </a:stretch>
        </p:blipFill>
        <p:spPr>
          <a:xfrm>
            <a:off x="397024" y="9674550"/>
            <a:ext cx="1270089" cy="218750"/>
          </a:xfrm>
          <a:prstGeom prst="rect">
            <a:avLst/>
          </a:prstGeom>
          <a:noFill/>
          <a:ln>
            <a:noFill/>
          </a:ln>
        </p:spPr>
      </p:pic>
      <p:sp>
        <p:nvSpPr>
          <p:cNvPr id="161" name="Google Shape;161;p27"/>
          <p:cNvSpPr txBox="1"/>
          <p:nvPr>
            <p:ph type="title"/>
          </p:nvPr>
        </p:nvSpPr>
        <p:spPr>
          <a:xfrm>
            <a:off x="1640950" y="4172351"/>
            <a:ext cx="15781500" cy="116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7200"/>
              <a:buFont typeface="Red Hat Display"/>
              <a:buNone/>
              <a:defRPr b="1" sz="7200">
                <a:solidFill>
                  <a:schemeClr val="lt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27"/>
          <p:cNvSpPr txBox="1"/>
          <p:nvPr>
            <p:ph idx="1" type="subTitle"/>
          </p:nvPr>
        </p:nvSpPr>
        <p:spPr>
          <a:xfrm>
            <a:off x="1640950" y="5602200"/>
            <a:ext cx="9093000" cy="58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9F9F9"/>
              </a:buClr>
              <a:buSzPts val="2600"/>
              <a:buFont typeface="Red Hat Display Medium"/>
              <a:buNone/>
              <a:defRPr sz="2600">
                <a:solidFill>
                  <a:srgbClr val="F9F9F9"/>
                </a:solidFill>
                <a:latin typeface="Red Hat Display Medium"/>
                <a:ea typeface="Red Hat Display Medium"/>
                <a:cs typeface="Red Hat Display Medium"/>
                <a:sym typeface="Red Hat Display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63" name="Google Shape;163;p27"/>
          <p:cNvPicPr preferRelativeResize="0"/>
          <p:nvPr/>
        </p:nvPicPr>
        <p:blipFill>
          <a:blip r:embed="rId3">
            <a:alphaModFix/>
          </a:blip>
          <a:stretch>
            <a:fillRect/>
          </a:stretch>
        </p:blipFill>
        <p:spPr>
          <a:xfrm>
            <a:off x="-4371250" y="4358490"/>
            <a:ext cx="5384948" cy="836025"/>
          </a:xfrm>
          <a:prstGeom prst="rect">
            <a:avLst/>
          </a:prstGeom>
          <a:noFill/>
          <a:ln>
            <a:noFill/>
          </a:ln>
        </p:spPr>
      </p:pic>
      <p:sp>
        <p:nvSpPr>
          <p:cNvPr id="164" name="Google Shape;164;p27"/>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solidFill>
                  <a:srgbClr val="F9F9F9"/>
                </a:solidFill>
                <a:latin typeface="Red Hat Display Medium"/>
                <a:ea typeface="Red Hat Display Medium"/>
                <a:cs typeface="Red Hat Display Medium"/>
                <a:sym typeface="Red Hat Display Medium"/>
              </a:defRPr>
            </a:lvl1pPr>
            <a:lvl2pPr lvl="1">
              <a:buNone/>
              <a:defRPr sz="2200">
                <a:solidFill>
                  <a:srgbClr val="F9F9F9"/>
                </a:solidFill>
                <a:latin typeface="Red Hat Display Medium"/>
                <a:ea typeface="Red Hat Display Medium"/>
                <a:cs typeface="Red Hat Display Medium"/>
                <a:sym typeface="Red Hat Display Medium"/>
              </a:defRPr>
            </a:lvl2pPr>
            <a:lvl3pPr lvl="2">
              <a:buNone/>
              <a:defRPr sz="2200">
                <a:solidFill>
                  <a:srgbClr val="F9F9F9"/>
                </a:solidFill>
                <a:latin typeface="Red Hat Display Medium"/>
                <a:ea typeface="Red Hat Display Medium"/>
                <a:cs typeface="Red Hat Display Medium"/>
                <a:sym typeface="Red Hat Display Medium"/>
              </a:defRPr>
            </a:lvl3pPr>
            <a:lvl4pPr lvl="3">
              <a:buNone/>
              <a:defRPr sz="2200">
                <a:solidFill>
                  <a:srgbClr val="F9F9F9"/>
                </a:solidFill>
                <a:latin typeface="Red Hat Display Medium"/>
                <a:ea typeface="Red Hat Display Medium"/>
                <a:cs typeface="Red Hat Display Medium"/>
                <a:sym typeface="Red Hat Display Medium"/>
              </a:defRPr>
            </a:lvl4pPr>
            <a:lvl5pPr lvl="4">
              <a:buNone/>
              <a:defRPr sz="2200">
                <a:solidFill>
                  <a:srgbClr val="F9F9F9"/>
                </a:solidFill>
                <a:latin typeface="Red Hat Display Medium"/>
                <a:ea typeface="Red Hat Display Medium"/>
                <a:cs typeface="Red Hat Display Medium"/>
                <a:sym typeface="Red Hat Display Medium"/>
              </a:defRPr>
            </a:lvl5pPr>
            <a:lvl6pPr lvl="5">
              <a:buNone/>
              <a:defRPr sz="2200">
                <a:solidFill>
                  <a:srgbClr val="F9F9F9"/>
                </a:solidFill>
                <a:latin typeface="Red Hat Display Medium"/>
                <a:ea typeface="Red Hat Display Medium"/>
                <a:cs typeface="Red Hat Display Medium"/>
                <a:sym typeface="Red Hat Display Medium"/>
              </a:defRPr>
            </a:lvl6pPr>
            <a:lvl7pPr lvl="6">
              <a:buNone/>
              <a:defRPr sz="2200">
                <a:solidFill>
                  <a:srgbClr val="F9F9F9"/>
                </a:solidFill>
                <a:latin typeface="Red Hat Display Medium"/>
                <a:ea typeface="Red Hat Display Medium"/>
                <a:cs typeface="Red Hat Display Medium"/>
                <a:sym typeface="Red Hat Display Medium"/>
              </a:defRPr>
            </a:lvl7pPr>
            <a:lvl8pPr lvl="7">
              <a:buNone/>
              <a:defRPr sz="2200">
                <a:solidFill>
                  <a:srgbClr val="F9F9F9"/>
                </a:solidFill>
                <a:latin typeface="Red Hat Display Medium"/>
                <a:ea typeface="Red Hat Display Medium"/>
                <a:cs typeface="Red Hat Display Medium"/>
                <a:sym typeface="Red Hat Display Medium"/>
              </a:defRPr>
            </a:lvl8pPr>
            <a:lvl9pPr lvl="8">
              <a:buNone/>
              <a:defRPr sz="2200">
                <a:solidFill>
                  <a:srgbClr val="F9F9F9"/>
                </a:solidFill>
                <a:latin typeface="Red Hat Display Medium"/>
                <a:ea typeface="Red Hat Display Medium"/>
                <a:cs typeface="Red Hat Display Medium"/>
                <a:sym typeface="Red Hat Display Medium"/>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628">
          <p15:clr>
            <a:srgbClr val="FA7B17"/>
          </p15:clr>
        </p15:guide>
        <p15:guide id="2" orient="horz" pos="3360">
          <p15:clr>
            <a:srgbClr val="FA7B17"/>
          </p15:clr>
        </p15:guide>
        <p15:guide id="3" orient="horz" pos="3529">
          <p15:clr>
            <a:srgbClr val="FA7B17"/>
          </p15:clr>
        </p15:guide>
        <p15:guide id="4" orient="horz" pos="3897">
          <p15:clr>
            <a:srgbClr val="FA7B17"/>
          </p15:clr>
        </p15:guide>
        <p15:guide id="5" pos="1034">
          <p15:clr>
            <a:srgbClr val="FA7B17"/>
          </p15:clr>
        </p15:guide>
        <p15:guide id="6" pos="8627">
          <p15:clr>
            <a:srgbClr val="FA7B17"/>
          </p15:clr>
        </p15:guide>
        <p15:guide id="7" pos="6762">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amp; Sub Cover - Small Title">
  <p:cSld name="CUSTOM_7_2_1">
    <p:bg>
      <p:bgPr>
        <a:solidFill>
          <a:schemeClr val="dk1"/>
        </a:solidFill>
      </p:bgPr>
    </p:bg>
    <p:spTree>
      <p:nvGrpSpPr>
        <p:cNvPr id="165" name="Shape 165"/>
        <p:cNvGrpSpPr/>
        <p:nvPr/>
      </p:nvGrpSpPr>
      <p:grpSpPr>
        <a:xfrm>
          <a:off x="0" y="0"/>
          <a:ext cx="0" cy="0"/>
          <a:chOff x="0" y="0"/>
          <a:chExt cx="0" cy="0"/>
        </a:xfrm>
      </p:grpSpPr>
      <p:cxnSp>
        <p:nvCxnSpPr>
          <p:cNvPr id="166" name="Google Shape;166;p28"/>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167" name="Google Shape;167;p28"/>
          <p:cNvPicPr preferRelativeResize="0"/>
          <p:nvPr/>
        </p:nvPicPr>
        <p:blipFill>
          <a:blip r:embed="rId2">
            <a:alphaModFix/>
          </a:blip>
          <a:stretch>
            <a:fillRect/>
          </a:stretch>
        </p:blipFill>
        <p:spPr>
          <a:xfrm>
            <a:off x="397024" y="9674550"/>
            <a:ext cx="1270089" cy="218750"/>
          </a:xfrm>
          <a:prstGeom prst="rect">
            <a:avLst/>
          </a:prstGeom>
          <a:noFill/>
          <a:ln>
            <a:noFill/>
          </a:ln>
        </p:spPr>
      </p:pic>
      <p:sp>
        <p:nvSpPr>
          <p:cNvPr id="168" name="Google Shape;168;p28"/>
          <p:cNvSpPr txBox="1"/>
          <p:nvPr>
            <p:ph type="title"/>
          </p:nvPr>
        </p:nvSpPr>
        <p:spPr>
          <a:xfrm>
            <a:off x="1640950" y="4241774"/>
            <a:ext cx="15781500" cy="1091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6400"/>
              <a:buFont typeface="Red Hat Display"/>
              <a:buNone/>
              <a:defRPr b="1" sz="6400">
                <a:solidFill>
                  <a:schemeClr val="lt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p28"/>
          <p:cNvSpPr txBox="1"/>
          <p:nvPr>
            <p:ph idx="1" type="subTitle"/>
          </p:nvPr>
        </p:nvSpPr>
        <p:spPr>
          <a:xfrm>
            <a:off x="1640950" y="5602200"/>
            <a:ext cx="9093000" cy="58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9F9F9"/>
              </a:buClr>
              <a:buSzPts val="2600"/>
              <a:buFont typeface="Red Hat Display Medium"/>
              <a:buNone/>
              <a:defRPr sz="2600">
                <a:solidFill>
                  <a:srgbClr val="F9F9F9"/>
                </a:solidFill>
                <a:latin typeface="Red Hat Display Medium"/>
                <a:ea typeface="Red Hat Display Medium"/>
                <a:cs typeface="Red Hat Display Medium"/>
                <a:sym typeface="Red Hat Display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70" name="Google Shape;170;p28"/>
          <p:cNvPicPr preferRelativeResize="0"/>
          <p:nvPr/>
        </p:nvPicPr>
        <p:blipFill>
          <a:blip r:embed="rId3">
            <a:alphaModFix/>
          </a:blip>
          <a:stretch>
            <a:fillRect/>
          </a:stretch>
        </p:blipFill>
        <p:spPr>
          <a:xfrm>
            <a:off x="-4371250" y="4358490"/>
            <a:ext cx="5384948" cy="836025"/>
          </a:xfrm>
          <a:prstGeom prst="rect">
            <a:avLst/>
          </a:prstGeom>
          <a:noFill/>
          <a:ln>
            <a:noFill/>
          </a:ln>
        </p:spPr>
      </p:pic>
      <p:sp>
        <p:nvSpPr>
          <p:cNvPr id="171" name="Google Shape;171;p28"/>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solidFill>
                  <a:srgbClr val="F9F9F9"/>
                </a:solidFill>
                <a:latin typeface="Red Hat Display Medium"/>
                <a:ea typeface="Red Hat Display Medium"/>
                <a:cs typeface="Red Hat Display Medium"/>
                <a:sym typeface="Red Hat Display Medium"/>
              </a:defRPr>
            </a:lvl1pPr>
            <a:lvl2pPr lvl="1">
              <a:buNone/>
              <a:defRPr sz="2200">
                <a:solidFill>
                  <a:srgbClr val="F9F9F9"/>
                </a:solidFill>
                <a:latin typeface="Red Hat Display Medium"/>
                <a:ea typeface="Red Hat Display Medium"/>
                <a:cs typeface="Red Hat Display Medium"/>
                <a:sym typeface="Red Hat Display Medium"/>
              </a:defRPr>
            </a:lvl2pPr>
            <a:lvl3pPr lvl="2">
              <a:buNone/>
              <a:defRPr sz="2200">
                <a:solidFill>
                  <a:srgbClr val="F9F9F9"/>
                </a:solidFill>
                <a:latin typeface="Red Hat Display Medium"/>
                <a:ea typeface="Red Hat Display Medium"/>
                <a:cs typeface="Red Hat Display Medium"/>
                <a:sym typeface="Red Hat Display Medium"/>
              </a:defRPr>
            </a:lvl3pPr>
            <a:lvl4pPr lvl="3">
              <a:buNone/>
              <a:defRPr sz="2200">
                <a:solidFill>
                  <a:srgbClr val="F9F9F9"/>
                </a:solidFill>
                <a:latin typeface="Red Hat Display Medium"/>
                <a:ea typeface="Red Hat Display Medium"/>
                <a:cs typeface="Red Hat Display Medium"/>
                <a:sym typeface="Red Hat Display Medium"/>
              </a:defRPr>
            </a:lvl4pPr>
            <a:lvl5pPr lvl="4">
              <a:buNone/>
              <a:defRPr sz="2200">
                <a:solidFill>
                  <a:srgbClr val="F9F9F9"/>
                </a:solidFill>
                <a:latin typeface="Red Hat Display Medium"/>
                <a:ea typeface="Red Hat Display Medium"/>
                <a:cs typeface="Red Hat Display Medium"/>
                <a:sym typeface="Red Hat Display Medium"/>
              </a:defRPr>
            </a:lvl5pPr>
            <a:lvl6pPr lvl="5">
              <a:buNone/>
              <a:defRPr sz="2200">
                <a:solidFill>
                  <a:srgbClr val="F9F9F9"/>
                </a:solidFill>
                <a:latin typeface="Red Hat Display Medium"/>
                <a:ea typeface="Red Hat Display Medium"/>
                <a:cs typeface="Red Hat Display Medium"/>
                <a:sym typeface="Red Hat Display Medium"/>
              </a:defRPr>
            </a:lvl6pPr>
            <a:lvl7pPr lvl="6">
              <a:buNone/>
              <a:defRPr sz="2200">
                <a:solidFill>
                  <a:srgbClr val="F9F9F9"/>
                </a:solidFill>
                <a:latin typeface="Red Hat Display Medium"/>
                <a:ea typeface="Red Hat Display Medium"/>
                <a:cs typeface="Red Hat Display Medium"/>
                <a:sym typeface="Red Hat Display Medium"/>
              </a:defRPr>
            </a:lvl7pPr>
            <a:lvl8pPr lvl="7">
              <a:buNone/>
              <a:defRPr sz="2200">
                <a:solidFill>
                  <a:srgbClr val="F9F9F9"/>
                </a:solidFill>
                <a:latin typeface="Red Hat Display Medium"/>
                <a:ea typeface="Red Hat Display Medium"/>
                <a:cs typeface="Red Hat Display Medium"/>
                <a:sym typeface="Red Hat Display Medium"/>
              </a:defRPr>
            </a:lvl8pPr>
            <a:lvl9pPr lvl="8">
              <a:buNone/>
              <a:defRPr sz="2200">
                <a:solidFill>
                  <a:srgbClr val="F9F9F9"/>
                </a:solidFill>
                <a:latin typeface="Red Hat Display Medium"/>
                <a:ea typeface="Red Hat Display Medium"/>
                <a:cs typeface="Red Hat Display Medium"/>
                <a:sym typeface="Red Hat Display Medium"/>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672">
          <p15:clr>
            <a:srgbClr val="FA7B17"/>
          </p15:clr>
        </p15:guide>
        <p15:guide id="2" orient="horz" pos="3360">
          <p15:clr>
            <a:srgbClr val="FA7B17"/>
          </p15:clr>
        </p15:guide>
        <p15:guide id="3" orient="horz" pos="3529">
          <p15:clr>
            <a:srgbClr val="FA7B17"/>
          </p15:clr>
        </p15:guide>
        <p15:guide id="4" orient="horz" pos="3897">
          <p15:clr>
            <a:srgbClr val="FA7B17"/>
          </p15:clr>
        </p15:guide>
        <p15:guide id="5" pos="1034">
          <p15:clr>
            <a:srgbClr val="FA7B17"/>
          </p15:clr>
        </p15:guide>
        <p15:guide id="6" pos="8627">
          <p15:clr>
            <a:srgbClr val="FA7B17"/>
          </p15:clr>
        </p15:guide>
        <p15:guide id="7" pos="6762">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amp; Sub Cover - Small Title 1">
  <p:cSld name="CUSTOM_7_2_1_1">
    <p:bg>
      <p:bgPr>
        <a:solidFill>
          <a:schemeClr val="dk1"/>
        </a:solidFill>
      </p:bgPr>
    </p:bg>
    <p:spTree>
      <p:nvGrpSpPr>
        <p:cNvPr id="172" name="Shape 172"/>
        <p:cNvGrpSpPr/>
        <p:nvPr/>
      </p:nvGrpSpPr>
      <p:grpSpPr>
        <a:xfrm>
          <a:off x="0" y="0"/>
          <a:ext cx="0" cy="0"/>
          <a:chOff x="0" y="0"/>
          <a:chExt cx="0" cy="0"/>
        </a:xfrm>
      </p:grpSpPr>
      <p:pic>
        <p:nvPicPr>
          <p:cNvPr id="173" name="Google Shape;173;p29"/>
          <p:cNvPicPr preferRelativeResize="0"/>
          <p:nvPr/>
        </p:nvPicPr>
        <p:blipFill>
          <a:blip r:embed="rId2">
            <a:alphaModFix/>
          </a:blip>
          <a:stretch>
            <a:fillRect/>
          </a:stretch>
        </p:blipFill>
        <p:spPr>
          <a:xfrm>
            <a:off x="6" y="1474562"/>
            <a:ext cx="12008448" cy="6754776"/>
          </a:xfrm>
          <a:prstGeom prst="rect">
            <a:avLst/>
          </a:prstGeom>
          <a:noFill/>
          <a:ln>
            <a:noFill/>
          </a:ln>
        </p:spPr>
      </p:pic>
      <p:cxnSp>
        <p:nvCxnSpPr>
          <p:cNvPr id="174" name="Google Shape;174;p29"/>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175" name="Google Shape;175;p29"/>
          <p:cNvPicPr preferRelativeResize="0"/>
          <p:nvPr/>
        </p:nvPicPr>
        <p:blipFill>
          <a:blip r:embed="rId3">
            <a:alphaModFix/>
          </a:blip>
          <a:stretch>
            <a:fillRect/>
          </a:stretch>
        </p:blipFill>
        <p:spPr>
          <a:xfrm>
            <a:off x="397024" y="9674550"/>
            <a:ext cx="1270089" cy="218750"/>
          </a:xfrm>
          <a:prstGeom prst="rect">
            <a:avLst/>
          </a:prstGeom>
          <a:noFill/>
          <a:ln>
            <a:noFill/>
          </a:ln>
        </p:spPr>
      </p:pic>
      <p:sp>
        <p:nvSpPr>
          <p:cNvPr id="176" name="Google Shape;176;p29"/>
          <p:cNvSpPr txBox="1"/>
          <p:nvPr>
            <p:ph type="title"/>
          </p:nvPr>
        </p:nvSpPr>
        <p:spPr>
          <a:xfrm>
            <a:off x="3737200" y="4185925"/>
            <a:ext cx="15781500" cy="129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7200"/>
              <a:buFont typeface="Red Hat Display"/>
              <a:buNone/>
              <a:defRPr b="1" sz="7200">
                <a:solidFill>
                  <a:schemeClr val="lt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 name="Google Shape;177;p29"/>
          <p:cNvSpPr txBox="1"/>
          <p:nvPr>
            <p:ph idx="2" type="title"/>
          </p:nvPr>
        </p:nvSpPr>
        <p:spPr>
          <a:xfrm>
            <a:off x="557475" y="3985100"/>
            <a:ext cx="2024700" cy="1568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10800"/>
              <a:buFont typeface="Red Hat Display"/>
              <a:buNone/>
              <a:defRPr b="1" sz="10800">
                <a:solidFill>
                  <a:schemeClr val="lt1"/>
                </a:solidFill>
                <a:latin typeface="Red Hat Display"/>
                <a:ea typeface="Red Hat Display"/>
                <a:cs typeface="Red Hat Display"/>
                <a:sym typeface="Red Hat Display"/>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178" name="Google Shape;178;p29"/>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solidFill>
                  <a:schemeClr val="lt1"/>
                </a:solidFill>
                <a:latin typeface="Red Hat Display"/>
                <a:ea typeface="Red Hat Display"/>
                <a:cs typeface="Red Hat Display"/>
                <a:sym typeface="Red Hat Display"/>
              </a:defRPr>
            </a:lvl1pPr>
            <a:lvl2pPr lvl="1">
              <a:buNone/>
              <a:defRPr sz="2200">
                <a:solidFill>
                  <a:schemeClr val="lt1"/>
                </a:solidFill>
                <a:latin typeface="Red Hat Display"/>
                <a:ea typeface="Red Hat Display"/>
                <a:cs typeface="Red Hat Display"/>
                <a:sym typeface="Red Hat Display"/>
              </a:defRPr>
            </a:lvl2pPr>
            <a:lvl3pPr lvl="2">
              <a:buNone/>
              <a:defRPr sz="2200">
                <a:solidFill>
                  <a:schemeClr val="lt1"/>
                </a:solidFill>
                <a:latin typeface="Red Hat Display"/>
                <a:ea typeface="Red Hat Display"/>
                <a:cs typeface="Red Hat Display"/>
                <a:sym typeface="Red Hat Display"/>
              </a:defRPr>
            </a:lvl3pPr>
            <a:lvl4pPr lvl="3">
              <a:buNone/>
              <a:defRPr sz="2200">
                <a:solidFill>
                  <a:schemeClr val="lt1"/>
                </a:solidFill>
                <a:latin typeface="Red Hat Display"/>
                <a:ea typeface="Red Hat Display"/>
                <a:cs typeface="Red Hat Display"/>
                <a:sym typeface="Red Hat Display"/>
              </a:defRPr>
            </a:lvl4pPr>
            <a:lvl5pPr lvl="4">
              <a:buNone/>
              <a:defRPr sz="2200">
                <a:solidFill>
                  <a:schemeClr val="lt1"/>
                </a:solidFill>
                <a:latin typeface="Red Hat Display"/>
                <a:ea typeface="Red Hat Display"/>
                <a:cs typeface="Red Hat Display"/>
                <a:sym typeface="Red Hat Display"/>
              </a:defRPr>
            </a:lvl5pPr>
            <a:lvl6pPr lvl="5">
              <a:buNone/>
              <a:defRPr sz="2200">
                <a:solidFill>
                  <a:schemeClr val="lt1"/>
                </a:solidFill>
                <a:latin typeface="Red Hat Display"/>
                <a:ea typeface="Red Hat Display"/>
                <a:cs typeface="Red Hat Display"/>
                <a:sym typeface="Red Hat Display"/>
              </a:defRPr>
            </a:lvl6pPr>
            <a:lvl7pPr lvl="6">
              <a:buNone/>
              <a:defRPr sz="2200">
                <a:solidFill>
                  <a:schemeClr val="lt1"/>
                </a:solidFill>
                <a:latin typeface="Red Hat Display"/>
                <a:ea typeface="Red Hat Display"/>
                <a:cs typeface="Red Hat Display"/>
                <a:sym typeface="Red Hat Display"/>
              </a:defRPr>
            </a:lvl7pPr>
            <a:lvl8pPr lvl="7">
              <a:buNone/>
              <a:defRPr sz="2200">
                <a:solidFill>
                  <a:schemeClr val="lt1"/>
                </a:solidFill>
                <a:latin typeface="Red Hat Display"/>
                <a:ea typeface="Red Hat Display"/>
                <a:cs typeface="Red Hat Display"/>
                <a:sym typeface="Red Hat Display"/>
              </a:defRPr>
            </a:lvl8pPr>
            <a:lvl9pPr lvl="8">
              <a:buNone/>
              <a:defRPr sz="2200">
                <a:solidFill>
                  <a:schemeClr val="lt1"/>
                </a:solidFill>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1034">
          <p15:clr>
            <a:srgbClr val="FA7B17"/>
          </p15:clr>
        </p15:guide>
        <p15:guide id="2" pos="8627">
          <p15:clr>
            <a:srgbClr val="FA7B17"/>
          </p15:clr>
        </p15:guide>
        <p15:guide id="3" pos="6762">
          <p15:clr>
            <a:srgbClr val="FA7B17"/>
          </p15:clr>
        </p15:guide>
        <p15:guide id="4" orient="horz" pos="3056">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amp; Sub Cover - Small Title 1 1">
  <p:cSld name="CUSTOM_7_2_1_1_1">
    <p:bg>
      <p:bgPr>
        <a:solidFill>
          <a:schemeClr val="lt1"/>
        </a:solidFill>
      </p:bgPr>
    </p:bg>
    <p:spTree>
      <p:nvGrpSpPr>
        <p:cNvPr id="179" name="Shape 179"/>
        <p:cNvGrpSpPr/>
        <p:nvPr/>
      </p:nvGrpSpPr>
      <p:grpSpPr>
        <a:xfrm>
          <a:off x="0" y="0"/>
          <a:ext cx="0" cy="0"/>
          <a:chOff x="0" y="0"/>
          <a:chExt cx="0" cy="0"/>
        </a:xfrm>
      </p:grpSpPr>
      <p:pic>
        <p:nvPicPr>
          <p:cNvPr id="180" name="Google Shape;180;p30"/>
          <p:cNvPicPr preferRelativeResize="0"/>
          <p:nvPr/>
        </p:nvPicPr>
        <p:blipFill>
          <a:blip r:embed="rId2">
            <a:alphaModFix/>
          </a:blip>
          <a:stretch>
            <a:fillRect/>
          </a:stretch>
        </p:blipFill>
        <p:spPr>
          <a:xfrm>
            <a:off x="1" y="1409977"/>
            <a:ext cx="10319150" cy="5804549"/>
          </a:xfrm>
          <a:prstGeom prst="rect">
            <a:avLst/>
          </a:prstGeom>
          <a:noFill/>
          <a:ln>
            <a:noFill/>
          </a:ln>
        </p:spPr>
      </p:pic>
      <p:cxnSp>
        <p:nvCxnSpPr>
          <p:cNvPr id="181" name="Google Shape;181;p30"/>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182" name="Google Shape;182;p30"/>
          <p:cNvPicPr preferRelativeResize="0"/>
          <p:nvPr/>
        </p:nvPicPr>
        <p:blipFill>
          <a:blip r:embed="rId3">
            <a:alphaModFix/>
          </a:blip>
          <a:stretch>
            <a:fillRect/>
          </a:stretch>
        </p:blipFill>
        <p:spPr>
          <a:xfrm>
            <a:off x="397024" y="9674550"/>
            <a:ext cx="1270089" cy="218750"/>
          </a:xfrm>
          <a:prstGeom prst="rect">
            <a:avLst/>
          </a:prstGeom>
          <a:noFill/>
          <a:ln>
            <a:noFill/>
          </a:ln>
        </p:spPr>
      </p:pic>
      <p:sp>
        <p:nvSpPr>
          <p:cNvPr id="183" name="Google Shape;183;p30"/>
          <p:cNvSpPr txBox="1"/>
          <p:nvPr>
            <p:ph type="title"/>
          </p:nvPr>
        </p:nvSpPr>
        <p:spPr>
          <a:xfrm>
            <a:off x="3331148" y="3604100"/>
            <a:ext cx="10363500" cy="129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5600"/>
              <a:buFont typeface="Red Hat Display"/>
              <a:buNone/>
              <a:defRPr b="1" sz="56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4" name="Google Shape;184;p30"/>
          <p:cNvSpPr txBox="1"/>
          <p:nvPr>
            <p:ph idx="2" type="title"/>
          </p:nvPr>
        </p:nvSpPr>
        <p:spPr>
          <a:xfrm>
            <a:off x="557475" y="3527900"/>
            <a:ext cx="2024700" cy="1568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8800"/>
              <a:buFont typeface="Red Hat Display"/>
              <a:buNone/>
              <a:defRPr b="1" sz="8800">
                <a:solidFill>
                  <a:schemeClr val="lt1"/>
                </a:solidFill>
                <a:latin typeface="Red Hat Display"/>
                <a:ea typeface="Red Hat Display"/>
                <a:cs typeface="Red Hat Display"/>
                <a:sym typeface="Red Hat Display"/>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pic>
        <p:nvPicPr>
          <p:cNvPr id="185" name="Google Shape;185;p30"/>
          <p:cNvPicPr preferRelativeResize="0"/>
          <p:nvPr/>
        </p:nvPicPr>
        <p:blipFill>
          <a:blip r:embed="rId4">
            <a:alphaModFix/>
          </a:blip>
          <a:stretch>
            <a:fillRect/>
          </a:stretch>
        </p:blipFill>
        <p:spPr>
          <a:xfrm>
            <a:off x="397000" y="9674540"/>
            <a:ext cx="1270161" cy="218750"/>
          </a:xfrm>
          <a:prstGeom prst="rect">
            <a:avLst/>
          </a:prstGeom>
          <a:noFill/>
          <a:ln>
            <a:noFill/>
          </a:ln>
        </p:spPr>
      </p:pic>
      <p:sp>
        <p:nvSpPr>
          <p:cNvPr id="186" name="Google Shape;186;p30"/>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1034">
          <p15:clr>
            <a:srgbClr val="FA7B17"/>
          </p15:clr>
        </p15:guide>
        <p15:guide id="2" pos="8627">
          <p15:clr>
            <a:srgbClr val="FA7B17"/>
          </p15:clr>
        </p15:guide>
        <p15:guide id="3" pos="6762">
          <p15:clr>
            <a:srgbClr val="FA7B17"/>
          </p15:clr>
        </p15:guide>
        <p15:guide id="4" orient="horz" pos="3004">
          <p15:clr>
            <a:srgbClr val="FA7B17"/>
          </p15:clr>
        </p15:guide>
        <p15:guide id="5" orient="horz" pos="2721">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1 2 2">
  <p:cSld name="CUSTOM_12_4_4">
    <p:spTree>
      <p:nvGrpSpPr>
        <p:cNvPr id="187" name="Shape 187"/>
        <p:cNvGrpSpPr/>
        <p:nvPr/>
      </p:nvGrpSpPr>
      <p:grpSpPr>
        <a:xfrm>
          <a:off x="0" y="0"/>
          <a:ext cx="0" cy="0"/>
          <a:chOff x="0" y="0"/>
          <a:chExt cx="0" cy="0"/>
        </a:xfrm>
      </p:grpSpPr>
      <p:sp>
        <p:nvSpPr>
          <p:cNvPr id="188" name="Google Shape;188;p31"/>
          <p:cNvSpPr/>
          <p:nvPr/>
        </p:nvSpPr>
        <p:spPr>
          <a:xfrm>
            <a:off x="9868650" y="0"/>
            <a:ext cx="8419200" cy="10287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9" name="Google Shape;189;p31"/>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190" name="Google Shape;190;p31"/>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191" name="Google Shape;191;p31"/>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192" name="Google Shape;192;p31"/>
          <p:cNvSpPr txBox="1"/>
          <p:nvPr>
            <p:ph type="title"/>
          </p:nvPr>
        </p:nvSpPr>
        <p:spPr>
          <a:xfrm>
            <a:off x="1721425" y="781950"/>
            <a:ext cx="74979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 name="Google Shape;193;p31"/>
          <p:cNvSpPr txBox="1"/>
          <p:nvPr>
            <p:ph idx="1" type="subTitle"/>
          </p:nvPr>
        </p:nvSpPr>
        <p:spPr>
          <a:xfrm>
            <a:off x="1721425" y="1582350"/>
            <a:ext cx="7497900" cy="551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ed Hat Display Medium"/>
              <a:buNone/>
              <a:defRPr sz="2400">
                <a:solidFill>
                  <a:schemeClr val="dk1"/>
                </a:solidFill>
                <a:latin typeface="Red Hat Display Medium"/>
                <a:ea typeface="Red Hat Display Medium"/>
                <a:cs typeface="Red Hat Display Medium"/>
                <a:sym typeface="Red Hat Display Medium"/>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94" name="Google Shape;194;p31"/>
          <p:cNvSpPr txBox="1"/>
          <p:nvPr>
            <p:ph idx="2" type="body"/>
          </p:nvPr>
        </p:nvSpPr>
        <p:spPr>
          <a:xfrm>
            <a:off x="1660350" y="2765950"/>
            <a:ext cx="7559100" cy="61467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195" name="Google Shape;195;p31"/>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solidFill>
                  <a:schemeClr val="lt1"/>
                </a:solidFill>
                <a:latin typeface="Red Hat Display"/>
                <a:ea typeface="Red Hat Display"/>
                <a:cs typeface="Red Hat Display"/>
                <a:sym typeface="Red Hat Display"/>
              </a:defRPr>
            </a:lvl1pPr>
            <a:lvl2pPr lvl="1">
              <a:buNone/>
              <a:defRPr sz="2200">
                <a:solidFill>
                  <a:schemeClr val="lt1"/>
                </a:solidFill>
                <a:latin typeface="Red Hat Display"/>
                <a:ea typeface="Red Hat Display"/>
                <a:cs typeface="Red Hat Display"/>
                <a:sym typeface="Red Hat Display"/>
              </a:defRPr>
            </a:lvl2pPr>
            <a:lvl3pPr lvl="2">
              <a:buNone/>
              <a:defRPr sz="2200">
                <a:solidFill>
                  <a:schemeClr val="lt1"/>
                </a:solidFill>
                <a:latin typeface="Red Hat Display"/>
                <a:ea typeface="Red Hat Display"/>
                <a:cs typeface="Red Hat Display"/>
                <a:sym typeface="Red Hat Display"/>
              </a:defRPr>
            </a:lvl3pPr>
            <a:lvl4pPr lvl="3">
              <a:buNone/>
              <a:defRPr sz="2200">
                <a:solidFill>
                  <a:schemeClr val="lt1"/>
                </a:solidFill>
                <a:latin typeface="Red Hat Display"/>
                <a:ea typeface="Red Hat Display"/>
                <a:cs typeface="Red Hat Display"/>
                <a:sym typeface="Red Hat Display"/>
              </a:defRPr>
            </a:lvl4pPr>
            <a:lvl5pPr lvl="4">
              <a:buNone/>
              <a:defRPr sz="2200">
                <a:solidFill>
                  <a:schemeClr val="lt1"/>
                </a:solidFill>
                <a:latin typeface="Red Hat Display"/>
                <a:ea typeface="Red Hat Display"/>
                <a:cs typeface="Red Hat Display"/>
                <a:sym typeface="Red Hat Display"/>
              </a:defRPr>
            </a:lvl5pPr>
            <a:lvl6pPr lvl="5">
              <a:buNone/>
              <a:defRPr sz="2200">
                <a:solidFill>
                  <a:schemeClr val="lt1"/>
                </a:solidFill>
                <a:latin typeface="Red Hat Display"/>
                <a:ea typeface="Red Hat Display"/>
                <a:cs typeface="Red Hat Display"/>
                <a:sym typeface="Red Hat Display"/>
              </a:defRPr>
            </a:lvl6pPr>
            <a:lvl7pPr lvl="6">
              <a:buNone/>
              <a:defRPr sz="2200">
                <a:solidFill>
                  <a:schemeClr val="lt1"/>
                </a:solidFill>
                <a:latin typeface="Red Hat Display"/>
                <a:ea typeface="Red Hat Display"/>
                <a:cs typeface="Red Hat Display"/>
                <a:sym typeface="Red Hat Display"/>
              </a:defRPr>
            </a:lvl7pPr>
            <a:lvl8pPr lvl="7">
              <a:buNone/>
              <a:defRPr sz="2200">
                <a:solidFill>
                  <a:schemeClr val="lt1"/>
                </a:solidFill>
                <a:latin typeface="Red Hat Display"/>
                <a:ea typeface="Red Hat Display"/>
                <a:cs typeface="Red Hat Display"/>
                <a:sym typeface="Red Hat Display"/>
              </a:defRPr>
            </a:lvl8pPr>
            <a:lvl9pPr lvl="8">
              <a:buNone/>
              <a:defRPr sz="2200">
                <a:solidFill>
                  <a:schemeClr val="lt1"/>
                </a:solidFill>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250">
          <p15:clr>
            <a:srgbClr val="FA7B17"/>
          </p15:clr>
        </p15:guide>
        <p15:guide id="2" orient="horz" pos="238">
          <p15:clr>
            <a:srgbClr val="FA7B17"/>
          </p15:clr>
        </p15:guide>
        <p15:guide id="3" pos="11282">
          <p15:clr>
            <a:srgbClr val="FA7B17"/>
          </p15:clr>
        </p15:guide>
        <p15:guide id="4" orient="horz" pos="6242">
          <p15:clr>
            <a:srgbClr val="FA7B17"/>
          </p15:clr>
        </p15:guide>
        <p15:guide id="5" pos="1036">
          <p15:clr>
            <a:srgbClr val="FA7B17"/>
          </p15:clr>
        </p15:guide>
        <p15:guide id="6" pos="1161">
          <p15:clr>
            <a:srgbClr val="FA7B17"/>
          </p15:clr>
        </p15:guide>
        <p15:guide id="7" pos="1955">
          <p15:clr>
            <a:srgbClr val="FA7B17"/>
          </p15:clr>
        </p15:guide>
        <p15:guide id="8" pos="2079">
          <p15:clr>
            <a:srgbClr val="FA7B17"/>
          </p15:clr>
        </p15:guide>
        <p15:guide id="9" pos="2897">
          <p15:clr>
            <a:srgbClr val="FA7B17"/>
          </p15:clr>
        </p15:guide>
        <p15:guide id="10" pos="3021">
          <p15:clr>
            <a:srgbClr val="FA7B17"/>
          </p15:clr>
        </p15:guide>
        <p15:guide id="11" pos="3820">
          <p15:clr>
            <a:srgbClr val="FA7B17"/>
          </p15:clr>
        </p15:guide>
        <p15:guide id="12" pos="3944">
          <p15:clr>
            <a:srgbClr val="FA7B17"/>
          </p15:clr>
        </p15:guide>
        <p15:guide id="13" pos="4760">
          <p15:clr>
            <a:srgbClr val="FA7B17"/>
          </p15:clr>
        </p15:guide>
        <p15:guide id="14" pos="4884">
          <p15:clr>
            <a:srgbClr val="FA7B17"/>
          </p15:clr>
        </p15:guide>
        <p15:guide id="15" pos="5683">
          <p15:clr>
            <a:srgbClr val="FA7B17"/>
          </p15:clr>
        </p15:guide>
        <p15:guide id="16" pos="5807">
          <p15:clr>
            <a:srgbClr val="FA7B17"/>
          </p15:clr>
        </p15:guide>
        <p15:guide id="17" pos="6625">
          <p15:clr>
            <a:srgbClr val="FA7B17"/>
          </p15:clr>
        </p15:guide>
        <p15:guide id="18" pos="6750">
          <p15:clr>
            <a:srgbClr val="FA7B17"/>
          </p15:clr>
        </p15:guide>
        <p15:guide id="19" pos="7547">
          <p15:clr>
            <a:srgbClr val="FA7B17"/>
          </p15:clr>
        </p15:guide>
        <p15:guide id="20" pos="7672">
          <p15:clr>
            <a:srgbClr val="FA7B17"/>
          </p15:clr>
        </p15:guide>
        <p15:guide id="21" pos="8479">
          <p15:clr>
            <a:srgbClr val="FA7B17"/>
          </p15:clr>
        </p15:guide>
        <p15:guide id="22" pos="8604">
          <p15:clr>
            <a:srgbClr val="FA7B17"/>
          </p15:clr>
        </p15:guide>
        <p15:guide id="23" pos="9409">
          <p15:clr>
            <a:srgbClr val="FA7B17"/>
          </p15:clr>
        </p15:guide>
        <p15:guide id="24" pos="9533">
          <p15:clr>
            <a:srgbClr val="FA7B17"/>
          </p15:clr>
        </p15:guide>
        <p15:guide id="25" pos="10359">
          <p15:clr>
            <a:srgbClr val="FA7B17"/>
          </p15:clr>
        </p15:guide>
        <p15:guide id="26" pos="10483">
          <p15:clr>
            <a:srgbClr val="FA7B17"/>
          </p15:clr>
        </p15:guide>
        <p15:guide id="27" orient="horz" pos="493">
          <p15:clr>
            <a:srgbClr val="FA7B17"/>
          </p15:clr>
        </p15:guide>
        <p15:guide id="28" orient="horz" pos="5614">
          <p15:clr>
            <a:srgbClr val="FA7B17"/>
          </p15:clr>
        </p15:guide>
        <p15:guide id="29" orient="horz" pos="997">
          <p15:clr>
            <a:srgbClr val="FA7B17"/>
          </p15:clr>
        </p15:guide>
        <p15:guide id="30" orient="horz" pos="1344">
          <p15:clr>
            <a:srgbClr val="FA7B17"/>
          </p15:clr>
        </p15:guide>
        <p15:guide id="31" orient="horz" pos="1742">
          <p15:clr>
            <a:srgbClr val="FA7B17"/>
          </p15:clr>
        </p15:guide>
        <p15:guide id="32" pos="1084">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31" name="Shape 31"/>
        <p:cNvGrpSpPr/>
        <p:nvPr/>
      </p:nvGrpSpPr>
      <p:grpSpPr>
        <a:xfrm>
          <a:off x="0" y="0"/>
          <a:ext cx="0" cy="0"/>
          <a:chOff x="0" y="0"/>
          <a:chExt cx="0" cy="0"/>
        </a:xfrm>
      </p:grpSpPr>
      <p:sp>
        <p:nvSpPr>
          <p:cNvPr id="32" name="Google Shape;32;p4"/>
          <p:cNvSpPr txBox="1"/>
          <p:nvPr>
            <p:ph type="title"/>
          </p:nvPr>
        </p:nvSpPr>
        <p:spPr>
          <a:xfrm>
            <a:off x="1344750" y="2864950"/>
            <a:ext cx="6996000" cy="1793400"/>
          </a:xfrm>
          <a:prstGeom prst="rect">
            <a:avLst/>
          </a:prstGeom>
        </p:spPr>
        <p:txBody>
          <a:bodyPr anchorCtr="0" anchor="ctr" bIns="182850" lIns="182850" spcFirstLastPara="1" rIns="182850" wrap="square" tIns="182850">
            <a:noAutofit/>
          </a:bodyPr>
          <a:lstStyle>
            <a:lvl1pPr lvl="0" rtl="0" algn="r">
              <a:spcBef>
                <a:spcPts val="0"/>
              </a:spcBef>
              <a:spcAft>
                <a:spcPts val="0"/>
              </a:spcAft>
              <a:buClr>
                <a:srgbClr val="000000"/>
              </a:buClr>
              <a:buSzPts val="5600"/>
              <a:buNone/>
              <a:defRPr/>
            </a:lvl1pPr>
            <a:lvl2pPr lvl="1" rtl="0">
              <a:spcBef>
                <a:spcPts val="0"/>
              </a:spcBef>
              <a:spcAft>
                <a:spcPts val="0"/>
              </a:spcAft>
              <a:buClr>
                <a:srgbClr val="000000"/>
              </a:buClr>
              <a:buSzPts val="5600"/>
              <a:buNone/>
              <a:defRPr>
                <a:solidFill>
                  <a:srgbClr val="000000"/>
                </a:solidFill>
              </a:defRPr>
            </a:lvl2pPr>
            <a:lvl3pPr lvl="2" rtl="0">
              <a:spcBef>
                <a:spcPts val="0"/>
              </a:spcBef>
              <a:spcAft>
                <a:spcPts val="0"/>
              </a:spcAft>
              <a:buClr>
                <a:srgbClr val="000000"/>
              </a:buClr>
              <a:buSzPts val="5600"/>
              <a:buNone/>
              <a:defRPr>
                <a:solidFill>
                  <a:srgbClr val="000000"/>
                </a:solidFill>
              </a:defRPr>
            </a:lvl3pPr>
            <a:lvl4pPr lvl="3" rtl="0">
              <a:spcBef>
                <a:spcPts val="0"/>
              </a:spcBef>
              <a:spcAft>
                <a:spcPts val="0"/>
              </a:spcAft>
              <a:buClr>
                <a:srgbClr val="000000"/>
              </a:buClr>
              <a:buSzPts val="5600"/>
              <a:buNone/>
              <a:defRPr>
                <a:solidFill>
                  <a:srgbClr val="000000"/>
                </a:solidFill>
              </a:defRPr>
            </a:lvl4pPr>
            <a:lvl5pPr lvl="4" rtl="0">
              <a:spcBef>
                <a:spcPts val="0"/>
              </a:spcBef>
              <a:spcAft>
                <a:spcPts val="0"/>
              </a:spcAft>
              <a:buClr>
                <a:srgbClr val="000000"/>
              </a:buClr>
              <a:buSzPts val="5600"/>
              <a:buNone/>
              <a:defRPr>
                <a:solidFill>
                  <a:srgbClr val="000000"/>
                </a:solidFill>
              </a:defRPr>
            </a:lvl5pPr>
            <a:lvl6pPr lvl="5" rtl="0">
              <a:spcBef>
                <a:spcPts val="0"/>
              </a:spcBef>
              <a:spcAft>
                <a:spcPts val="0"/>
              </a:spcAft>
              <a:buClr>
                <a:srgbClr val="000000"/>
              </a:buClr>
              <a:buSzPts val="5600"/>
              <a:buNone/>
              <a:defRPr>
                <a:solidFill>
                  <a:srgbClr val="000000"/>
                </a:solidFill>
              </a:defRPr>
            </a:lvl6pPr>
            <a:lvl7pPr lvl="6" rtl="0">
              <a:spcBef>
                <a:spcPts val="0"/>
              </a:spcBef>
              <a:spcAft>
                <a:spcPts val="0"/>
              </a:spcAft>
              <a:buClr>
                <a:srgbClr val="000000"/>
              </a:buClr>
              <a:buSzPts val="5600"/>
              <a:buNone/>
              <a:defRPr>
                <a:solidFill>
                  <a:srgbClr val="000000"/>
                </a:solidFill>
              </a:defRPr>
            </a:lvl7pPr>
            <a:lvl8pPr lvl="7" rtl="0">
              <a:spcBef>
                <a:spcPts val="0"/>
              </a:spcBef>
              <a:spcAft>
                <a:spcPts val="0"/>
              </a:spcAft>
              <a:buClr>
                <a:srgbClr val="000000"/>
              </a:buClr>
              <a:buSzPts val="5600"/>
              <a:buNone/>
              <a:defRPr>
                <a:solidFill>
                  <a:srgbClr val="000000"/>
                </a:solidFill>
              </a:defRPr>
            </a:lvl8pPr>
            <a:lvl9pPr lvl="8" rtl="0">
              <a:spcBef>
                <a:spcPts val="0"/>
              </a:spcBef>
              <a:spcAft>
                <a:spcPts val="0"/>
              </a:spcAft>
              <a:buClr>
                <a:srgbClr val="000000"/>
              </a:buClr>
              <a:buSzPts val="5600"/>
              <a:buNone/>
              <a:defRPr>
                <a:solidFill>
                  <a:srgbClr val="000000"/>
                </a:solidFill>
              </a:defRPr>
            </a:lvl9pPr>
          </a:lstStyle>
          <a:p/>
        </p:txBody>
      </p:sp>
      <p:sp>
        <p:nvSpPr>
          <p:cNvPr id="33" name="Google Shape;33;p4"/>
          <p:cNvSpPr txBox="1"/>
          <p:nvPr>
            <p:ph idx="1" type="subTitle"/>
          </p:nvPr>
        </p:nvSpPr>
        <p:spPr>
          <a:xfrm flipH="1">
            <a:off x="3334350" y="4308450"/>
            <a:ext cx="5006400" cy="2340000"/>
          </a:xfrm>
          <a:prstGeom prst="rect">
            <a:avLst/>
          </a:prstGeom>
        </p:spPr>
        <p:txBody>
          <a:bodyPr anchorCtr="0" anchor="t" bIns="182850" lIns="182850" spcFirstLastPara="1" rIns="182850" wrap="square" tIns="182850">
            <a:noAutofit/>
          </a:bodyPr>
          <a:lstStyle>
            <a:lvl1pPr lvl="0" rtl="0" algn="r">
              <a:lnSpc>
                <a:spcPct val="100000"/>
              </a:lnSpc>
              <a:spcBef>
                <a:spcPts val="0"/>
              </a:spcBef>
              <a:spcAft>
                <a:spcPts val="0"/>
              </a:spcAft>
              <a:buSzPts val="2400"/>
              <a:buNone/>
              <a:defRPr/>
            </a:lvl1pPr>
            <a:lvl2pPr lvl="1" rtl="0">
              <a:lnSpc>
                <a:spcPct val="100000"/>
              </a:lnSpc>
              <a:spcBef>
                <a:spcPts val="0"/>
              </a:spcBef>
              <a:spcAft>
                <a:spcPts val="0"/>
              </a:spcAft>
              <a:buClr>
                <a:srgbClr val="000000"/>
              </a:buClr>
              <a:buSzPts val="5600"/>
              <a:buNone/>
              <a:defRPr sz="5600">
                <a:solidFill>
                  <a:srgbClr val="000000"/>
                </a:solidFill>
              </a:defRPr>
            </a:lvl2pPr>
            <a:lvl3pPr lvl="2" rtl="0">
              <a:lnSpc>
                <a:spcPct val="100000"/>
              </a:lnSpc>
              <a:spcBef>
                <a:spcPts val="0"/>
              </a:spcBef>
              <a:spcAft>
                <a:spcPts val="0"/>
              </a:spcAft>
              <a:buClr>
                <a:srgbClr val="000000"/>
              </a:buClr>
              <a:buSzPts val="5600"/>
              <a:buNone/>
              <a:defRPr sz="5600">
                <a:solidFill>
                  <a:srgbClr val="000000"/>
                </a:solidFill>
              </a:defRPr>
            </a:lvl3pPr>
            <a:lvl4pPr lvl="3" rtl="0">
              <a:lnSpc>
                <a:spcPct val="100000"/>
              </a:lnSpc>
              <a:spcBef>
                <a:spcPts val="0"/>
              </a:spcBef>
              <a:spcAft>
                <a:spcPts val="0"/>
              </a:spcAft>
              <a:buClr>
                <a:srgbClr val="000000"/>
              </a:buClr>
              <a:buSzPts val="5600"/>
              <a:buNone/>
              <a:defRPr sz="5600">
                <a:solidFill>
                  <a:srgbClr val="000000"/>
                </a:solidFill>
              </a:defRPr>
            </a:lvl4pPr>
            <a:lvl5pPr lvl="4" rtl="0">
              <a:lnSpc>
                <a:spcPct val="100000"/>
              </a:lnSpc>
              <a:spcBef>
                <a:spcPts val="0"/>
              </a:spcBef>
              <a:spcAft>
                <a:spcPts val="0"/>
              </a:spcAft>
              <a:buClr>
                <a:srgbClr val="000000"/>
              </a:buClr>
              <a:buSzPts val="5600"/>
              <a:buNone/>
              <a:defRPr sz="5600">
                <a:solidFill>
                  <a:srgbClr val="000000"/>
                </a:solidFill>
              </a:defRPr>
            </a:lvl5pPr>
            <a:lvl6pPr lvl="5" rtl="0">
              <a:lnSpc>
                <a:spcPct val="100000"/>
              </a:lnSpc>
              <a:spcBef>
                <a:spcPts val="0"/>
              </a:spcBef>
              <a:spcAft>
                <a:spcPts val="0"/>
              </a:spcAft>
              <a:buClr>
                <a:srgbClr val="000000"/>
              </a:buClr>
              <a:buSzPts val="5600"/>
              <a:buNone/>
              <a:defRPr sz="5600">
                <a:solidFill>
                  <a:srgbClr val="000000"/>
                </a:solidFill>
              </a:defRPr>
            </a:lvl6pPr>
            <a:lvl7pPr lvl="6" rtl="0">
              <a:lnSpc>
                <a:spcPct val="100000"/>
              </a:lnSpc>
              <a:spcBef>
                <a:spcPts val="0"/>
              </a:spcBef>
              <a:spcAft>
                <a:spcPts val="0"/>
              </a:spcAft>
              <a:buClr>
                <a:srgbClr val="000000"/>
              </a:buClr>
              <a:buSzPts val="5600"/>
              <a:buNone/>
              <a:defRPr sz="5600">
                <a:solidFill>
                  <a:srgbClr val="000000"/>
                </a:solidFill>
              </a:defRPr>
            </a:lvl7pPr>
            <a:lvl8pPr lvl="7" rtl="0">
              <a:lnSpc>
                <a:spcPct val="100000"/>
              </a:lnSpc>
              <a:spcBef>
                <a:spcPts val="0"/>
              </a:spcBef>
              <a:spcAft>
                <a:spcPts val="0"/>
              </a:spcAft>
              <a:buClr>
                <a:srgbClr val="000000"/>
              </a:buClr>
              <a:buSzPts val="5600"/>
              <a:buNone/>
              <a:defRPr sz="5600">
                <a:solidFill>
                  <a:srgbClr val="000000"/>
                </a:solidFill>
              </a:defRPr>
            </a:lvl8pPr>
            <a:lvl9pPr lvl="8" rtl="0">
              <a:lnSpc>
                <a:spcPct val="100000"/>
              </a:lnSpc>
              <a:spcBef>
                <a:spcPts val="0"/>
              </a:spcBef>
              <a:spcAft>
                <a:spcPts val="0"/>
              </a:spcAft>
              <a:buClr>
                <a:srgbClr val="000000"/>
              </a:buClr>
              <a:buSzPts val="5600"/>
              <a:buNone/>
              <a:defRPr sz="5600">
                <a:solidFill>
                  <a:srgbClr val="000000"/>
                </a:solidFill>
              </a:defRPr>
            </a:lvl9pPr>
          </a:lstStyle>
          <a:p/>
        </p:txBody>
      </p:sp>
      <p:sp>
        <p:nvSpPr>
          <p:cNvPr id="34" name="Google Shape;34;p4"/>
          <p:cNvSpPr txBox="1"/>
          <p:nvPr>
            <p:ph idx="12" type="sldNum"/>
          </p:nvPr>
        </p:nvSpPr>
        <p:spPr>
          <a:xfrm rot="-5400000">
            <a:off x="-212700" y="3287100"/>
            <a:ext cx="1097400" cy="787200"/>
          </a:xfrm>
          <a:prstGeom prst="rect">
            <a:avLst/>
          </a:prstGeom>
        </p:spPr>
        <p:txBody>
          <a:bodyPr anchorCtr="0" anchor="t" bIns="182850" lIns="182850" spcFirstLastPara="1" rIns="182850" wrap="square" tIns="182850">
            <a:noAutofit/>
          </a:bodyPr>
          <a:lstStyle>
            <a:lvl1pPr lvl="0" rtl="0">
              <a:buNone/>
              <a:defRPr b="1" sz="3200">
                <a:solidFill>
                  <a:srgbClr val="DF957A"/>
                </a:solidFill>
                <a:latin typeface="Livvic"/>
                <a:ea typeface="Livvic"/>
                <a:cs typeface="Livvic"/>
                <a:sym typeface="Livvic"/>
              </a:defRPr>
            </a:lvl1pPr>
            <a:lvl2pPr lvl="1" rtl="0">
              <a:buNone/>
              <a:defRPr b="1" sz="3200">
                <a:solidFill>
                  <a:srgbClr val="DF957A"/>
                </a:solidFill>
                <a:latin typeface="Livvic"/>
                <a:ea typeface="Livvic"/>
                <a:cs typeface="Livvic"/>
                <a:sym typeface="Livvic"/>
              </a:defRPr>
            </a:lvl2pPr>
            <a:lvl3pPr lvl="2" rtl="0">
              <a:buNone/>
              <a:defRPr b="1" sz="3200">
                <a:solidFill>
                  <a:srgbClr val="DF957A"/>
                </a:solidFill>
                <a:latin typeface="Livvic"/>
                <a:ea typeface="Livvic"/>
                <a:cs typeface="Livvic"/>
                <a:sym typeface="Livvic"/>
              </a:defRPr>
            </a:lvl3pPr>
            <a:lvl4pPr lvl="3" rtl="0">
              <a:buNone/>
              <a:defRPr b="1" sz="3200">
                <a:solidFill>
                  <a:srgbClr val="DF957A"/>
                </a:solidFill>
                <a:latin typeface="Livvic"/>
                <a:ea typeface="Livvic"/>
                <a:cs typeface="Livvic"/>
                <a:sym typeface="Livvic"/>
              </a:defRPr>
            </a:lvl4pPr>
            <a:lvl5pPr lvl="4" rtl="0">
              <a:buNone/>
              <a:defRPr b="1" sz="3200">
                <a:solidFill>
                  <a:srgbClr val="DF957A"/>
                </a:solidFill>
                <a:latin typeface="Livvic"/>
                <a:ea typeface="Livvic"/>
                <a:cs typeface="Livvic"/>
                <a:sym typeface="Livvic"/>
              </a:defRPr>
            </a:lvl5pPr>
            <a:lvl6pPr lvl="5" rtl="0">
              <a:buNone/>
              <a:defRPr b="1" sz="3200">
                <a:solidFill>
                  <a:srgbClr val="DF957A"/>
                </a:solidFill>
                <a:latin typeface="Livvic"/>
                <a:ea typeface="Livvic"/>
                <a:cs typeface="Livvic"/>
                <a:sym typeface="Livvic"/>
              </a:defRPr>
            </a:lvl6pPr>
            <a:lvl7pPr lvl="6" rtl="0">
              <a:buNone/>
              <a:defRPr b="1" sz="3200">
                <a:solidFill>
                  <a:srgbClr val="DF957A"/>
                </a:solidFill>
                <a:latin typeface="Livvic"/>
                <a:ea typeface="Livvic"/>
                <a:cs typeface="Livvic"/>
                <a:sym typeface="Livvic"/>
              </a:defRPr>
            </a:lvl7pPr>
            <a:lvl8pPr lvl="7" rtl="0">
              <a:buNone/>
              <a:defRPr b="1" sz="3200">
                <a:solidFill>
                  <a:srgbClr val="DF957A"/>
                </a:solidFill>
                <a:latin typeface="Livvic"/>
                <a:ea typeface="Livvic"/>
                <a:cs typeface="Livvic"/>
                <a:sym typeface="Livvic"/>
              </a:defRPr>
            </a:lvl8pPr>
            <a:lvl9pPr lvl="8" rtl="0">
              <a:buNone/>
              <a:defRPr b="1" sz="3200">
                <a:solidFill>
                  <a:srgbClr val="DF957A"/>
                </a:solidFill>
                <a:latin typeface="Livvic"/>
                <a:ea typeface="Livvic"/>
                <a:cs typeface="Livvic"/>
                <a:sym typeface="Livvic"/>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1 2 3">
  <p:cSld name="CUSTOM_12_4_5">
    <p:spTree>
      <p:nvGrpSpPr>
        <p:cNvPr id="196" name="Shape 196"/>
        <p:cNvGrpSpPr/>
        <p:nvPr/>
      </p:nvGrpSpPr>
      <p:grpSpPr>
        <a:xfrm>
          <a:off x="0" y="0"/>
          <a:ext cx="0" cy="0"/>
          <a:chOff x="0" y="0"/>
          <a:chExt cx="0" cy="0"/>
        </a:xfrm>
      </p:grpSpPr>
      <p:sp>
        <p:nvSpPr>
          <p:cNvPr id="197" name="Google Shape;197;p32"/>
          <p:cNvSpPr/>
          <p:nvPr/>
        </p:nvSpPr>
        <p:spPr>
          <a:xfrm>
            <a:off x="9868650" y="0"/>
            <a:ext cx="8419200" cy="10287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8" name="Google Shape;198;p32"/>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199" name="Google Shape;199;p32"/>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200" name="Google Shape;200;p32"/>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201" name="Google Shape;201;p32"/>
          <p:cNvSpPr txBox="1"/>
          <p:nvPr>
            <p:ph type="title"/>
          </p:nvPr>
        </p:nvSpPr>
        <p:spPr>
          <a:xfrm>
            <a:off x="1721425" y="781950"/>
            <a:ext cx="74979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2" name="Google Shape;202;p32"/>
          <p:cNvSpPr txBox="1"/>
          <p:nvPr>
            <p:ph idx="1" type="body"/>
          </p:nvPr>
        </p:nvSpPr>
        <p:spPr>
          <a:xfrm>
            <a:off x="1660350" y="2133725"/>
            <a:ext cx="7559100" cy="61467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203" name="Google Shape;203;p32"/>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solidFill>
                  <a:schemeClr val="lt1"/>
                </a:solidFill>
                <a:latin typeface="Red Hat Display"/>
                <a:ea typeface="Red Hat Display"/>
                <a:cs typeface="Red Hat Display"/>
                <a:sym typeface="Red Hat Display"/>
              </a:defRPr>
            </a:lvl1pPr>
            <a:lvl2pPr lvl="1">
              <a:buNone/>
              <a:defRPr sz="2200">
                <a:solidFill>
                  <a:schemeClr val="lt1"/>
                </a:solidFill>
                <a:latin typeface="Red Hat Display"/>
                <a:ea typeface="Red Hat Display"/>
                <a:cs typeface="Red Hat Display"/>
                <a:sym typeface="Red Hat Display"/>
              </a:defRPr>
            </a:lvl2pPr>
            <a:lvl3pPr lvl="2">
              <a:buNone/>
              <a:defRPr sz="2200">
                <a:solidFill>
                  <a:schemeClr val="lt1"/>
                </a:solidFill>
                <a:latin typeface="Red Hat Display"/>
                <a:ea typeface="Red Hat Display"/>
                <a:cs typeface="Red Hat Display"/>
                <a:sym typeface="Red Hat Display"/>
              </a:defRPr>
            </a:lvl3pPr>
            <a:lvl4pPr lvl="3">
              <a:buNone/>
              <a:defRPr sz="2200">
                <a:solidFill>
                  <a:schemeClr val="lt1"/>
                </a:solidFill>
                <a:latin typeface="Red Hat Display"/>
                <a:ea typeface="Red Hat Display"/>
                <a:cs typeface="Red Hat Display"/>
                <a:sym typeface="Red Hat Display"/>
              </a:defRPr>
            </a:lvl4pPr>
            <a:lvl5pPr lvl="4">
              <a:buNone/>
              <a:defRPr sz="2200">
                <a:solidFill>
                  <a:schemeClr val="lt1"/>
                </a:solidFill>
                <a:latin typeface="Red Hat Display"/>
                <a:ea typeface="Red Hat Display"/>
                <a:cs typeface="Red Hat Display"/>
                <a:sym typeface="Red Hat Display"/>
              </a:defRPr>
            </a:lvl5pPr>
            <a:lvl6pPr lvl="5">
              <a:buNone/>
              <a:defRPr sz="2200">
                <a:solidFill>
                  <a:schemeClr val="lt1"/>
                </a:solidFill>
                <a:latin typeface="Red Hat Display"/>
                <a:ea typeface="Red Hat Display"/>
                <a:cs typeface="Red Hat Display"/>
                <a:sym typeface="Red Hat Display"/>
              </a:defRPr>
            </a:lvl6pPr>
            <a:lvl7pPr lvl="6">
              <a:buNone/>
              <a:defRPr sz="2200">
                <a:solidFill>
                  <a:schemeClr val="lt1"/>
                </a:solidFill>
                <a:latin typeface="Red Hat Display"/>
                <a:ea typeface="Red Hat Display"/>
                <a:cs typeface="Red Hat Display"/>
                <a:sym typeface="Red Hat Display"/>
              </a:defRPr>
            </a:lvl7pPr>
            <a:lvl8pPr lvl="7">
              <a:buNone/>
              <a:defRPr sz="2200">
                <a:solidFill>
                  <a:schemeClr val="lt1"/>
                </a:solidFill>
                <a:latin typeface="Red Hat Display"/>
                <a:ea typeface="Red Hat Display"/>
                <a:cs typeface="Red Hat Display"/>
                <a:sym typeface="Red Hat Display"/>
              </a:defRPr>
            </a:lvl8pPr>
            <a:lvl9pPr lvl="8">
              <a:buNone/>
              <a:defRPr sz="2200">
                <a:solidFill>
                  <a:schemeClr val="lt1"/>
                </a:solidFill>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250">
          <p15:clr>
            <a:srgbClr val="FA7B17"/>
          </p15:clr>
        </p15:guide>
        <p15:guide id="2" orient="horz" pos="238">
          <p15:clr>
            <a:srgbClr val="FA7B17"/>
          </p15:clr>
        </p15:guide>
        <p15:guide id="3" pos="11282">
          <p15:clr>
            <a:srgbClr val="FA7B17"/>
          </p15:clr>
        </p15:guide>
        <p15:guide id="4" orient="horz" pos="6242">
          <p15:clr>
            <a:srgbClr val="FA7B17"/>
          </p15:clr>
        </p15:guide>
        <p15:guide id="5" pos="1036">
          <p15:clr>
            <a:srgbClr val="FA7B17"/>
          </p15:clr>
        </p15:guide>
        <p15:guide id="6" pos="1161">
          <p15:clr>
            <a:srgbClr val="FA7B17"/>
          </p15:clr>
        </p15:guide>
        <p15:guide id="7" pos="1955">
          <p15:clr>
            <a:srgbClr val="FA7B17"/>
          </p15:clr>
        </p15:guide>
        <p15:guide id="8" pos="2079">
          <p15:clr>
            <a:srgbClr val="FA7B17"/>
          </p15:clr>
        </p15:guide>
        <p15:guide id="9" pos="2897">
          <p15:clr>
            <a:srgbClr val="FA7B17"/>
          </p15:clr>
        </p15:guide>
        <p15:guide id="10" pos="3021">
          <p15:clr>
            <a:srgbClr val="FA7B17"/>
          </p15:clr>
        </p15:guide>
        <p15:guide id="11" pos="3820">
          <p15:clr>
            <a:srgbClr val="FA7B17"/>
          </p15:clr>
        </p15:guide>
        <p15:guide id="12" pos="3944">
          <p15:clr>
            <a:srgbClr val="FA7B17"/>
          </p15:clr>
        </p15:guide>
        <p15:guide id="13" pos="4760">
          <p15:clr>
            <a:srgbClr val="FA7B17"/>
          </p15:clr>
        </p15:guide>
        <p15:guide id="14" pos="4884">
          <p15:clr>
            <a:srgbClr val="FA7B17"/>
          </p15:clr>
        </p15:guide>
        <p15:guide id="15" pos="5683">
          <p15:clr>
            <a:srgbClr val="FA7B17"/>
          </p15:clr>
        </p15:guide>
        <p15:guide id="16" pos="5807">
          <p15:clr>
            <a:srgbClr val="FA7B17"/>
          </p15:clr>
        </p15:guide>
        <p15:guide id="17" pos="6625">
          <p15:clr>
            <a:srgbClr val="FA7B17"/>
          </p15:clr>
        </p15:guide>
        <p15:guide id="18" pos="6750">
          <p15:clr>
            <a:srgbClr val="FA7B17"/>
          </p15:clr>
        </p15:guide>
        <p15:guide id="19" pos="7547">
          <p15:clr>
            <a:srgbClr val="FA7B17"/>
          </p15:clr>
        </p15:guide>
        <p15:guide id="20" pos="7672">
          <p15:clr>
            <a:srgbClr val="FA7B17"/>
          </p15:clr>
        </p15:guide>
        <p15:guide id="21" pos="8479">
          <p15:clr>
            <a:srgbClr val="FA7B17"/>
          </p15:clr>
        </p15:guide>
        <p15:guide id="22" pos="8604">
          <p15:clr>
            <a:srgbClr val="FA7B17"/>
          </p15:clr>
        </p15:guide>
        <p15:guide id="23" pos="9409">
          <p15:clr>
            <a:srgbClr val="FA7B17"/>
          </p15:clr>
        </p15:guide>
        <p15:guide id="24" pos="9533">
          <p15:clr>
            <a:srgbClr val="FA7B17"/>
          </p15:clr>
        </p15:guide>
        <p15:guide id="25" pos="10359">
          <p15:clr>
            <a:srgbClr val="FA7B17"/>
          </p15:clr>
        </p15:guide>
        <p15:guide id="26" pos="10483">
          <p15:clr>
            <a:srgbClr val="FA7B17"/>
          </p15:clr>
        </p15:guide>
        <p15:guide id="27" orient="horz" pos="493">
          <p15:clr>
            <a:srgbClr val="FA7B17"/>
          </p15:clr>
        </p15:guide>
        <p15:guide id="28" orient="horz" pos="5614">
          <p15:clr>
            <a:srgbClr val="FA7B17"/>
          </p15:clr>
        </p15:guide>
        <p15:guide id="29" orient="horz" pos="997">
          <p15:clr>
            <a:srgbClr val="FA7B17"/>
          </p15:clr>
        </p15:guide>
        <p15:guide id="30" orient="horz" pos="1344">
          <p15:clr>
            <a:srgbClr val="FA7B17"/>
          </p15:clr>
        </p15:guide>
        <p15:guide id="31" orient="horz" pos="1742">
          <p15:clr>
            <a:srgbClr val="FA7B17"/>
          </p15:clr>
        </p15:guide>
        <p15:guide id="32" pos="1084">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1 2">
  <p:cSld name="CUSTOM_12_4">
    <p:spTree>
      <p:nvGrpSpPr>
        <p:cNvPr id="204" name="Shape 204"/>
        <p:cNvGrpSpPr/>
        <p:nvPr/>
      </p:nvGrpSpPr>
      <p:grpSpPr>
        <a:xfrm>
          <a:off x="0" y="0"/>
          <a:ext cx="0" cy="0"/>
          <a:chOff x="0" y="0"/>
          <a:chExt cx="0" cy="0"/>
        </a:xfrm>
      </p:grpSpPr>
      <p:cxnSp>
        <p:nvCxnSpPr>
          <p:cNvPr id="205" name="Google Shape;205;p33"/>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206" name="Google Shape;206;p33"/>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207" name="Google Shape;207;p33"/>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208" name="Google Shape;208;p33"/>
          <p:cNvSpPr txBox="1"/>
          <p:nvPr>
            <p:ph type="title"/>
          </p:nvPr>
        </p:nvSpPr>
        <p:spPr>
          <a:xfrm>
            <a:off x="1721425" y="781950"/>
            <a:ext cx="147231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9" name="Google Shape;209;p33"/>
          <p:cNvSpPr txBox="1"/>
          <p:nvPr>
            <p:ph idx="1" type="subTitle"/>
          </p:nvPr>
        </p:nvSpPr>
        <p:spPr>
          <a:xfrm>
            <a:off x="1721425" y="1582350"/>
            <a:ext cx="13215300" cy="551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400"/>
              <a:buFont typeface="Red Hat Display Medium"/>
              <a:buNone/>
              <a:defRPr sz="2400">
                <a:solidFill>
                  <a:schemeClr val="dk1"/>
                </a:solidFill>
                <a:latin typeface="Red Hat Display Medium"/>
                <a:ea typeface="Red Hat Display Medium"/>
                <a:cs typeface="Red Hat Display Medium"/>
                <a:sym typeface="Red Hat Display Medium"/>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10" name="Google Shape;210;p33"/>
          <p:cNvSpPr txBox="1"/>
          <p:nvPr>
            <p:ph idx="2" type="body"/>
          </p:nvPr>
        </p:nvSpPr>
        <p:spPr>
          <a:xfrm>
            <a:off x="1660350" y="2765950"/>
            <a:ext cx="14784300" cy="61467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211" name="Google Shape;211;p33"/>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250">
          <p15:clr>
            <a:srgbClr val="FA7B17"/>
          </p15:clr>
        </p15:guide>
        <p15:guide id="2" orient="horz" pos="238">
          <p15:clr>
            <a:srgbClr val="FA7B17"/>
          </p15:clr>
        </p15:guide>
        <p15:guide id="3" pos="11282">
          <p15:clr>
            <a:srgbClr val="FA7B17"/>
          </p15:clr>
        </p15:guide>
        <p15:guide id="4" orient="horz" pos="6242">
          <p15:clr>
            <a:srgbClr val="FA7B17"/>
          </p15:clr>
        </p15:guide>
        <p15:guide id="5" pos="1036">
          <p15:clr>
            <a:srgbClr val="FA7B17"/>
          </p15:clr>
        </p15:guide>
        <p15:guide id="6" pos="1161">
          <p15:clr>
            <a:srgbClr val="FA7B17"/>
          </p15:clr>
        </p15:guide>
        <p15:guide id="7" pos="1955">
          <p15:clr>
            <a:srgbClr val="FA7B17"/>
          </p15:clr>
        </p15:guide>
        <p15:guide id="8" pos="2079">
          <p15:clr>
            <a:srgbClr val="FA7B17"/>
          </p15:clr>
        </p15:guide>
        <p15:guide id="9" pos="2897">
          <p15:clr>
            <a:srgbClr val="FA7B17"/>
          </p15:clr>
        </p15:guide>
        <p15:guide id="10" pos="3021">
          <p15:clr>
            <a:srgbClr val="FA7B17"/>
          </p15:clr>
        </p15:guide>
        <p15:guide id="11" pos="3820">
          <p15:clr>
            <a:srgbClr val="FA7B17"/>
          </p15:clr>
        </p15:guide>
        <p15:guide id="12" pos="3944">
          <p15:clr>
            <a:srgbClr val="FA7B17"/>
          </p15:clr>
        </p15:guide>
        <p15:guide id="13" pos="4760">
          <p15:clr>
            <a:srgbClr val="FA7B17"/>
          </p15:clr>
        </p15:guide>
        <p15:guide id="14" pos="4884">
          <p15:clr>
            <a:srgbClr val="FA7B17"/>
          </p15:clr>
        </p15:guide>
        <p15:guide id="15" pos="5683">
          <p15:clr>
            <a:srgbClr val="FA7B17"/>
          </p15:clr>
        </p15:guide>
        <p15:guide id="16" pos="5807">
          <p15:clr>
            <a:srgbClr val="FA7B17"/>
          </p15:clr>
        </p15:guide>
        <p15:guide id="17" pos="6625">
          <p15:clr>
            <a:srgbClr val="FA7B17"/>
          </p15:clr>
        </p15:guide>
        <p15:guide id="18" pos="6750">
          <p15:clr>
            <a:srgbClr val="FA7B17"/>
          </p15:clr>
        </p15:guide>
        <p15:guide id="19" pos="7547">
          <p15:clr>
            <a:srgbClr val="FA7B17"/>
          </p15:clr>
        </p15:guide>
        <p15:guide id="20" pos="7672">
          <p15:clr>
            <a:srgbClr val="FA7B17"/>
          </p15:clr>
        </p15:guide>
        <p15:guide id="21" pos="8479">
          <p15:clr>
            <a:srgbClr val="FA7B17"/>
          </p15:clr>
        </p15:guide>
        <p15:guide id="22" pos="8604">
          <p15:clr>
            <a:srgbClr val="FA7B17"/>
          </p15:clr>
        </p15:guide>
        <p15:guide id="23" pos="9409">
          <p15:clr>
            <a:srgbClr val="FA7B17"/>
          </p15:clr>
        </p15:guide>
        <p15:guide id="24" pos="9533">
          <p15:clr>
            <a:srgbClr val="FA7B17"/>
          </p15:clr>
        </p15:guide>
        <p15:guide id="25" pos="10359">
          <p15:clr>
            <a:srgbClr val="FA7B17"/>
          </p15:clr>
        </p15:guide>
        <p15:guide id="26" pos="10483">
          <p15:clr>
            <a:srgbClr val="FA7B17"/>
          </p15:clr>
        </p15:guide>
        <p15:guide id="27" orient="horz" pos="493">
          <p15:clr>
            <a:srgbClr val="FA7B17"/>
          </p15:clr>
        </p15:guide>
        <p15:guide id="28" orient="horz" pos="5614">
          <p15:clr>
            <a:srgbClr val="FA7B17"/>
          </p15:clr>
        </p15:guide>
        <p15:guide id="29" orient="horz" pos="997">
          <p15:clr>
            <a:srgbClr val="FA7B17"/>
          </p15:clr>
        </p15:guide>
        <p15:guide id="30" orient="horz" pos="1344">
          <p15:clr>
            <a:srgbClr val="FA7B17"/>
          </p15:clr>
        </p15:guide>
        <p15:guide id="31" orient="horz" pos="1742">
          <p15:clr>
            <a:srgbClr val="FA7B17"/>
          </p15:clr>
        </p15:guide>
        <p15:guide id="32" pos="1084">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1 2 1">
  <p:cSld name="CUSTOM_12_4_3">
    <p:bg>
      <p:bgPr>
        <a:solidFill>
          <a:schemeClr val="dk1"/>
        </a:solidFill>
      </p:bgPr>
    </p:bg>
    <p:spTree>
      <p:nvGrpSpPr>
        <p:cNvPr id="212" name="Shape 212"/>
        <p:cNvGrpSpPr/>
        <p:nvPr/>
      </p:nvGrpSpPr>
      <p:grpSpPr>
        <a:xfrm>
          <a:off x="0" y="0"/>
          <a:ext cx="0" cy="0"/>
          <a:chOff x="0" y="0"/>
          <a:chExt cx="0" cy="0"/>
        </a:xfrm>
      </p:grpSpPr>
      <p:cxnSp>
        <p:nvCxnSpPr>
          <p:cNvPr id="213" name="Google Shape;213;p34"/>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214" name="Google Shape;214;p34"/>
          <p:cNvPicPr preferRelativeResize="0"/>
          <p:nvPr/>
        </p:nvPicPr>
        <p:blipFill>
          <a:blip r:embed="rId2">
            <a:alphaModFix/>
          </a:blip>
          <a:stretch>
            <a:fillRect/>
          </a:stretch>
        </p:blipFill>
        <p:spPr>
          <a:xfrm>
            <a:off x="-4383350" y="764125"/>
            <a:ext cx="5384948" cy="836025"/>
          </a:xfrm>
          <a:prstGeom prst="rect">
            <a:avLst/>
          </a:prstGeom>
          <a:noFill/>
          <a:ln>
            <a:noFill/>
          </a:ln>
        </p:spPr>
      </p:pic>
      <p:sp>
        <p:nvSpPr>
          <p:cNvPr id="215" name="Google Shape;215;p34"/>
          <p:cNvSpPr txBox="1"/>
          <p:nvPr>
            <p:ph type="title"/>
          </p:nvPr>
        </p:nvSpPr>
        <p:spPr>
          <a:xfrm>
            <a:off x="1721425" y="781950"/>
            <a:ext cx="147231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4000"/>
              <a:buFont typeface="Red Hat Display"/>
              <a:buNone/>
              <a:defRPr b="1" sz="4000">
                <a:solidFill>
                  <a:schemeClr val="lt1"/>
                </a:solidFill>
                <a:latin typeface="Red Hat Display"/>
                <a:ea typeface="Red Hat Display"/>
                <a:cs typeface="Red Hat Display"/>
                <a:sym typeface="Red Hat Display"/>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216" name="Google Shape;216;p34"/>
          <p:cNvSpPr txBox="1"/>
          <p:nvPr>
            <p:ph idx="1" type="subTitle"/>
          </p:nvPr>
        </p:nvSpPr>
        <p:spPr>
          <a:xfrm>
            <a:off x="1721425" y="1582350"/>
            <a:ext cx="13215300" cy="551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400"/>
              <a:buFont typeface="Red Hat Display Medium"/>
              <a:buNone/>
              <a:defRPr sz="2400">
                <a:solidFill>
                  <a:schemeClr val="lt1"/>
                </a:solidFill>
                <a:latin typeface="Red Hat Display Medium"/>
                <a:ea typeface="Red Hat Display Medium"/>
                <a:cs typeface="Red Hat Display Medium"/>
                <a:sym typeface="Red Hat Display Medium"/>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17" name="Google Shape;217;p34"/>
          <p:cNvPicPr preferRelativeResize="0"/>
          <p:nvPr/>
        </p:nvPicPr>
        <p:blipFill>
          <a:blip r:embed="rId3">
            <a:alphaModFix/>
          </a:blip>
          <a:stretch>
            <a:fillRect/>
          </a:stretch>
        </p:blipFill>
        <p:spPr>
          <a:xfrm>
            <a:off x="397024" y="9674550"/>
            <a:ext cx="1270089" cy="218750"/>
          </a:xfrm>
          <a:prstGeom prst="rect">
            <a:avLst/>
          </a:prstGeom>
          <a:noFill/>
          <a:ln>
            <a:noFill/>
          </a:ln>
        </p:spPr>
      </p:pic>
      <p:sp>
        <p:nvSpPr>
          <p:cNvPr id="218" name="Google Shape;218;p34"/>
          <p:cNvSpPr txBox="1"/>
          <p:nvPr>
            <p:ph idx="2" type="body"/>
          </p:nvPr>
        </p:nvSpPr>
        <p:spPr>
          <a:xfrm>
            <a:off x="1660350" y="2765950"/>
            <a:ext cx="14784300" cy="61467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9pPr>
          </a:lstStyle>
          <a:p/>
        </p:txBody>
      </p:sp>
      <p:sp>
        <p:nvSpPr>
          <p:cNvPr id="219" name="Google Shape;219;p34"/>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solidFill>
                  <a:schemeClr val="lt1"/>
                </a:solidFill>
                <a:latin typeface="Red Hat Display"/>
                <a:ea typeface="Red Hat Display"/>
                <a:cs typeface="Red Hat Display"/>
                <a:sym typeface="Red Hat Display"/>
              </a:defRPr>
            </a:lvl1pPr>
            <a:lvl2pPr lvl="1">
              <a:buNone/>
              <a:defRPr sz="2200">
                <a:solidFill>
                  <a:schemeClr val="lt1"/>
                </a:solidFill>
                <a:latin typeface="Red Hat Display"/>
                <a:ea typeface="Red Hat Display"/>
                <a:cs typeface="Red Hat Display"/>
                <a:sym typeface="Red Hat Display"/>
              </a:defRPr>
            </a:lvl2pPr>
            <a:lvl3pPr lvl="2">
              <a:buNone/>
              <a:defRPr sz="2200">
                <a:solidFill>
                  <a:schemeClr val="lt1"/>
                </a:solidFill>
                <a:latin typeface="Red Hat Display"/>
                <a:ea typeface="Red Hat Display"/>
                <a:cs typeface="Red Hat Display"/>
                <a:sym typeface="Red Hat Display"/>
              </a:defRPr>
            </a:lvl3pPr>
            <a:lvl4pPr lvl="3">
              <a:buNone/>
              <a:defRPr sz="2200">
                <a:solidFill>
                  <a:schemeClr val="lt1"/>
                </a:solidFill>
                <a:latin typeface="Red Hat Display"/>
                <a:ea typeface="Red Hat Display"/>
                <a:cs typeface="Red Hat Display"/>
                <a:sym typeface="Red Hat Display"/>
              </a:defRPr>
            </a:lvl4pPr>
            <a:lvl5pPr lvl="4">
              <a:buNone/>
              <a:defRPr sz="2200">
                <a:solidFill>
                  <a:schemeClr val="lt1"/>
                </a:solidFill>
                <a:latin typeface="Red Hat Display"/>
                <a:ea typeface="Red Hat Display"/>
                <a:cs typeface="Red Hat Display"/>
                <a:sym typeface="Red Hat Display"/>
              </a:defRPr>
            </a:lvl5pPr>
            <a:lvl6pPr lvl="5">
              <a:buNone/>
              <a:defRPr sz="2200">
                <a:solidFill>
                  <a:schemeClr val="lt1"/>
                </a:solidFill>
                <a:latin typeface="Red Hat Display"/>
                <a:ea typeface="Red Hat Display"/>
                <a:cs typeface="Red Hat Display"/>
                <a:sym typeface="Red Hat Display"/>
              </a:defRPr>
            </a:lvl6pPr>
            <a:lvl7pPr lvl="6">
              <a:buNone/>
              <a:defRPr sz="2200">
                <a:solidFill>
                  <a:schemeClr val="lt1"/>
                </a:solidFill>
                <a:latin typeface="Red Hat Display"/>
                <a:ea typeface="Red Hat Display"/>
                <a:cs typeface="Red Hat Display"/>
                <a:sym typeface="Red Hat Display"/>
              </a:defRPr>
            </a:lvl7pPr>
            <a:lvl8pPr lvl="7">
              <a:buNone/>
              <a:defRPr sz="2200">
                <a:solidFill>
                  <a:schemeClr val="lt1"/>
                </a:solidFill>
                <a:latin typeface="Red Hat Display"/>
                <a:ea typeface="Red Hat Display"/>
                <a:cs typeface="Red Hat Display"/>
                <a:sym typeface="Red Hat Display"/>
              </a:defRPr>
            </a:lvl8pPr>
            <a:lvl9pPr lvl="8">
              <a:buNone/>
              <a:defRPr sz="2200">
                <a:solidFill>
                  <a:schemeClr val="lt1"/>
                </a:solidFill>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250">
          <p15:clr>
            <a:srgbClr val="FA7B17"/>
          </p15:clr>
        </p15:guide>
        <p15:guide id="2" orient="horz" pos="238">
          <p15:clr>
            <a:srgbClr val="FA7B17"/>
          </p15:clr>
        </p15:guide>
        <p15:guide id="3" pos="11282">
          <p15:clr>
            <a:srgbClr val="FA7B17"/>
          </p15:clr>
        </p15:guide>
        <p15:guide id="4" orient="horz" pos="6242">
          <p15:clr>
            <a:srgbClr val="FA7B17"/>
          </p15:clr>
        </p15:guide>
        <p15:guide id="5" pos="1036">
          <p15:clr>
            <a:srgbClr val="FA7B17"/>
          </p15:clr>
        </p15:guide>
        <p15:guide id="6" pos="1161">
          <p15:clr>
            <a:srgbClr val="FA7B17"/>
          </p15:clr>
        </p15:guide>
        <p15:guide id="7" pos="1955">
          <p15:clr>
            <a:srgbClr val="FA7B17"/>
          </p15:clr>
        </p15:guide>
        <p15:guide id="8" pos="2079">
          <p15:clr>
            <a:srgbClr val="FA7B17"/>
          </p15:clr>
        </p15:guide>
        <p15:guide id="9" pos="2897">
          <p15:clr>
            <a:srgbClr val="FA7B17"/>
          </p15:clr>
        </p15:guide>
        <p15:guide id="10" pos="3021">
          <p15:clr>
            <a:srgbClr val="FA7B17"/>
          </p15:clr>
        </p15:guide>
        <p15:guide id="11" pos="3820">
          <p15:clr>
            <a:srgbClr val="FA7B17"/>
          </p15:clr>
        </p15:guide>
        <p15:guide id="12" pos="3944">
          <p15:clr>
            <a:srgbClr val="FA7B17"/>
          </p15:clr>
        </p15:guide>
        <p15:guide id="13" pos="4760">
          <p15:clr>
            <a:srgbClr val="FA7B17"/>
          </p15:clr>
        </p15:guide>
        <p15:guide id="14" pos="4884">
          <p15:clr>
            <a:srgbClr val="FA7B17"/>
          </p15:clr>
        </p15:guide>
        <p15:guide id="15" pos="5683">
          <p15:clr>
            <a:srgbClr val="FA7B17"/>
          </p15:clr>
        </p15:guide>
        <p15:guide id="16" pos="5807">
          <p15:clr>
            <a:srgbClr val="FA7B17"/>
          </p15:clr>
        </p15:guide>
        <p15:guide id="17" pos="6625">
          <p15:clr>
            <a:srgbClr val="FA7B17"/>
          </p15:clr>
        </p15:guide>
        <p15:guide id="18" pos="6750">
          <p15:clr>
            <a:srgbClr val="FA7B17"/>
          </p15:clr>
        </p15:guide>
        <p15:guide id="19" pos="7547">
          <p15:clr>
            <a:srgbClr val="FA7B17"/>
          </p15:clr>
        </p15:guide>
        <p15:guide id="20" pos="7672">
          <p15:clr>
            <a:srgbClr val="FA7B17"/>
          </p15:clr>
        </p15:guide>
        <p15:guide id="21" pos="8479">
          <p15:clr>
            <a:srgbClr val="FA7B17"/>
          </p15:clr>
        </p15:guide>
        <p15:guide id="22" pos="8604">
          <p15:clr>
            <a:srgbClr val="FA7B17"/>
          </p15:clr>
        </p15:guide>
        <p15:guide id="23" pos="9409">
          <p15:clr>
            <a:srgbClr val="FA7B17"/>
          </p15:clr>
        </p15:guide>
        <p15:guide id="24" pos="9533">
          <p15:clr>
            <a:srgbClr val="FA7B17"/>
          </p15:clr>
        </p15:guide>
        <p15:guide id="25" pos="10359">
          <p15:clr>
            <a:srgbClr val="FA7B17"/>
          </p15:clr>
        </p15:guide>
        <p15:guide id="26" pos="10483">
          <p15:clr>
            <a:srgbClr val="FA7B17"/>
          </p15:clr>
        </p15:guide>
        <p15:guide id="27" orient="horz" pos="493">
          <p15:clr>
            <a:srgbClr val="FA7B17"/>
          </p15:clr>
        </p15:guide>
        <p15:guide id="28" orient="horz" pos="5614">
          <p15:clr>
            <a:srgbClr val="FA7B17"/>
          </p15:clr>
        </p15:guide>
        <p15:guide id="29" orient="horz" pos="997">
          <p15:clr>
            <a:srgbClr val="FA7B17"/>
          </p15:clr>
        </p15:guide>
        <p15:guide id="30" orient="horz" pos="1344">
          <p15:clr>
            <a:srgbClr val="FA7B17"/>
          </p15:clr>
        </p15:guide>
        <p15:guide id="31" orient="horz" pos="1742">
          <p15:clr>
            <a:srgbClr val="FA7B17"/>
          </p15:clr>
        </p15:guide>
        <p15:guide id="32" pos="1084">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1 2 3 1 2">
  <p:cSld name="CUSTOM_12_4_3_1_2">
    <p:spTree>
      <p:nvGrpSpPr>
        <p:cNvPr id="220" name="Shape 220"/>
        <p:cNvGrpSpPr/>
        <p:nvPr/>
      </p:nvGrpSpPr>
      <p:grpSpPr>
        <a:xfrm>
          <a:off x="0" y="0"/>
          <a:ext cx="0" cy="0"/>
          <a:chOff x="0" y="0"/>
          <a:chExt cx="0" cy="0"/>
        </a:xfrm>
      </p:grpSpPr>
      <p:cxnSp>
        <p:nvCxnSpPr>
          <p:cNvPr id="221" name="Google Shape;221;p35"/>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222" name="Google Shape;222;p35"/>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223" name="Google Shape;223;p35"/>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224" name="Google Shape;224;p35"/>
          <p:cNvSpPr txBox="1"/>
          <p:nvPr>
            <p:ph type="title"/>
          </p:nvPr>
        </p:nvSpPr>
        <p:spPr>
          <a:xfrm>
            <a:off x="1721425" y="781950"/>
            <a:ext cx="147231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5" name="Google Shape;225;p35"/>
          <p:cNvSpPr txBox="1"/>
          <p:nvPr>
            <p:ph idx="1" type="body"/>
          </p:nvPr>
        </p:nvSpPr>
        <p:spPr>
          <a:xfrm>
            <a:off x="1660350" y="2133725"/>
            <a:ext cx="14784300" cy="67788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226" name="Google Shape;226;p35"/>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250">
          <p15:clr>
            <a:srgbClr val="FA7B17"/>
          </p15:clr>
        </p15:guide>
        <p15:guide id="2" orient="horz" pos="238">
          <p15:clr>
            <a:srgbClr val="FA7B17"/>
          </p15:clr>
        </p15:guide>
        <p15:guide id="3" pos="11282">
          <p15:clr>
            <a:srgbClr val="FA7B17"/>
          </p15:clr>
        </p15:guide>
        <p15:guide id="4" orient="horz" pos="6242">
          <p15:clr>
            <a:srgbClr val="FA7B17"/>
          </p15:clr>
        </p15:guide>
        <p15:guide id="5" pos="1036">
          <p15:clr>
            <a:srgbClr val="FA7B17"/>
          </p15:clr>
        </p15:guide>
        <p15:guide id="6" pos="1161">
          <p15:clr>
            <a:srgbClr val="FA7B17"/>
          </p15:clr>
        </p15:guide>
        <p15:guide id="7" pos="1955">
          <p15:clr>
            <a:srgbClr val="FA7B17"/>
          </p15:clr>
        </p15:guide>
        <p15:guide id="8" pos="2079">
          <p15:clr>
            <a:srgbClr val="FA7B17"/>
          </p15:clr>
        </p15:guide>
        <p15:guide id="9" pos="2897">
          <p15:clr>
            <a:srgbClr val="FA7B17"/>
          </p15:clr>
        </p15:guide>
        <p15:guide id="10" pos="3021">
          <p15:clr>
            <a:srgbClr val="FA7B17"/>
          </p15:clr>
        </p15:guide>
        <p15:guide id="11" pos="3820">
          <p15:clr>
            <a:srgbClr val="FA7B17"/>
          </p15:clr>
        </p15:guide>
        <p15:guide id="12" pos="3944">
          <p15:clr>
            <a:srgbClr val="FA7B17"/>
          </p15:clr>
        </p15:guide>
        <p15:guide id="13" pos="4760">
          <p15:clr>
            <a:srgbClr val="FA7B17"/>
          </p15:clr>
        </p15:guide>
        <p15:guide id="14" pos="4884">
          <p15:clr>
            <a:srgbClr val="FA7B17"/>
          </p15:clr>
        </p15:guide>
        <p15:guide id="15" pos="5683">
          <p15:clr>
            <a:srgbClr val="FA7B17"/>
          </p15:clr>
        </p15:guide>
        <p15:guide id="16" pos="5807">
          <p15:clr>
            <a:srgbClr val="FA7B17"/>
          </p15:clr>
        </p15:guide>
        <p15:guide id="17" pos="6625">
          <p15:clr>
            <a:srgbClr val="FA7B17"/>
          </p15:clr>
        </p15:guide>
        <p15:guide id="18" pos="6750">
          <p15:clr>
            <a:srgbClr val="FA7B17"/>
          </p15:clr>
        </p15:guide>
        <p15:guide id="19" pos="7547">
          <p15:clr>
            <a:srgbClr val="FA7B17"/>
          </p15:clr>
        </p15:guide>
        <p15:guide id="20" pos="7672">
          <p15:clr>
            <a:srgbClr val="FA7B17"/>
          </p15:clr>
        </p15:guide>
        <p15:guide id="21" pos="8479">
          <p15:clr>
            <a:srgbClr val="FA7B17"/>
          </p15:clr>
        </p15:guide>
        <p15:guide id="22" pos="8604">
          <p15:clr>
            <a:srgbClr val="FA7B17"/>
          </p15:clr>
        </p15:guide>
        <p15:guide id="23" pos="9409">
          <p15:clr>
            <a:srgbClr val="FA7B17"/>
          </p15:clr>
        </p15:guide>
        <p15:guide id="24" pos="9533">
          <p15:clr>
            <a:srgbClr val="FA7B17"/>
          </p15:clr>
        </p15:guide>
        <p15:guide id="25" pos="10359">
          <p15:clr>
            <a:srgbClr val="FA7B17"/>
          </p15:clr>
        </p15:guide>
        <p15:guide id="26" pos="10483">
          <p15:clr>
            <a:srgbClr val="FA7B17"/>
          </p15:clr>
        </p15:guide>
        <p15:guide id="27" orient="horz" pos="493">
          <p15:clr>
            <a:srgbClr val="FA7B17"/>
          </p15:clr>
        </p15:guide>
        <p15:guide id="28" orient="horz" pos="5614">
          <p15:clr>
            <a:srgbClr val="FA7B17"/>
          </p15:clr>
        </p15:guide>
        <p15:guide id="29" orient="horz" pos="997">
          <p15:clr>
            <a:srgbClr val="FA7B17"/>
          </p15:clr>
        </p15:guide>
        <p15:guide id="30" orient="horz" pos="1344">
          <p15:clr>
            <a:srgbClr val="FA7B17"/>
          </p15:clr>
        </p15:guide>
        <p15:guide id="31" orient="horz" pos="1742">
          <p15:clr>
            <a:srgbClr val="FA7B17"/>
          </p15:clr>
        </p15:guide>
        <p15:guide id="32" pos="1084">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1 2 3 1 1 1">
  <p:cSld name="CUSTOM_12_4_3_1_1_1">
    <p:bg>
      <p:bgPr>
        <a:solidFill>
          <a:schemeClr val="dk1"/>
        </a:solidFill>
      </p:bgPr>
    </p:bg>
    <p:spTree>
      <p:nvGrpSpPr>
        <p:cNvPr id="227" name="Shape 227"/>
        <p:cNvGrpSpPr/>
        <p:nvPr/>
      </p:nvGrpSpPr>
      <p:grpSpPr>
        <a:xfrm>
          <a:off x="0" y="0"/>
          <a:ext cx="0" cy="0"/>
          <a:chOff x="0" y="0"/>
          <a:chExt cx="0" cy="0"/>
        </a:xfrm>
      </p:grpSpPr>
      <p:cxnSp>
        <p:nvCxnSpPr>
          <p:cNvPr id="228" name="Google Shape;228;p36"/>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229" name="Google Shape;229;p36"/>
          <p:cNvPicPr preferRelativeResize="0"/>
          <p:nvPr/>
        </p:nvPicPr>
        <p:blipFill>
          <a:blip r:embed="rId2">
            <a:alphaModFix/>
          </a:blip>
          <a:stretch>
            <a:fillRect/>
          </a:stretch>
        </p:blipFill>
        <p:spPr>
          <a:xfrm>
            <a:off x="-4383350" y="764125"/>
            <a:ext cx="5384948" cy="836025"/>
          </a:xfrm>
          <a:prstGeom prst="rect">
            <a:avLst/>
          </a:prstGeom>
          <a:noFill/>
          <a:ln>
            <a:noFill/>
          </a:ln>
        </p:spPr>
      </p:pic>
      <p:sp>
        <p:nvSpPr>
          <p:cNvPr id="230" name="Google Shape;230;p36"/>
          <p:cNvSpPr txBox="1"/>
          <p:nvPr>
            <p:ph type="title"/>
          </p:nvPr>
        </p:nvSpPr>
        <p:spPr>
          <a:xfrm>
            <a:off x="1721425" y="781950"/>
            <a:ext cx="147231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4000"/>
              <a:buFont typeface="Red Hat Display"/>
              <a:buNone/>
              <a:defRPr b="1" sz="4000">
                <a:solidFill>
                  <a:schemeClr val="lt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31" name="Google Shape;231;p36"/>
          <p:cNvPicPr preferRelativeResize="0"/>
          <p:nvPr/>
        </p:nvPicPr>
        <p:blipFill>
          <a:blip r:embed="rId3">
            <a:alphaModFix/>
          </a:blip>
          <a:stretch>
            <a:fillRect/>
          </a:stretch>
        </p:blipFill>
        <p:spPr>
          <a:xfrm>
            <a:off x="397024" y="9674550"/>
            <a:ext cx="1270089" cy="218750"/>
          </a:xfrm>
          <a:prstGeom prst="rect">
            <a:avLst/>
          </a:prstGeom>
          <a:noFill/>
          <a:ln>
            <a:noFill/>
          </a:ln>
        </p:spPr>
      </p:pic>
      <p:sp>
        <p:nvSpPr>
          <p:cNvPr id="232" name="Google Shape;232;p36"/>
          <p:cNvSpPr txBox="1"/>
          <p:nvPr>
            <p:ph idx="1" type="body"/>
          </p:nvPr>
        </p:nvSpPr>
        <p:spPr>
          <a:xfrm>
            <a:off x="1660350" y="2133725"/>
            <a:ext cx="14784300" cy="67788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lt2"/>
              </a:buClr>
              <a:buSzPts val="2200"/>
              <a:buFont typeface="Red Hat Display"/>
              <a:buChar char="■"/>
              <a:defRPr sz="2200">
                <a:solidFill>
                  <a:schemeClr val="lt1"/>
                </a:solidFill>
                <a:latin typeface="Red Hat Display"/>
                <a:ea typeface="Red Hat Display"/>
                <a:cs typeface="Red Hat Display"/>
                <a:sym typeface="Red Hat Display"/>
              </a:defRPr>
            </a:lvl9pPr>
          </a:lstStyle>
          <a:p/>
        </p:txBody>
      </p:sp>
      <p:sp>
        <p:nvSpPr>
          <p:cNvPr id="233" name="Google Shape;233;p36"/>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solidFill>
                  <a:schemeClr val="lt1"/>
                </a:solidFill>
                <a:latin typeface="Red Hat Display"/>
                <a:ea typeface="Red Hat Display"/>
                <a:cs typeface="Red Hat Display"/>
                <a:sym typeface="Red Hat Display"/>
              </a:defRPr>
            </a:lvl1pPr>
            <a:lvl2pPr lvl="1">
              <a:buNone/>
              <a:defRPr sz="2200">
                <a:solidFill>
                  <a:schemeClr val="lt1"/>
                </a:solidFill>
                <a:latin typeface="Red Hat Display"/>
                <a:ea typeface="Red Hat Display"/>
                <a:cs typeface="Red Hat Display"/>
                <a:sym typeface="Red Hat Display"/>
              </a:defRPr>
            </a:lvl2pPr>
            <a:lvl3pPr lvl="2">
              <a:buNone/>
              <a:defRPr sz="2200">
                <a:solidFill>
                  <a:schemeClr val="lt1"/>
                </a:solidFill>
                <a:latin typeface="Red Hat Display"/>
                <a:ea typeface="Red Hat Display"/>
                <a:cs typeface="Red Hat Display"/>
                <a:sym typeface="Red Hat Display"/>
              </a:defRPr>
            </a:lvl3pPr>
            <a:lvl4pPr lvl="3">
              <a:buNone/>
              <a:defRPr sz="2200">
                <a:solidFill>
                  <a:schemeClr val="lt1"/>
                </a:solidFill>
                <a:latin typeface="Red Hat Display"/>
                <a:ea typeface="Red Hat Display"/>
                <a:cs typeface="Red Hat Display"/>
                <a:sym typeface="Red Hat Display"/>
              </a:defRPr>
            </a:lvl4pPr>
            <a:lvl5pPr lvl="4">
              <a:buNone/>
              <a:defRPr sz="2200">
                <a:solidFill>
                  <a:schemeClr val="lt1"/>
                </a:solidFill>
                <a:latin typeface="Red Hat Display"/>
                <a:ea typeface="Red Hat Display"/>
                <a:cs typeface="Red Hat Display"/>
                <a:sym typeface="Red Hat Display"/>
              </a:defRPr>
            </a:lvl5pPr>
            <a:lvl6pPr lvl="5">
              <a:buNone/>
              <a:defRPr sz="2200">
                <a:solidFill>
                  <a:schemeClr val="lt1"/>
                </a:solidFill>
                <a:latin typeface="Red Hat Display"/>
                <a:ea typeface="Red Hat Display"/>
                <a:cs typeface="Red Hat Display"/>
                <a:sym typeface="Red Hat Display"/>
              </a:defRPr>
            </a:lvl6pPr>
            <a:lvl7pPr lvl="6">
              <a:buNone/>
              <a:defRPr sz="2200">
                <a:solidFill>
                  <a:schemeClr val="lt1"/>
                </a:solidFill>
                <a:latin typeface="Red Hat Display"/>
                <a:ea typeface="Red Hat Display"/>
                <a:cs typeface="Red Hat Display"/>
                <a:sym typeface="Red Hat Display"/>
              </a:defRPr>
            </a:lvl7pPr>
            <a:lvl8pPr lvl="7">
              <a:buNone/>
              <a:defRPr sz="2200">
                <a:solidFill>
                  <a:schemeClr val="lt1"/>
                </a:solidFill>
                <a:latin typeface="Red Hat Display"/>
                <a:ea typeface="Red Hat Display"/>
                <a:cs typeface="Red Hat Display"/>
                <a:sym typeface="Red Hat Display"/>
              </a:defRPr>
            </a:lvl8pPr>
            <a:lvl9pPr lvl="8">
              <a:buNone/>
              <a:defRPr sz="2200">
                <a:solidFill>
                  <a:schemeClr val="lt1"/>
                </a:solidFill>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250">
          <p15:clr>
            <a:srgbClr val="FA7B17"/>
          </p15:clr>
        </p15:guide>
        <p15:guide id="2" orient="horz" pos="238">
          <p15:clr>
            <a:srgbClr val="FA7B17"/>
          </p15:clr>
        </p15:guide>
        <p15:guide id="3" pos="11282">
          <p15:clr>
            <a:srgbClr val="FA7B17"/>
          </p15:clr>
        </p15:guide>
        <p15:guide id="4" orient="horz" pos="6242">
          <p15:clr>
            <a:srgbClr val="FA7B17"/>
          </p15:clr>
        </p15:guide>
        <p15:guide id="5" pos="1036">
          <p15:clr>
            <a:srgbClr val="FA7B17"/>
          </p15:clr>
        </p15:guide>
        <p15:guide id="6" pos="1161">
          <p15:clr>
            <a:srgbClr val="FA7B17"/>
          </p15:clr>
        </p15:guide>
        <p15:guide id="7" pos="1955">
          <p15:clr>
            <a:srgbClr val="FA7B17"/>
          </p15:clr>
        </p15:guide>
        <p15:guide id="8" pos="2079">
          <p15:clr>
            <a:srgbClr val="FA7B17"/>
          </p15:clr>
        </p15:guide>
        <p15:guide id="9" pos="2897">
          <p15:clr>
            <a:srgbClr val="FA7B17"/>
          </p15:clr>
        </p15:guide>
        <p15:guide id="10" pos="3021">
          <p15:clr>
            <a:srgbClr val="FA7B17"/>
          </p15:clr>
        </p15:guide>
        <p15:guide id="11" pos="3820">
          <p15:clr>
            <a:srgbClr val="FA7B17"/>
          </p15:clr>
        </p15:guide>
        <p15:guide id="12" pos="3944">
          <p15:clr>
            <a:srgbClr val="FA7B17"/>
          </p15:clr>
        </p15:guide>
        <p15:guide id="13" pos="4760">
          <p15:clr>
            <a:srgbClr val="FA7B17"/>
          </p15:clr>
        </p15:guide>
        <p15:guide id="14" pos="4884">
          <p15:clr>
            <a:srgbClr val="FA7B17"/>
          </p15:clr>
        </p15:guide>
        <p15:guide id="15" pos="5683">
          <p15:clr>
            <a:srgbClr val="FA7B17"/>
          </p15:clr>
        </p15:guide>
        <p15:guide id="16" pos="5807">
          <p15:clr>
            <a:srgbClr val="FA7B17"/>
          </p15:clr>
        </p15:guide>
        <p15:guide id="17" pos="6625">
          <p15:clr>
            <a:srgbClr val="FA7B17"/>
          </p15:clr>
        </p15:guide>
        <p15:guide id="18" pos="6750">
          <p15:clr>
            <a:srgbClr val="FA7B17"/>
          </p15:clr>
        </p15:guide>
        <p15:guide id="19" pos="7547">
          <p15:clr>
            <a:srgbClr val="FA7B17"/>
          </p15:clr>
        </p15:guide>
        <p15:guide id="20" pos="7672">
          <p15:clr>
            <a:srgbClr val="FA7B17"/>
          </p15:clr>
        </p15:guide>
        <p15:guide id="21" pos="8479">
          <p15:clr>
            <a:srgbClr val="FA7B17"/>
          </p15:clr>
        </p15:guide>
        <p15:guide id="22" pos="8604">
          <p15:clr>
            <a:srgbClr val="FA7B17"/>
          </p15:clr>
        </p15:guide>
        <p15:guide id="23" pos="9409">
          <p15:clr>
            <a:srgbClr val="FA7B17"/>
          </p15:clr>
        </p15:guide>
        <p15:guide id="24" pos="9533">
          <p15:clr>
            <a:srgbClr val="FA7B17"/>
          </p15:clr>
        </p15:guide>
        <p15:guide id="25" pos="10359">
          <p15:clr>
            <a:srgbClr val="FA7B17"/>
          </p15:clr>
        </p15:guide>
        <p15:guide id="26" pos="10483">
          <p15:clr>
            <a:srgbClr val="FA7B17"/>
          </p15:clr>
        </p15:guide>
        <p15:guide id="27" orient="horz" pos="493">
          <p15:clr>
            <a:srgbClr val="FA7B17"/>
          </p15:clr>
        </p15:guide>
        <p15:guide id="28" orient="horz" pos="5614">
          <p15:clr>
            <a:srgbClr val="FA7B17"/>
          </p15:clr>
        </p15:guide>
        <p15:guide id="29" orient="horz" pos="997">
          <p15:clr>
            <a:srgbClr val="FA7B17"/>
          </p15:clr>
        </p15:guide>
        <p15:guide id="30" orient="horz" pos="1344">
          <p15:clr>
            <a:srgbClr val="FA7B17"/>
          </p15:clr>
        </p15:guide>
        <p15:guide id="31" orient="horz" pos="1742">
          <p15:clr>
            <a:srgbClr val="FA7B17"/>
          </p15:clr>
        </p15:guide>
        <p15:guide id="32" pos="1084">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1 2 3 1">
  <p:cSld name="CUSTOM_12_4_3_1">
    <p:spTree>
      <p:nvGrpSpPr>
        <p:cNvPr id="234" name="Shape 234"/>
        <p:cNvGrpSpPr/>
        <p:nvPr/>
      </p:nvGrpSpPr>
      <p:grpSpPr>
        <a:xfrm>
          <a:off x="0" y="0"/>
          <a:ext cx="0" cy="0"/>
          <a:chOff x="0" y="0"/>
          <a:chExt cx="0" cy="0"/>
        </a:xfrm>
      </p:grpSpPr>
      <p:cxnSp>
        <p:nvCxnSpPr>
          <p:cNvPr id="235" name="Google Shape;235;p37"/>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236" name="Google Shape;236;p37"/>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237" name="Google Shape;237;p37"/>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238" name="Google Shape;238;p37"/>
          <p:cNvSpPr txBox="1"/>
          <p:nvPr>
            <p:ph type="title"/>
          </p:nvPr>
        </p:nvSpPr>
        <p:spPr>
          <a:xfrm>
            <a:off x="1721425" y="781950"/>
            <a:ext cx="147231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9" name="Google Shape;239;p37"/>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250">
          <p15:clr>
            <a:srgbClr val="FA7B17"/>
          </p15:clr>
        </p15:guide>
        <p15:guide id="2" orient="horz" pos="238">
          <p15:clr>
            <a:srgbClr val="FA7B17"/>
          </p15:clr>
        </p15:guide>
        <p15:guide id="3" pos="11282">
          <p15:clr>
            <a:srgbClr val="FA7B17"/>
          </p15:clr>
        </p15:guide>
        <p15:guide id="4" orient="horz" pos="6242">
          <p15:clr>
            <a:srgbClr val="FA7B17"/>
          </p15:clr>
        </p15:guide>
        <p15:guide id="5" pos="1036">
          <p15:clr>
            <a:srgbClr val="FA7B17"/>
          </p15:clr>
        </p15:guide>
        <p15:guide id="6" pos="1161">
          <p15:clr>
            <a:srgbClr val="FA7B17"/>
          </p15:clr>
        </p15:guide>
        <p15:guide id="7" pos="1955">
          <p15:clr>
            <a:srgbClr val="FA7B17"/>
          </p15:clr>
        </p15:guide>
        <p15:guide id="8" pos="2079">
          <p15:clr>
            <a:srgbClr val="FA7B17"/>
          </p15:clr>
        </p15:guide>
        <p15:guide id="9" pos="2897">
          <p15:clr>
            <a:srgbClr val="FA7B17"/>
          </p15:clr>
        </p15:guide>
        <p15:guide id="10" pos="3021">
          <p15:clr>
            <a:srgbClr val="FA7B17"/>
          </p15:clr>
        </p15:guide>
        <p15:guide id="11" pos="3820">
          <p15:clr>
            <a:srgbClr val="FA7B17"/>
          </p15:clr>
        </p15:guide>
        <p15:guide id="12" pos="3944">
          <p15:clr>
            <a:srgbClr val="FA7B17"/>
          </p15:clr>
        </p15:guide>
        <p15:guide id="13" pos="4760">
          <p15:clr>
            <a:srgbClr val="FA7B17"/>
          </p15:clr>
        </p15:guide>
        <p15:guide id="14" pos="4884">
          <p15:clr>
            <a:srgbClr val="FA7B17"/>
          </p15:clr>
        </p15:guide>
        <p15:guide id="15" pos="5683">
          <p15:clr>
            <a:srgbClr val="FA7B17"/>
          </p15:clr>
        </p15:guide>
        <p15:guide id="16" pos="5807">
          <p15:clr>
            <a:srgbClr val="FA7B17"/>
          </p15:clr>
        </p15:guide>
        <p15:guide id="17" pos="6625">
          <p15:clr>
            <a:srgbClr val="FA7B17"/>
          </p15:clr>
        </p15:guide>
        <p15:guide id="18" pos="6750">
          <p15:clr>
            <a:srgbClr val="FA7B17"/>
          </p15:clr>
        </p15:guide>
        <p15:guide id="19" pos="7547">
          <p15:clr>
            <a:srgbClr val="FA7B17"/>
          </p15:clr>
        </p15:guide>
        <p15:guide id="20" pos="7672">
          <p15:clr>
            <a:srgbClr val="FA7B17"/>
          </p15:clr>
        </p15:guide>
        <p15:guide id="21" pos="8479">
          <p15:clr>
            <a:srgbClr val="FA7B17"/>
          </p15:clr>
        </p15:guide>
        <p15:guide id="22" pos="8604">
          <p15:clr>
            <a:srgbClr val="FA7B17"/>
          </p15:clr>
        </p15:guide>
        <p15:guide id="23" pos="9409">
          <p15:clr>
            <a:srgbClr val="FA7B17"/>
          </p15:clr>
        </p15:guide>
        <p15:guide id="24" pos="9533">
          <p15:clr>
            <a:srgbClr val="FA7B17"/>
          </p15:clr>
        </p15:guide>
        <p15:guide id="25" pos="10359">
          <p15:clr>
            <a:srgbClr val="FA7B17"/>
          </p15:clr>
        </p15:guide>
        <p15:guide id="26" pos="10483">
          <p15:clr>
            <a:srgbClr val="FA7B17"/>
          </p15:clr>
        </p15:guide>
        <p15:guide id="27" orient="horz" pos="493">
          <p15:clr>
            <a:srgbClr val="FA7B17"/>
          </p15:clr>
        </p15:guide>
        <p15:guide id="28" orient="horz" pos="5614">
          <p15:clr>
            <a:srgbClr val="FA7B17"/>
          </p15:clr>
        </p15:guide>
        <p15:guide id="29" orient="horz" pos="997">
          <p15:clr>
            <a:srgbClr val="FA7B17"/>
          </p15:clr>
        </p15:guide>
        <p15:guide id="30" orient="horz" pos="1344">
          <p15:clr>
            <a:srgbClr val="FA7B17"/>
          </p15:clr>
        </p15:guide>
        <p15:guide id="31" orient="horz" pos="1742">
          <p15:clr>
            <a:srgbClr val="FA7B17"/>
          </p15:clr>
        </p15:guide>
        <p15:guide id="32" pos="1084">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1 2 3 1 1">
  <p:cSld name="CUSTOM_12_4_3_1_1">
    <p:bg>
      <p:bgPr>
        <a:solidFill>
          <a:schemeClr val="dk1"/>
        </a:solidFill>
      </p:bgPr>
    </p:bg>
    <p:spTree>
      <p:nvGrpSpPr>
        <p:cNvPr id="240" name="Shape 240"/>
        <p:cNvGrpSpPr/>
        <p:nvPr/>
      </p:nvGrpSpPr>
      <p:grpSpPr>
        <a:xfrm>
          <a:off x="0" y="0"/>
          <a:ext cx="0" cy="0"/>
          <a:chOff x="0" y="0"/>
          <a:chExt cx="0" cy="0"/>
        </a:xfrm>
      </p:grpSpPr>
      <p:cxnSp>
        <p:nvCxnSpPr>
          <p:cNvPr id="241" name="Google Shape;241;p38"/>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242" name="Google Shape;242;p38"/>
          <p:cNvPicPr preferRelativeResize="0"/>
          <p:nvPr/>
        </p:nvPicPr>
        <p:blipFill>
          <a:blip r:embed="rId2">
            <a:alphaModFix/>
          </a:blip>
          <a:stretch>
            <a:fillRect/>
          </a:stretch>
        </p:blipFill>
        <p:spPr>
          <a:xfrm>
            <a:off x="-4383350" y="764125"/>
            <a:ext cx="5384948" cy="836025"/>
          </a:xfrm>
          <a:prstGeom prst="rect">
            <a:avLst/>
          </a:prstGeom>
          <a:noFill/>
          <a:ln>
            <a:noFill/>
          </a:ln>
        </p:spPr>
      </p:pic>
      <p:sp>
        <p:nvSpPr>
          <p:cNvPr id="243" name="Google Shape;243;p38"/>
          <p:cNvSpPr txBox="1"/>
          <p:nvPr>
            <p:ph type="title"/>
          </p:nvPr>
        </p:nvSpPr>
        <p:spPr>
          <a:xfrm>
            <a:off x="1721425" y="781950"/>
            <a:ext cx="147231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4000"/>
              <a:buFont typeface="Red Hat Display"/>
              <a:buNone/>
              <a:defRPr b="1" sz="4000">
                <a:solidFill>
                  <a:schemeClr val="lt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44" name="Google Shape;244;p38"/>
          <p:cNvPicPr preferRelativeResize="0"/>
          <p:nvPr/>
        </p:nvPicPr>
        <p:blipFill>
          <a:blip r:embed="rId3">
            <a:alphaModFix/>
          </a:blip>
          <a:stretch>
            <a:fillRect/>
          </a:stretch>
        </p:blipFill>
        <p:spPr>
          <a:xfrm>
            <a:off x="397024" y="9674550"/>
            <a:ext cx="1270089" cy="218750"/>
          </a:xfrm>
          <a:prstGeom prst="rect">
            <a:avLst/>
          </a:prstGeom>
          <a:noFill/>
          <a:ln>
            <a:noFill/>
          </a:ln>
        </p:spPr>
      </p:pic>
      <p:sp>
        <p:nvSpPr>
          <p:cNvPr id="245" name="Google Shape;245;p38"/>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solidFill>
                  <a:schemeClr val="lt1"/>
                </a:solidFill>
                <a:latin typeface="Red Hat Display"/>
                <a:ea typeface="Red Hat Display"/>
                <a:cs typeface="Red Hat Display"/>
                <a:sym typeface="Red Hat Display"/>
              </a:defRPr>
            </a:lvl1pPr>
            <a:lvl2pPr lvl="1">
              <a:buNone/>
              <a:defRPr sz="2200">
                <a:solidFill>
                  <a:schemeClr val="lt1"/>
                </a:solidFill>
                <a:latin typeface="Red Hat Display"/>
                <a:ea typeface="Red Hat Display"/>
                <a:cs typeface="Red Hat Display"/>
                <a:sym typeface="Red Hat Display"/>
              </a:defRPr>
            </a:lvl2pPr>
            <a:lvl3pPr lvl="2">
              <a:buNone/>
              <a:defRPr sz="2200">
                <a:solidFill>
                  <a:schemeClr val="lt1"/>
                </a:solidFill>
                <a:latin typeface="Red Hat Display"/>
                <a:ea typeface="Red Hat Display"/>
                <a:cs typeface="Red Hat Display"/>
                <a:sym typeface="Red Hat Display"/>
              </a:defRPr>
            </a:lvl3pPr>
            <a:lvl4pPr lvl="3">
              <a:buNone/>
              <a:defRPr sz="2200">
                <a:solidFill>
                  <a:schemeClr val="lt1"/>
                </a:solidFill>
                <a:latin typeface="Red Hat Display"/>
                <a:ea typeface="Red Hat Display"/>
                <a:cs typeface="Red Hat Display"/>
                <a:sym typeface="Red Hat Display"/>
              </a:defRPr>
            </a:lvl4pPr>
            <a:lvl5pPr lvl="4">
              <a:buNone/>
              <a:defRPr sz="2200">
                <a:solidFill>
                  <a:schemeClr val="lt1"/>
                </a:solidFill>
                <a:latin typeface="Red Hat Display"/>
                <a:ea typeface="Red Hat Display"/>
                <a:cs typeface="Red Hat Display"/>
                <a:sym typeface="Red Hat Display"/>
              </a:defRPr>
            </a:lvl5pPr>
            <a:lvl6pPr lvl="5">
              <a:buNone/>
              <a:defRPr sz="2200">
                <a:solidFill>
                  <a:schemeClr val="lt1"/>
                </a:solidFill>
                <a:latin typeface="Red Hat Display"/>
                <a:ea typeface="Red Hat Display"/>
                <a:cs typeface="Red Hat Display"/>
                <a:sym typeface="Red Hat Display"/>
              </a:defRPr>
            </a:lvl6pPr>
            <a:lvl7pPr lvl="6">
              <a:buNone/>
              <a:defRPr sz="2200">
                <a:solidFill>
                  <a:schemeClr val="lt1"/>
                </a:solidFill>
                <a:latin typeface="Red Hat Display"/>
                <a:ea typeface="Red Hat Display"/>
                <a:cs typeface="Red Hat Display"/>
                <a:sym typeface="Red Hat Display"/>
              </a:defRPr>
            </a:lvl7pPr>
            <a:lvl8pPr lvl="7">
              <a:buNone/>
              <a:defRPr sz="2200">
                <a:solidFill>
                  <a:schemeClr val="lt1"/>
                </a:solidFill>
                <a:latin typeface="Red Hat Display"/>
                <a:ea typeface="Red Hat Display"/>
                <a:cs typeface="Red Hat Display"/>
                <a:sym typeface="Red Hat Display"/>
              </a:defRPr>
            </a:lvl8pPr>
            <a:lvl9pPr lvl="8">
              <a:buNone/>
              <a:defRPr sz="2200">
                <a:solidFill>
                  <a:schemeClr val="lt1"/>
                </a:solidFill>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250">
          <p15:clr>
            <a:srgbClr val="FA7B17"/>
          </p15:clr>
        </p15:guide>
        <p15:guide id="2" orient="horz" pos="238">
          <p15:clr>
            <a:srgbClr val="FA7B17"/>
          </p15:clr>
        </p15:guide>
        <p15:guide id="3" pos="11282">
          <p15:clr>
            <a:srgbClr val="FA7B17"/>
          </p15:clr>
        </p15:guide>
        <p15:guide id="4" orient="horz" pos="6242">
          <p15:clr>
            <a:srgbClr val="FA7B17"/>
          </p15:clr>
        </p15:guide>
        <p15:guide id="5" pos="1036">
          <p15:clr>
            <a:srgbClr val="FA7B17"/>
          </p15:clr>
        </p15:guide>
        <p15:guide id="6" pos="1161">
          <p15:clr>
            <a:srgbClr val="FA7B17"/>
          </p15:clr>
        </p15:guide>
        <p15:guide id="7" pos="1955">
          <p15:clr>
            <a:srgbClr val="FA7B17"/>
          </p15:clr>
        </p15:guide>
        <p15:guide id="8" pos="2079">
          <p15:clr>
            <a:srgbClr val="FA7B17"/>
          </p15:clr>
        </p15:guide>
        <p15:guide id="9" pos="2897">
          <p15:clr>
            <a:srgbClr val="FA7B17"/>
          </p15:clr>
        </p15:guide>
        <p15:guide id="10" pos="3021">
          <p15:clr>
            <a:srgbClr val="FA7B17"/>
          </p15:clr>
        </p15:guide>
        <p15:guide id="11" pos="3820">
          <p15:clr>
            <a:srgbClr val="FA7B17"/>
          </p15:clr>
        </p15:guide>
        <p15:guide id="12" pos="3944">
          <p15:clr>
            <a:srgbClr val="FA7B17"/>
          </p15:clr>
        </p15:guide>
        <p15:guide id="13" pos="4760">
          <p15:clr>
            <a:srgbClr val="FA7B17"/>
          </p15:clr>
        </p15:guide>
        <p15:guide id="14" pos="4884">
          <p15:clr>
            <a:srgbClr val="FA7B17"/>
          </p15:clr>
        </p15:guide>
        <p15:guide id="15" pos="5683">
          <p15:clr>
            <a:srgbClr val="FA7B17"/>
          </p15:clr>
        </p15:guide>
        <p15:guide id="16" pos="5807">
          <p15:clr>
            <a:srgbClr val="FA7B17"/>
          </p15:clr>
        </p15:guide>
        <p15:guide id="17" pos="6625">
          <p15:clr>
            <a:srgbClr val="FA7B17"/>
          </p15:clr>
        </p15:guide>
        <p15:guide id="18" pos="6750">
          <p15:clr>
            <a:srgbClr val="FA7B17"/>
          </p15:clr>
        </p15:guide>
        <p15:guide id="19" pos="7547">
          <p15:clr>
            <a:srgbClr val="FA7B17"/>
          </p15:clr>
        </p15:guide>
        <p15:guide id="20" pos="7672">
          <p15:clr>
            <a:srgbClr val="FA7B17"/>
          </p15:clr>
        </p15:guide>
        <p15:guide id="21" pos="8479">
          <p15:clr>
            <a:srgbClr val="FA7B17"/>
          </p15:clr>
        </p15:guide>
        <p15:guide id="22" pos="8604">
          <p15:clr>
            <a:srgbClr val="FA7B17"/>
          </p15:clr>
        </p15:guide>
        <p15:guide id="23" pos="9409">
          <p15:clr>
            <a:srgbClr val="FA7B17"/>
          </p15:clr>
        </p15:guide>
        <p15:guide id="24" pos="9533">
          <p15:clr>
            <a:srgbClr val="FA7B17"/>
          </p15:clr>
        </p15:guide>
        <p15:guide id="25" pos="10359">
          <p15:clr>
            <a:srgbClr val="FA7B17"/>
          </p15:clr>
        </p15:guide>
        <p15:guide id="26" pos="10483">
          <p15:clr>
            <a:srgbClr val="FA7B17"/>
          </p15:clr>
        </p15:guide>
        <p15:guide id="27" orient="horz" pos="493">
          <p15:clr>
            <a:srgbClr val="FA7B17"/>
          </p15:clr>
        </p15:guide>
        <p15:guide id="28" orient="horz" pos="5614">
          <p15:clr>
            <a:srgbClr val="FA7B17"/>
          </p15:clr>
        </p15:guide>
        <p15:guide id="29" orient="horz" pos="997">
          <p15:clr>
            <a:srgbClr val="FA7B17"/>
          </p15:clr>
        </p15:guide>
        <p15:guide id="30" orient="horz" pos="1344">
          <p15:clr>
            <a:srgbClr val="FA7B17"/>
          </p15:clr>
        </p15:guide>
        <p15:guide id="31" orient="horz" pos="1742">
          <p15:clr>
            <a:srgbClr val="FA7B17"/>
          </p15:clr>
        </p15:guide>
        <p15:guide id="32" pos="1084">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1 1">
  <p:cSld name="CUSTOM_12_3">
    <p:spTree>
      <p:nvGrpSpPr>
        <p:cNvPr id="246" name="Shape 246"/>
        <p:cNvGrpSpPr/>
        <p:nvPr/>
      </p:nvGrpSpPr>
      <p:grpSpPr>
        <a:xfrm>
          <a:off x="0" y="0"/>
          <a:ext cx="0" cy="0"/>
          <a:chOff x="0" y="0"/>
          <a:chExt cx="0" cy="0"/>
        </a:xfrm>
      </p:grpSpPr>
      <p:sp>
        <p:nvSpPr>
          <p:cNvPr id="247" name="Google Shape;247;p39"/>
          <p:cNvSpPr txBox="1"/>
          <p:nvPr>
            <p:ph idx="1" type="body"/>
          </p:nvPr>
        </p:nvSpPr>
        <p:spPr>
          <a:xfrm>
            <a:off x="1660350" y="2765875"/>
            <a:ext cx="6093600" cy="61467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248" name="Google Shape;248;p39"/>
          <p:cNvSpPr/>
          <p:nvPr>
            <p:ph idx="2" type="pic"/>
          </p:nvPr>
        </p:nvSpPr>
        <p:spPr>
          <a:xfrm>
            <a:off x="9021825" y="2765875"/>
            <a:ext cx="7422600" cy="6146700"/>
          </a:xfrm>
          <a:prstGeom prst="rect">
            <a:avLst/>
          </a:prstGeom>
          <a:noFill/>
          <a:ln>
            <a:noFill/>
          </a:ln>
        </p:spPr>
      </p:sp>
      <p:cxnSp>
        <p:nvCxnSpPr>
          <p:cNvPr id="249" name="Google Shape;249;p39"/>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250" name="Google Shape;250;p39"/>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251" name="Google Shape;251;p39"/>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252" name="Google Shape;252;p39"/>
          <p:cNvSpPr txBox="1"/>
          <p:nvPr>
            <p:ph type="title"/>
          </p:nvPr>
        </p:nvSpPr>
        <p:spPr>
          <a:xfrm>
            <a:off x="1721425" y="781950"/>
            <a:ext cx="147231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3" name="Google Shape;253;p39"/>
          <p:cNvSpPr txBox="1"/>
          <p:nvPr>
            <p:ph idx="3" type="subTitle"/>
          </p:nvPr>
        </p:nvSpPr>
        <p:spPr>
          <a:xfrm>
            <a:off x="1721425" y="1582350"/>
            <a:ext cx="13215300" cy="551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ed Hat Display Medium"/>
              <a:buNone/>
              <a:defRPr sz="2400">
                <a:solidFill>
                  <a:schemeClr val="dk1"/>
                </a:solidFill>
                <a:latin typeface="Red Hat Display Medium"/>
                <a:ea typeface="Red Hat Display Medium"/>
                <a:cs typeface="Red Hat Display Medium"/>
                <a:sym typeface="Red Hat Display Medium"/>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254" name="Google Shape;254;p39"/>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250">
          <p15:clr>
            <a:srgbClr val="FA7B17"/>
          </p15:clr>
        </p15:guide>
        <p15:guide id="2" orient="horz" pos="238">
          <p15:clr>
            <a:srgbClr val="FA7B17"/>
          </p15:clr>
        </p15:guide>
        <p15:guide id="3" pos="11282">
          <p15:clr>
            <a:srgbClr val="FA7B17"/>
          </p15:clr>
        </p15:guide>
        <p15:guide id="4" orient="horz" pos="6242">
          <p15:clr>
            <a:srgbClr val="FA7B17"/>
          </p15:clr>
        </p15:guide>
        <p15:guide id="5" pos="1036">
          <p15:clr>
            <a:srgbClr val="FA7B17"/>
          </p15:clr>
        </p15:guide>
        <p15:guide id="6" pos="1161">
          <p15:clr>
            <a:srgbClr val="FA7B17"/>
          </p15:clr>
        </p15:guide>
        <p15:guide id="7" pos="1955">
          <p15:clr>
            <a:srgbClr val="FA7B17"/>
          </p15:clr>
        </p15:guide>
        <p15:guide id="8" pos="2079">
          <p15:clr>
            <a:srgbClr val="FA7B17"/>
          </p15:clr>
        </p15:guide>
        <p15:guide id="9" pos="2897">
          <p15:clr>
            <a:srgbClr val="FA7B17"/>
          </p15:clr>
        </p15:guide>
        <p15:guide id="10" pos="3021">
          <p15:clr>
            <a:srgbClr val="FA7B17"/>
          </p15:clr>
        </p15:guide>
        <p15:guide id="11" pos="3820">
          <p15:clr>
            <a:srgbClr val="FA7B17"/>
          </p15:clr>
        </p15:guide>
        <p15:guide id="12" pos="3944">
          <p15:clr>
            <a:srgbClr val="FA7B17"/>
          </p15:clr>
        </p15:guide>
        <p15:guide id="13" pos="4760">
          <p15:clr>
            <a:srgbClr val="FA7B17"/>
          </p15:clr>
        </p15:guide>
        <p15:guide id="14" pos="4884">
          <p15:clr>
            <a:srgbClr val="FA7B17"/>
          </p15:clr>
        </p15:guide>
        <p15:guide id="15" pos="5683">
          <p15:clr>
            <a:srgbClr val="FA7B17"/>
          </p15:clr>
        </p15:guide>
        <p15:guide id="16" pos="5807">
          <p15:clr>
            <a:srgbClr val="FA7B17"/>
          </p15:clr>
        </p15:guide>
        <p15:guide id="17" pos="6625">
          <p15:clr>
            <a:srgbClr val="FA7B17"/>
          </p15:clr>
        </p15:guide>
        <p15:guide id="18" pos="6750">
          <p15:clr>
            <a:srgbClr val="FA7B17"/>
          </p15:clr>
        </p15:guide>
        <p15:guide id="19" pos="7547">
          <p15:clr>
            <a:srgbClr val="FA7B17"/>
          </p15:clr>
        </p15:guide>
        <p15:guide id="20" pos="7672">
          <p15:clr>
            <a:srgbClr val="FA7B17"/>
          </p15:clr>
        </p15:guide>
        <p15:guide id="21" pos="8479">
          <p15:clr>
            <a:srgbClr val="FA7B17"/>
          </p15:clr>
        </p15:guide>
        <p15:guide id="22" pos="8604">
          <p15:clr>
            <a:srgbClr val="FA7B17"/>
          </p15:clr>
        </p15:guide>
        <p15:guide id="23" pos="9409">
          <p15:clr>
            <a:srgbClr val="FA7B17"/>
          </p15:clr>
        </p15:guide>
        <p15:guide id="24" pos="9533">
          <p15:clr>
            <a:srgbClr val="FA7B17"/>
          </p15:clr>
        </p15:guide>
        <p15:guide id="25" pos="10359">
          <p15:clr>
            <a:srgbClr val="FA7B17"/>
          </p15:clr>
        </p15:guide>
        <p15:guide id="26" pos="10483">
          <p15:clr>
            <a:srgbClr val="FA7B17"/>
          </p15:clr>
        </p15:guide>
        <p15:guide id="27" orient="horz" pos="493">
          <p15:clr>
            <a:srgbClr val="FA7B17"/>
          </p15:clr>
        </p15:guide>
        <p15:guide id="28" orient="horz" pos="5993">
          <p15:clr>
            <a:srgbClr val="FA7B17"/>
          </p15:clr>
        </p15:guide>
        <p15:guide id="29" orient="horz" pos="5614">
          <p15:clr>
            <a:srgbClr val="FA7B17"/>
          </p15:clr>
        </p15:guide>
        <p15:guide id="30" orient="horz" pos="997">
          <p15:clr>
            <a:srgbClr val="FA7B17"/>
          </p15:clr>
        </p15:guide>
        <p15:guide id="31" pos="1084">
          <p15:clr>
            <a:srgbClr val="FA7B17"/>
          </p15:clr>
        </p15:guide>
        <p15:guide id="32" orient="horz" pos="1742">
          <p15:clr>
            <a:srgbClr val="FA7B17"/>
          </p15:clr>
        </p15:guide>
        <p15:guide id="33" orient="horz" pos="1344">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1 1 1">
  <p:cSld name="CUSTOM_12_3_1">
    <p:spTree>
      <p:nvGrpSpPr>
        <p:cNvPr id="255" name="Shape 255"/>
        <p:cNvGrpSpPr/>
        <p:nvPr/>
      </p:nvGrpSpPr>
      <p:grpSpPr>
        <a:xfrm>
          <a:off x="0" y="0"/>
          <a:ext cx="0" cy="0"/>
          <a:chOff x="0" y="0"/>
          <a:chExt cx="0" cy="0"/>
        </a:xfrm>
      </p:grpSpPr>
      <p:sp>
        <p:nvSpPr>
          <p:cNvPr id="256" name="Google Shape;256;p40"/>
          <p:cNvSpPr txBox="1"/>
          <p:nvPr>
            <p:ph idx="1" type="body"/>
          </p:nvPr>
        </p:nvSpPr>
        <p:spPr>
          <a:xfrm>
            <a:off x="1660350" y="2133750"/>
            <a:ext cx="6093600" cy="67788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257" name="Google Shape;257;p40"/>
          <p:cNvSpPr/>
          <p:nvPr>
            <p:ph idx="2" type="pic"/>
          </p:nvPr>
        </p:nvSpPr>
        <p:spPr>
          <a:xfrm>
            <a:off x="9021825" y="2133750"/>
            <a:ext cx="7422600" cy="6778800"/>
          </a:xfrm>
          <a:prstGeom prst="rect">
            <a:avLst/>
          </a:prstGeom>
          <a:noFill/>
          <a:ln>
            <a:noFill/>
          </a:ln>
        </p:spPr>
      </p:sp>
      <p:cxnSp>
        <p:nvCxnSpPr>
          <p:cNvPr id="258" name="Google Shape;258;p40"/>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259" name="Google Shape;259;p40"/>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260" name="Google Shape;260;p40"/>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261" name="Google Shape;261;p40"/>
          <p:cNvSpPr txBox="1"/>
          <p:nvPr>
            <p:ph type="title"/>
          </p:nvPr>
        </p:nvSpPr>
        <p:spPr>
          <a:xfrm>
            <a:off x="1721425" y="781950"/>
            <a:ext cx="147231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2" name="Google Shape;262;p40"/>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250">
          <p15:clr>
            <a:srgbClr val="FA7B17"/>
          </p15:clr>
        </p15:guide>
        <p15:guide id="2" orient="horz" pos="238">
          <p15:clr>
            <a:srgbClr val="FA7B17"/>
          </p15:clr>
        </p15:guide>
        <p15:guide id="3" pos="11282">
          <p15:clr>
            <a:srgbClr val="FA7B17"/>
          </p15:clr>
        </p15:guide>
        <p15:guide id="4" orient="horz" pos="6242">
          <p15:clr>
            <a:srgbClr val="FA7B17"/>
          </p15:clr>
        </p15:guide>
        <p15:guide id="5" pos="1036">
          <p15:clr>
            <a:srgbClr val="FA7B17"/>
          </p15:clr>
        </p15:guide>
        <p15:guide id="6" pos="1161">
          <p15:clr>
            <a:srgbClr val="FA7B17"/>
          </p15:clr>
        </p15:guide>
        <p15:guide id="7" pos="1955">
          <p15:clr>
            <a:srgbClr val="FA7B17"/>
          </p15:clr>
        </p15:guide>
        <p15:guide id="8" pos="2079">
          <p15:clr>
            <a:srgbClr val="FA7B17"/>
          </p15:clr>
        </p15:guide>
        <p15:guide id="9" pos="2897">
          <p15:clr>
            <a:srgbClr val="FA7B17"/>
          </p15:clr>
        </p15:guide>
        <p15:guide id="10" pos="3021">
          <p15:clr>
            <a:srgbClr val="FA7B17"/>
          </p15:clr>
        </p15:guide>
        <p15:guide id="11" pos="3820">
          <p15:clr>
            <a:srgbClr val="FA7B17"/>
          </p15:clr>
        </p15:guide>
        <p15:guide id="12" pos="3944">
          <p15:clr>
            <a:srgbClr val="FA7B17"/>
          </p15:clr>
        </p15:guide>
        <p15:guide id="13" pos="4760">
          <p15:clr>
            <a:srgbClr val="FA7B17"/>
          </p15:clr>
        </p15:guide>
        <p15:guide id="14" pos="4884">
          <p15:clr>
            <a:srgbClr val="FA7B17"/>
          </p15:clr>
        </p15:guide>
        <p15:guide id="15" pos="5683">
          <p15:clr>
            <a:srgbClr val="FA7B17"/>
          </p15:clr>
        </p15:guide>
        <p15:guide id="16" pos="5807">
          <p15:clr>
            <a:srgbClr val="FA7B17"/>
          </p15:clr>
        </p15:guide>
        <p15:guide id="17" pos="6625">
          <p15:clr>
            <a:srgbClr val="FA7B17"/>
          </p15:clr>
        </p15:guide>
        <p15:guide id="18" pos="6750">
          <p15:clr>
            <a:srgbClr val="FA7B17"/>
          </p15:clr>
        </p15:guide>
        <p15:guide id="19" pos="7547">
          <p15:clr>
            <a:srgbClr val="FA7B17"/>
          </p15:clr>
        </p15:guide>
        <p15:guide id="20" pos="7672">
          <p15:clr>
            <a:srgbClr val="FA7B17"/>
          </p15:clr>
        </p15:guide>
        <p15:guide id="21" pos="8479">
          <p15:clr>
            <a:srgbClr val="FA7B17"/>
          </p15:clr>
        </p15:guide>
        <p15:guide id="22" pos="8604">
          <p15:clr>
            <a:srgbClr val="FA7B17"/>
          </p15:clr>
        </p15:guide>
        <p15:guide id="23" pos="9409">
          <p15:clr>
            <a:srgbClr val="FA7B17"/>
          </p15:clr>
        </p15:guide>
        <p15:guide id="24" pos="9533">
          <p15:clr>
            <a:srgbClr val="FA7B17"/>
          </p15:clr>
        </p15:guide>
        <p15:guide id="25" pos="10359">
          <p15:clr>
            <a:srgbClr val="FA7B17"/>
          </p15:clr>
        </p15:guide>
        <p15:guide id="26" pos="10483">
          <p15:clr>
            <a:srgbClr val="FA7B17"/>
          </p15:clr>
        </p15:guide>
        <p15:guide id="27" orient="horz" pos="493">
          <p15:clr>
            <a:srgbClr val="FA7B17"/>
          </p15:clr>
        </p15:guide>
        <p15:guide id="28" orient="horz" pos="5993">
          <p15:clr>
            <a:srgbClr val="FA7B17"/>
          </p15:clr>
        </p15:guide>
        <p15:guide id="29" orient="horz" pos="5614">
          <p15:clr>
            <a:srgbClr val="FA7B17"/>
          </p15:clr>
        </p15:guide>
        <p15:guide id="30" orient="horz" pos="997">
          <p15:clr>
            <a:srgbClr val="FA7B17"/>
          </p15:clr>
        </p15:guide>
        <p15:guide id="31" pos="1084">
          <p15:clr>
            <a:srgbClr val="FA7B17"/>
          </p15:clr>
        </p15:guide>
        <p15:guide id="32" orient="horz" pos="1742">
          <p15:clr>
            <a:srgbClr val="FA7B17"/>
          </p15:clr>
        </p15:guide>
        <p15:guide id="33" orient="horz" pos="1344">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2">
  <p:cSld name="CUSTOM_12_2">
    <p:spTree>
      <p:nvGrpSpPr>
        <p:cNvPr id="263" name="Shape 263"/>
        <p:cNvGrpSpPr/>
        <p:nvPr/>
      </p:nvGrpSpPr>
      <p:grpSpPr>
        <a:xfrm>
          <a:off x="0" y="0"/>
          <a:ext cx="0" cy="0"/>
          <a:chOff x="0" y="0"/>
          <a:chExt cx="0" cy="0"/>
        </a:xfrm>
      </p:grpSpPr>
      <p:sp>
        <p:nvSpPr>
          <p:cNvPr id="264" name="Google Shape;264;p41"/>
          <p:cNvSpPr txBox="1"/>
          <p:nvPr>
            <p:ph idx="1" type="body"/>
          </p:nvPr>
        </p:nvSpPr>
        <p:spPr>
          <a:xfrm>
            <a:off x="1660325" y="2748750"/>
            <a:ext cx="5007000" cy="27072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265" name="Google Shape;265;p41"/>
          <p:cNvSpPr txBox="1"/>
          <p:nvPr>
            <p:ph idx="2" type="body"/>
          </p:nvPr>
        </p:nvSpPr>
        <p:spPr>
          <a:xfrm>
            <a:off x="6758573" y="2748750"/>
            <a:ext cx="4824300" cy="27072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266" name="Google Shape;266;p41"/>
          <p:cNvSpPr txBox="1"/>
          <p:nvPr>
            <p:ph idx="3" type="body"/>
          </p:nvPr>
        </p:nvSpPr>
        <p:spPr>
          <a:xfrm>
            <a:off x="11764750" y="2748750"/>
            <a:ext cx="4679700" cy="27072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cxnSp>
        <p:nvCxnSpPr>
          <p:cNvPr id="267" name="Google Shape;267;p41"/>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268" name="Google Shape;268;p41"/>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269" name="Google Shape;269;p41"/>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270" name="Google Shape;270;p41"/>
          <p:cNvSpPr/>
          <p:nvPr>
            <p:ph idx="4" type="pic"/>
          </p:nvPr>
        </p:nvSpPr>
        <p:spPr>
          <a:xfrm>
            <a:off x="1635075" y="5844575"/>
            <a:ext cx="14969100" cy="3068100"/>
          </a:xfrm>
          <a:prstGeom prst="rect">
            <a:avLst/>
          </a:prstGeom>
          <a:noFill/>
          <a:ln>
            <a:noFill/>
          </a:ln>
        </p:spPr>
      </p:sp>
      <p:sp>
        <p:nvSpPr>
          <p:cNvPr id="271" name="Google Shape;271;p41"/>
          <p:cNvSpPr txBox="1"/>
          <p:nvPr>
            <p:ph type="title"/>
          </p:nvPr>
        </p:nvSpPr>
        <p:spPr>
          <a:xfrm>
            <a:off x="1721425" y="781950"/>
            <a:ext cx="147231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2" name="Google Shape;272;p41"/>
          <p:cNvSpPr txBox="1"/>
          <p:nvPr>
            <p:ph idx="5" type="subTitle"/>
          </p:nvPr>
        </p:nvSpPr>
        <p:spPr>
          <a:xfrm>
            <a:off x="1721425" y="1582350"/>
            <a:ext cx="13215300" cy="551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ed Hat Display Medium"/>
              <a:buNone/>
              <a:defRPr sz="2400">
                <a:solidFill>
                  <a:schemeClr val="dk1"/>
                </a:solidFill>
                <a:latin typeface="Red Hat Display Medium"/>
                <a:ea typeface="Red Hat Display Medium"/>
                <a:cs typeface="Red Hat Display Medium"/>
                <a:sym typeface="Red Hat Display Medium"/>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273" name="Google Shape;273;p41"/>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38">
          <p15:clr>
            <a:srgbClr val="FA7B17"/>
          </p15:clr>
        </p15:guide>
        <p15:guide id="2" orient="horz" pos="6242">
          <p15:clr>
            <a:srgbClr val="FA7B17"/>
          </p15:clr>
        </p15:guide>
        <p15:guide id="3" pos="11276">
          <p15:clr>
            <a:srgbClr val="FA7B17"/>
          </p15:clr>
        </p15:guide>
        <p15:guide id="4" pos="1030">
          <p15:clr>
            <a:srgbClr val="FA7B17"/>
          </p15:clr>
        </p15:guide>
        <p15:guide id="5" pos="1161">
          <p15:clr>
            <a:srgbClr val="FA7B17"/>
          </p15:clr>
        </p15:guide>
        <p15:guide id="6" pos="10359">
          <p15:clr>
            <a:srgbClr val="FA7B17"/>
          </p15:clr>
        </p15:guide>
        <p15:guide id="7" pos="10483">
          <p15:clr>
            <a:srgbClr val="FA7B17"/>
          </p15:clr>
        </p15:guide>
        <p15:guide id="8" orient="horz" pos="5614">
          <p15:clr>
            <a:srgbClr val="FA7B17"/>
          </p15:clr>
        </p15:guide>
        <p15:guide id="9" orient="horz" pos="493">
          <p15:clr>
            <a:srgbClr val="FA7B17"/>
          </p15:clr>
        </p15:guide>
        <p15:guide id="10" orient="horz" pos="1008">
          <p15:clr>
            <a:srgbClr val="FA7B17"/>
          </p15:clr>
        </p15:guide>
        <p15:guide id="11" orient="horz" pos="1344">
          <p15:clr>
            <a:srgbClr val="FA7B17"/>
          </p15:clr>
        </p15:guide>
        <p15:guide id="12" orient="horz" pos="3022">
          <p15:clr>
            <a:srgbClr val="FA7B17"/>
          </p15:clr>
        </p15:guide>
        <p15:guide id="13" pos="4142">
          <p15:clr>
            <a:srgbClr val="FA7B17"/>
          </p15:clr>
        </p15:guide>
        <p15:guide id="14" pos="7296">
          <p15:clr>
            <a:srgbClr val="FA7B17"/>
          </p15:clr>
        </p15:guide>
        <p15:guide id="15" pos="4257">
          <p15:clr>
            <a:srgbClr val="FA7B17"/>
          </p15:clr>
        </p15:guide>
        <p15:guide id="16" pos="7411">
          <p15:clr>
            <a:srgbClr val="FA7B17"/>
          </p15:clr>
        </p15:guide>
        <p15:guide id="17" pos="1084">
          <p15:clr>
            <a:srgbClr val="FA7B17"/>
          </p15:clr>
        </p15:guide>
        <p15:guide id="18" orient="horz" pos="1731">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5" name="Shape 35"/>
        <p:cNvGrpSpPr/>
        <p:nvPr/>
      </p:nvGrpSpPr>
      <p:grpSpPr>
        <a:xfrm>
          <a:off x="0" y="0"/>
          <a:ext cx="0" cy="0"/>
          <a:chOff x="0" y="0"/>
          <a:chExt cx="0" cy="0"/>
        </a:xfrm>
      </p:grpSpPr>
      <p:sp>
        <p:nvSpPr>
          <p:cNvPr id="36" name="Google Shape;36;p5"/>
          <p:cNvSpPr txBox="1"/>
          <p:nvPr>
            <p:ph type="ctrTitle"/>
          </p:nvPr>
        </p:nvSpPr>
        <p:spPr>
          <a:xfrm>
            <a:off x="1263750" y="1684050"/>
            <a:ext cx="5742600" cy="12894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37" name="Google Shape;37;p5"/>
          <p:cNvSpPr txBox="1"/>
          <p:nvPr>
            <p:ph idx="1" type="subTitle"/>
          </p:nvPr>
        </p:nvSpPr>
        <p:spPr>
          <a:xfrm>
            <a:off x="1263768" y="2821682"/>
            <a:ext cx="4961400" cy="10740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38" name="Google Shape;38;p5"/>
          <p:cNvSpPr txBox="1"/>
          <p:nvPr>
            <p:ph idx="2" type="ctrTitle"/>
          </p:nvPr>
        </p:nvSpPr>
        <p:spPr>
          <a:xfrm>
            <a:off x="8427327" y="1684050"/>
            <a:ext cx="5395800" cy="12894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39" name="Google Shape;39;p5"/>
          <p:cNvSpPr txBox="1"/>
          <p:nvPr>
            <p:ph idx="3" type="subTitle"/>
          </p:nvPr>
        </p:nvSpPr>
        <p:spPr>
          <a:xfrm>
            <a:off x="8427327" y="2821682"/>
            <a:ext cx="5172000" cy="14910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40" name="Google Shape;40;p5"/>
          <p:cNvSpPr txBox="1"/>
          <p:nvPr>
            <p:ph idx="4" type="ctrTitle"/>
          </p:nvPr>
        </p:nvSpPr>
        <p:spPr>
          <a:xfrm>
            <a:off x="1263765" y="6663854"/>
            <a:ext cx="5742600" cy="12894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1" name="Google Shape;41;p5"/>
          <p:cNvSpPr txBox="1"/>
          <p:nvPr>
            <p:ph idx="5" type="subTitle"/>
          </p:nvPr>
        </p:nvSpPr>
        <p:spPr>
          <a:xfrm>
            <a:off x="1263768" y="7828416"/>
            <a:ext cx="4961400" cy="18924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42" name="Google Shape;42;p5"/>
          <p:cNvSpPr txBox="1"/>
          <p:nvPr>
            <p:ph idx="6" type="ctrTitle"/>
          </p:nvPr>
        </p:nvSpPr>
        <p:spPr>
          <a:xfrm rot="5400000">
            <a:off x="13370873" y="3292540"/>
            <a:ext cx="5826600" cy="975000"/>
          </a:xfrm>
          <a:prstGeom prst="rect">
            <a:avLst/>
          </a:prstGeom>
        </p:spPr>
        <p:txBody>
          <a:bodyPr anchorCtr="0" anchor="ctr" bIns="182850" lIns="182850" spcFirstLastPara="1" rIns="182850" wrap="square" tIns="182850">
            <a:noAutofit/>
          </a:bodyPr>
          <a:lstStyle>
            <a:lvl1pPr lvl="0"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3" name="Google Shape;43;p5"/>
          <p:cNvSpPr txBox="1"/>
          <p:nvPr>
            <p:ph idx="7" type="ctrTitle"/>
          </p:nvPr>
        </p:nvSpPr>
        <p:spPr>
          <a:xfrm>
            <a:off x="8427327" y="6663867"/>
            <a:ext cx="5172000" cy="12894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4" name="Google Shape;44;p5"/>
          <p:cNvSpPr txBox="1"/>
          <p:nvPr>
            <p:ph idx="8" type="subTitle"/>
          </p:nvPr>
        </p:nvSpPr>
        <p:spPr>
          <a:xfrm>
            <a:off x="8427327" y="7828416"/>
            <a:ext cx="5172000" cy="14910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45" name="Google Shape;45;p5"/>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2 2">
  <p:cSld name="CUSTOM_12_2_2">
    <p:spTree>
      <p:nvGrpSpPr>
        <p:cNvPr id="274" name="Shape 274"/>
        <p:cNvGrpSpPr/>
        <p:nvPr/>
      </p:nvGrpSpPr>
      <p:grpSpPr>
        <a:xfrm>
          <a:off x="0" y="0"/>
          <a:ext cx="0" cy="0"/>
          <a:chOff x="0" y="0"/>
          <a:chExt cx="0" cy="0"/>
        </a:xfrm>
      </p:grpSpPr>
      <p:sp>
        <p:nvSpPr>
          <p:cNvPr id="275" name="Google Shape;275;p42"/>
          <p:cNvSpPr txBox="1"/>
          <p:nvPr>
            <p:ph idx="1" type="body"/>
          </p:nvPr>
        </p:nvSpPr>
        <p:spPr>
          <a:xfrm>
            <a:off x="1660325" y="2133750"/>
            <a:ext cx="5007000" cy="33222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276" name="Google Shape;276;p42"/>
          <p:cNvSpPr txBox="1"/>
          <p:nvPr>
            <p:ph idx="2" type="body"/>
          </p:nvPr>
        </p:nvSpPr>
        <p:spPr>
          <a:xfrm>
            <a:off x="6758573" y="2133750"/>
            <a:ext cx="4824300" cy="33222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277" name="Google Shape;277;p42"/>
          <p:cNvSpPr txBox="1"/>
          <p:nvPr>
            <p:ph idx="3" type="body"/>
          </p:nvPr>
        </p:nvSpPr>
        <p:spPr>
          <a:xfrm>
            <a:off x="11764750" y="2133750"/>
            <a:ext cx="4679700" cy="33222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cxnSp>
        <p:nvCxnSpPr>
          <p:cNvPr id="278" name="Google Shape;278;p42"/>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279" name="Google Shape;279;p42"/>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280" name="Google Shape;280;p42"/>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281" name="Google Shape;281;p42"/>
          <p:cNvSpPr/>
          <p:nvPr>
            <p:ph idx="4" type="pic"/>
          </p:nvPr>
        </p:nvSpPr>
        <p:spPr>
          <a:xfrm>
            <a:off x="1635075" y="5844575"/>
            <a:ext cx="14969100" cy="3068100"/>
          </a:xfrm>
          <a:prstGeom prst="rect">
            <a:avLst/>
          </a:prstGeom>
          <a:noFill/>
          <a:ln>
            <a:noFill/>
          </a:ln>
        </p:spPr>
      </p:sp>
      <p:sp>
        <p:nvSpPr>
          <p:cNvPr id="282" name="Google Shape;282;p42"/>
          <p:cNvSpPr txBox="1"/>
          <p:nvPr>
            <p:ph type="title"/>
          </p:nvPr>
        </p:nvSpPr>
        <p:spPr>
          <a:xfrm>
            <a:off x="1721425" y="781950"/>
            <a:ext cx="147231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3" name="Google Shape;283;p42"/>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38">
          <p15:clr>
            <a:srgbClr val="FA7B17"/>
          </p15:clr>
        </p15:guide>
        <p15:guide id="2" orient="horz" pos="6242">
          <p15:clr>
            <a:srgbClr val="FA7B17"/>
          </p15:clr>
        </p15:guide>
        <p15:guide id="3" pos="11276">
          <p15:clr>
            <a:srgbClr val="FA7B17"/>
          </p15:clr>
        </p15:guide>
        <p15:guide id="4" pos="1030">
          <p15:clr>
            <a:srgbClr val="FA7B17"/>
          </p15:clr>
        </p15:guide>
        <p15:guide id="5" pos="1161">
          <p15:clr>
            <a:srgbClr val="FA7B17"/>
          </p15:clr>
        </p15:guide>
        <p15:guide id="6" pos="10359">
          <p15:clr>
            <a:srgbClr val="FA7B17"/>
          </p15:clr>
        </p15:guide>
        <p15:guide id="7" pos="10483">
          <p15:clr>
            <a:srgbClr val="FA7B17"/>
          </p15:clr>
        </p15:guide>
        <p15:guide id="8" orient="horz" pos="5614">
          <p15:clr>
            <a:srgbClr val="FA7B17"/>
          </p15:clr>
        </p15:guide>
        <p15:guide id="9" orient="horz" pos="493">
          <p15:clr>
            <a:srgbClr val="FA7B17"/>
          </p15:clr>
        </p15:guide>
        <p15:guide id="10" orient="horz" pos="1008">
          <p15:clr>
            <a:srgbClr val="FA7B17"/>
          </p15:clr>
        </p15:guide>
        <p15:guide id="11" orient="horz" pos="1344">
          <p15:clr>
            <a:srgbClr val="FA7B17"/>
          </p15:clr>
        </p15:guide>
        <p15:guide id="12" orient="horz" pos="3022">
          <p15:clr>
            <a:srgbClr val="FA7B17"/>
          </p15:clr>
        </p15:guide>
        <p15:guide id="13" pos="4142">
          <p15:clr>
            <a:srgbClr val="FA7B17"/>
          </p15:clr>
        </p15:guide>
        <p15:guide id="14" pos="7296">
          <p15:clr>
            <a:srgbClr val="FA7B17"/>
          </p15:clr>
        </p15:guide>
        <p15:guide id="15" pos="4257">
          <p15:clr>
            <a:srgbClr val="FA7B17"/>
          </p15:clr>
        </p15:guide>
        <p15:guide id="16" pos="7411">
          <p15:clr>
            <a:srgbClr val="FA7B17"/>
          </p15:clr>
        </p15:guide>
        <p15:guide id="17" pos="1084">
          <p15:clr>
            <a:srgbClr val="FA7B17"/>
          </p15:clr>
        </p15:guide>
        <p15:guide id="18" orient="horz" pos="1731">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2 1">
  <p:cSld name="CUSTOM_12_2_1">
    <p:spTree>
      <p:nvGrpSpPr>
        <p:cNvPr id="284" name="Shape 284"/>
        <p:cNvGrpSpPr/>
        <p:nvPr/>
      </p:nvGrpSpPr>
      <p:grpSpPr>
        <a:xfrm>
          <a:off x="0" y="0"/>
          <a:ext cx="0" cy="0"/>
          <a:chOff x="0" y="0"/>
          <a:chExt cx="0" cy="0"/>
        </a:xfrm>
      </p:grpSpPr>
      <p:sp>
        <p:nvSpPr>
          <p:cNvPr id="285" name="Google Shape;285;p43"/>
          <p:cNvSpPr txBox="1"/>
          <p:nvPr>
            <p:ph idx="1" type="body"/>
          </p:nvPr>
        </p:nvSpPr>
        <p:spPr>
          <a:xfrm>
            <a:off x="1660325" y="2762625"/>
            <a:ext cx="5007000" cy="26793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286" name="Google Shape;286;p43"/>
          <p:cNvSpPr txBox="1"/>
          <p:nvPr>
            <p:ph idx="2" type="body"/>
          </p:nvPr>
        </p:nvSpPr>
        <p:spPr>
          <a:xfrm>
            <a:off x="6758573" y="2762625"/>
            <a:ext cx="4824300" cy="26793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287" name="Google Shape;287;p43"/>
          <p:cNvSpPr txBox="1"/>
          <p:nvPr>
            <p:ph idx="3" type="body"/>
          </p:nvPr>
        </p:nvSpPr>
        <p:spPr>
          <a:xfrm>
            <a:off x="11764750" y="2762625"/>
            <a:ext cx="4679700" cy="26793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cxnSp>
        <p:nvCxnSpPr>
          <p:cNvPr id="288" name="Google Shape;288;p43"/>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289" name="Google Shape;289;p43"/>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290" name="Google Shape;290;p43"/>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291" name="Google Shape;291;p43"/>
          <p:cNvSpPr/>
          <p:nvPr>
            <p:ph idx="4" type="pic"/>
          </p:nvPr>
        </p:nvSpPr>
        <p:spPr>
          <a:xfrm>
            <a:off x="1842950" y="5844575"/>
            <a:ext cx="4732800" cy="3068100"/>
          </a:xfrm>
          <a:prstGeom prst="rect">
            <a:avLst/>
          </a:prstGeom>
          <a:noFill/>
          <a:ln>
            <a:noFill/>
          </a:ln>
        </p:spPr>
      </p:sp>
      <p:sp>
        <p:nvSpPr>
          <p:cNvPr id="292" name="Google Shape;292;p43"/>
          <p:cNvSpPr txBox="1"/>
          <p:nvPr>
            <p:ph type="title"/>
          </p:nvPr>
        </p:nvSpPr>
        <p:spPr>
          <a:xfrm>
            <a:off x="1721425" y="781950"/>
            <a:ext cx="147993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3" name="Google Shape;293;p43"/>
          <p:cNvSpPr/>
          <p:nvPr>
            <p:ph idx="5" type="pic"/>
          </p:nvPr>
        </p:nvSpPr>
        <p:spPr>
          <a:xfrm>
            <a:off x="6758575" y="5844575"/>
            <a:ext cx="4824300" cy="3068100"/>
          </a:xfrm>
          <a:prstGeom prst="rect">
            <a:avLst/>
          </a:prstGeom>
          <a:noFill/>
          <a:ln>
            <a:noFill/>
          </a:ln>
        </p:spPr>
      </p:sp>
      <p:sp>
        <p:nvSpPr>
          <p:cNvPr id="294" name="Google Shape;294;p43"/>
          <p:cNvSpPr/>
          <p:nvPr>
            <p:ph idx="6" type="pic"/>
          </p:nvPr>
        </p:nvSpPr>
        <p:spPr>
          <a:xfrm>
            <a:off x="11765700" y="5844575"/>
            <a:ext cx="4679700" cy="3068100"/>
          </a:xfrm>
          <a:prstGeom prst="rect">
            <a:avLst/>
          </a:prstGeom>
          <a:noFill/>
          <a:ln>
            <a:noFill/>
          </a:ln>
        </p:spPr>
      </p:sp>
      <p:sp>
        <p:nvSpPr>
          <p:cNvPr id="295" name="Google Shape;295;p43"/>
          <p:cNvSpPr txBox="1"/>
          <p:nvPr>
            <p:ph idx="7" type="subTitle"/>
          </p:nvPr>
        </p:nvSpPr>
        <p:spPr>
          <a:xfrm>
            <a:off x="1721425" y="1582350"/>
            <a:ext cx="13215300" cy="551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ed Hat Display Medium"/>
              <a:buNone/>
              <a:defRPr sz="2400">
                <a:solidFill>
                  <a:schemeClr val="dk1"/>
                </a:solidFill>
                <a:latin typeface="Red Hat Display Medium"/>
                <a:ea typeface="Red Hat Display Medium"/>
                <a:cs typeface="Red Hat Display Medium"/>
                <a:sym typeface="Red Hat Display Medium"/>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296" name="Google Shape;296;p43"/>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38">
          <p15:clr>
            <a:srgbClr val="FA7B17"/>
          </p15:clr>
        </p15:guide>
        <p15:guide id="2" orient="horz" pos="6242">
          <p15:clr>
            <a:srgbClr val="FA7B17"/>
          </p15:clr>
        </p15:guide>
        <p15:guide id="3" pos="11276">
          <p15:clr>
            <a:srgbClr val="FA7B17"/>
          </p15:clr>
        </p15:guide>
        <p15:guide id="4" pos="1030">
          <p15:clr>
            <a:srgbClr val="FA7B17"/>
          </p15:clr>
        </p15:guide>
        <p15:guide id="5" pos="1161">
          <p15:clr>
            <a:srgbClr val="FA7B17"/>
          </p15:clr>
        </p15:guide>
        <p15:guide id="6" pos="10359">
          <p15:clr>
            <a:srgbClr val="FA7B17"/>
          </p15:clr>
        </p15:guide>
        <p15:guide id="7" pos="10483">
          <p15:clr>
            <a:srgbClr val="FA7B17"/>
          </p15:clr>
        </p15:guide>
        <p15:guide id="8" orient="horz" pos="5993">
          <p15:clr>
            <a:srgbClr val="FA7B17"/>
          </p15:clr>
        </p15:guide>
        <p15:guide id="9" orient="horz" pos="493">
          <p15:clr>
            <a:srgbClr val="FA7B17"/>
          </p15:clr>
        </p15:guide>
        <p15:guide id="10" orient="horz" pos="1008">
          <p15:clr>
            <a:srgbClr val="FA7B17"/>
          </p15:clr>
        </p15:guide>
        <p15:guide id="11" orient="horz" pos="3022">
          <p15:clr>
            <a:srgbClr val="FA7B17"/>
          </p15:clr>
        </p15:guide>
        <p15:guide id="12" pos="4142">
          <p15:clr>
            <a:srgbClr val="FA7B17"/>
          </p15:clr>
        </p15:guide>
        <p15:guide id="13" pos="7296">
          <p15:clr>
            <a:srgbClr val="FA7B17"/>
          </p15:clr>
        </p15:guide>
        <p15:guide id="14" pos="4257">
          <p15:clr>
            <a:srgbClr val="FA7B17"/>
          </p15:clr>
        </p15:guide>
        <p15:guide id="15" pos="7411">
          <p15:clr>
            <a:srgbClr val="FA7B17"/>
          </p15:clr>
        </p15:guide>
        <p15:guide id="16" orient="horz" pos="5614">
          <p15:clr>
            <a:srgbClr val="FA7B17"/>
          </p15:clr>
        </p15:guide>
        <p15:guide id="17" pos="1084">
          <p15:clr>
            <a:srgbClr val="FA7B17"/>
          </p15:clr>
        </p15:guide>
        <p15:guide id="18" orient="horz" pos="1344">
          <p15:clr>
            <a:srgbClr val="FA7B17"/>
          </p15:clr>
        </p15:guide>
        <p15:guide id="19" orient="horz" pos="1740">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2 1 2">
  <p:cSld name="CUSTOM_12_2_1_2">
    <p:spTree>
      <p:nvGrpSpPr>
        <p:cNvPr id="297" name="Shape 297"/>
        <p:cNvGrpSpPr/>
        <p:nvPr/>
      </p:nvGrpSpPr>
      <p:grpSpPr>
        <a:xfrm>
          <a:off x="0" y="0"/>
          <a:ext cx="0" cy="0"/>
          <a:chOff x="0" y="0"/>
          <a:chExt cx="0" cy="0"/>
        </a:xfrm>
      </p:grpSpPr>
      <p:sp>
        <p:nvSpPr>
          <p:cNvPr id="298" name="Google Shape;298;p44"/>
          <p:cNvSpPr txBox="1"/>
          <p:nvPr>
            <p:ph idx="1" type="body"/>
          </p:nvPr>
        </p:nvSpPr>
        <p:spPr>
          <a:xfrm>
            <a:off x="1660325" y="2133750"/>
            <a:ext cx="5007000" cy="33081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299" name="Google Shape;299;p44"/>
          <p:cNvSpPr txBox="1"/>
          <p:nvPr>
            <p:ph idx="2" type="body"/>
          </p:nvPr>
        </p:nvSpPr>
        <p:spPr>
          <a:xfrm>
            <a:off x="6758573" y="2133750"/>
            <a:ext cx="4824300" cy="33081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300" name="Google Shape;300;p44"/>
          <p:cNvSpPr txBox="1"/>
          <p:nvPr>
            <p:ph idx="3" type="body"/>
          </p:nvPr>
        </p:nvSpPr>
        <p:spPr>
          <a:xfrm>
            <a:off x="11764750" y="2133750"/>
            <a:ext cx="4679700" cy="33081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cxnSp>
        <p:nvCxnSpPr>
          <p:cNvPr id="301" name="Google Shape;301;p44"/>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302" name="Google Shape;302;p44"/>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303" name="Google Shape;303;p44"/>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304" name="Google Shape;304;p44"/>
          <p:cNvSpPr/>
          <p:nvPr>
            <p:ph idx="4" type="pic"/>
          </p:nvPr>
        </p:nvSpPr>
        <p:spPr>
          <a:xfrm>
            <a:off x="1842950" y="5844575"/>
            <a:ext cx="4732800" cy="3068100"/>
          </a:xfrm>
          <a:prstGeom prst="rect">
            <a:avLst/>
          </a:prstGeom>
          <a:noFill/>
          <a:ln>
            <a:noFill/>
          </a:ln>
        </p:spPr>
      </p:sp>
      <p:sp>
        <p:nvSpPr>
          <p:cNvPr id="305" name="Google Shape;305;p44"/>
          <p:cNvSpPr txBox="1"/>
          <p:nvPr>
            <p:ph type="title"/>
          </p:nvPr>
        </p:nvSpPr>
        <p:spPr>
          <a:xfrm>
            <a:off x="1721425" y="781950"/>
            <a:ext cx="147993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6" name="Google Shape;306;p44"/>
          <p:cNvSpPr/>
          <p:nvPr>
            <p:ph idx="5" type="pic"/>
          </p:nvPr>
        </p:nvSpPr>
        <p:spPr>
          <a:xfrm>
            <a:off x="6758575" y="5844575"/>
            <a:ext cx="4824300" cy="3068100"/>
          </a:xfrm>
          <a:prstGeom prst="rect">
            <a:avLst/>
          </a:prstGeom>
          <a:noFill/>
          <a:ln>
            <a:noFill/>
          </a:ln>
        </p:spPr>
      </p:sp>
      <p:sp>
        <p:nvSpPr>
          <p:cNvPr id="307" name="Google Shape;307;p44"/>
          <p:cNvSpPr/>
          <p:nvPr>
            <p:ph idx="6" type="pic"/>
          </p:nvPr>
        </p:nvSpPr>
        <p:spPr>
          <a:xfrm>
            <a:off x="11765700" y="5844575"/>
            <a:ext cx="4679700" cy="3068100"/>
          </a:xfrm>
          <a:prstGeom prst="rect">
            <a:avLst/>
          </a:prstGeom>
          <a:noFill/>
          <a:ln>
            <a:noFill/>
          </a:ln>
        </p:spPr>
      </p:sp>
      <p:sp>
        <p:nvSpPr>
          <p:cNvPr id="308" name="Google Shape;308;p44"/>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38">
          <p15:clr>
            <a:srgbClr val="FA7B17"/>
          </p15:clr>
        </p15:guide>
        <p15:guide id="2" orient="horz" pos="6242">
          <p15:clr>
            <a:srgbClr val="FA7B17"/>
          </p15:clr>
        </p15:guide>
        <p15:guide id="3" pos="11276">
          <p15:clr>
            <a:srgbClr val="FA7B17"/>
          </p15:clr>
        </p15:guide>
        <p15:guide id="4" pos="1030">
          <p15:clr>
            <a:srgbClr val="FA7B17"/>
          </p15:clr>
        </p15:guide>
        <p15:guide id="5" pos="1161">
          <p15:clr>
            <a:srgbClr val="FA7B17"/>
          </p15:clr>
        </p15:guide>
        <p15:guide id="6" pos="10359">
          <p15:clr>
            <a:srgbClr val="FA7B17"/>
          </p15:clr>
        </p15:guide>
        <p15:guide id="7" pos="10483">
          <p15:clr>
            <a:srgbClr val="FA7B17"/>
          </p15:clr>
        </p15:guide>
        <p15:guide id="8" orient="horz" pos="5993">
          <p15:clr>
            <a:srgbClr val="FA7B17"/>
          </p15:clr>
        </p15:guide>
        <p15:guide id="9" orient="horz" pos="493">
          <p15:clr>
            <a:srgbClr val="FA7B17"/>
          </p15:clr>
        </p15:guide>
        <p15:guide id="10" orient="horz" pos="1008">
          <p15:clr>
            <a:srgbClr val="FA7B17"/>
          </p15:clr>
        </p15:guide>
        <p15:guide id="11" orient="horz" pos="3022">
          <p15:clr>
            <a:srgbClr val="FA7B17"/>
          </p15:clr>
        </p15:guide>
        <p15:guide id="12" pos="4142">
          <p15:clr>
            <a:srgbClr val="FA7B17"/>
          </p15:clr>
        </p15:guide>
        <p15:guide id="13" pos="7296">
          <p15:clr>
            <a:srgbClr val="FA7B17"/>
          </p15:clr>
        </p15:guide>
        <p15:guide id="14" pos="4257">
          <p15:clr>
            <a:srgbClr val="FA7B17"/>
          </p15:clr>
        </p15:guide>
        <p15:guide id="15" pos="7411">
          <p15:clr>
            <a:srgbClr val="FA7B17"/>
          </p15:clr>
        </p15:guide>
        <p15:guide id="16" orient="horz" pos="5614">
          <p15:clr>
            <a:srgbClr val="FA7B17"/>
          </p15:clr>
        </p15:guide>
        <p15:guide id="17" pos="1084">
          <p15:clr>
            <a:srgbClr val="FA7B17"/>
          </p15:clr>
        </p15:guide>
        <p15:guide id="18" orient="horz" pos="1344">
          <p15:clr>
            <a:srgbClr val="FA7B17"/>
          </p15:clr>
        </p15:guide>
        <p15:guide id="19" orient="horz" pos="1740">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2 1 1">
  <p:cSld name="CUSTOM_12_2_1_1">
    <p:spTree>
      <p:nvGrpSpPr>
        <p:cNvPr id="309" name="Shape 309"/>
        <p:cNvGrpSpPr/>
        <p:nvPr/>
      </p:nvGrpSpPr>
      <p:grpSpPr>
        <a:xfrm>
          <a:off x="0" y="0"/>
          <a:ext cx="0" cy="0"/>
          <a:chOff x="0" y="0"/>
          <a:chExt cx="0" cy="0"/>
        </a:xfrm>
      </p:grpSpPr>
      <p:sp>
        <p:nvSpPr>
          <p:cNvPr id="310" name="Google Shape;310;p45"/>
          <p:cNvSpPr txBox="1"/>
          <p:nvPr>
            <p:ph idx="1" type="body"/>
          </p:nvPr>
        </p:nvSpPr>
        <p:spPr>
          <a:xfrm>
            <a:off x="1660325" y="2765850"/>
            <a:ext cx="5896200" cy="26748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cxnSp>
        <p:nvCxnSpPr>
          <p:cNvPr id="311" name="Google Shape;311;p45"/>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312" name="Google Shape;312;p45"/>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313" name="Google Shape;313;p45"/>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314" name="Google Shape;314;p45"/>
          <p:cNvSpPr/>
          <p:nvPr>
            <p:ph idx="2" type="pic"/>
          </p:nvPr>
        </p:nvSpPr>
        <p:spPr>
          <a:xfrm>
            <a:off x="1842950" y="5844575"/>
            <a:ext cx="5713500" cy="3068100"/>
          </a:xfrm>
          <a:prstGeom prst="rect">
            <a:avLst/>
          </a:prstGeom>
          <a:noFill/>
          <a:ln>
            <a:noFill/>
          </a:ln>
        </p:spPr>
      </p:sp>
      <p:sp>
        <p:nvSpPr>
          <p:cNvPr id="315" name="Google Shape;315;p45"/>
          <p:cNvSpPr txBox="1"/>
          <p:nvPr>
            <p:ph type="title"/>
          </p:nvPr>
        </p:nvSpPr>
        <p:spPr>
          <a:xfrm>
            <a:off x="1721425" y="781950"/>
            <a:ext cx="147993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6" name="Google Shape;316;p45"/>
          <p:cNvSpPr txBox="1"/>
          <p:nvPr>
            <p:ph idx="3" type="body"/>
          </p:nvPr>
        </p:nvSpPr>
        <p:spPr>
          <a:xfrm>
            <a:off x="9037849" y="2765850"/>
            <a:ext cx="5896200" cy="26748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317" name="Google Shape;317;p45"/>
          <p:cNvSpPr/>
          <p:nvPr>
            <p:ph idx="4" type="pic"/>
          </p:nvPr>
        </p:nvSpPr>
        <p:spPr>
          <a:xfrm>
            <a:off x="9226750" y="5844575"/>
            <a:ext cx="5713500" cy="3068100"/>
          </a:xfrm>
          <a:prstGeom prst="rect">
            <a:avLst/>
          </a:prstGeom>
          <a:noFill/>
          <a:ln>
            <a:noFill/>
          </a:ln>
        </p:spPr>
      </p:sp>
      <p:sp>
        <p:nvSpPr>
          <p:cNvPr id="318" name="Google Shape;318;p45"/>
          <p:cNvSpPr txBox="1"/>
          <p:nvPr>
            <p:ph idx="5" type="subTitle"/>
          </p:nvPr>
        </p:nvSpPr>
        <p:spPr>
          <a:xfrm>
            <a:off x="1721425" y="1582350"/>
            <a:ext cx="13215300" cy="551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ed Hat Display Medium"/>
              <a:buNone/>
              <a:defRPr sz="2400">
                <a:solidFill>
                  <a:schemeClr val="dk1"/>
                </a:solidFill>
                <a:latin typeface="Red Hat Display Medium"/>
                <a:ea typeface="Red Hat Display Medium"/>
                <a:cs typeface="Red Hat Display Medium"/>
                <a:sym typeface="Red Hat Display Medium"/>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319" name="Google Shape;319;p45"/>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38">
          <p15:clr>
            <a:srgbClr val="FA7B17"/>
          </p15:clr>
        </p15:guide>
        <p15:guide id="2" orient="horz" pos="6242">
          <p15:clr>
            <a:srgbClr val="FA7B17"/>
          </p15:clr>
        </p15:guide>
        <p15:guide id="3" pos="11276">
          <p15:clr>
            <a:srgbClr val="FA7B17"/>
          </p15:clr>
        </p15:guide>
        <p15:guide id="4" pos="1030">
          <p15:clr>
            <a:srgbClr val="FA7B17"/>
          </p15:clr>
        </p15:guide>
        <p15:guide id="5" pos="1161">
          <p15:clr>
            <a:srgbClr val="FA7B17"/>
          </p15:clr>
        </p15:guide>
        <p15:guide id="6" pos="10359">
          <p15:clr>
            <a:srgbClr val="FA7B17"/>
          </p15:clr>
        </p15:guide>
        <p15:guide id="7" pos="10483">
          <p15:clr>
            <a:srgbClr val="FA7B17"/>
          </p15:clr>
        </p15:guide>
        <p15:guide id="8" orient="horz" pos="5993">
          <p15:clr>
            <a:srgbClr val="FA7B17"/>
          </p15:clr>
        </p15:guide>
        <p15:guide id="9" orient="horz" pos="493">
          <p15:clr>
            <a:srgbClr val="FA7B17"/>
          </p15:clr>
        </p15:guide>
        <p15:guide id="10" orient="horz" pos="1008">
          <p15:clr>
            <a:srgbClr val="FA7B17"/>
          </p15:clr>
        </p15:guide>
        <p15:guide id="11" orient="horz" pos="1344">
          <p15:clr>
            <a:srgbClr val="FA7B17"/>
          </p15:clr>
        </p15:guide>
        <p15:guide id="12" orient="horz" pos="3022">
          <p15:clr>
            <a:srgbClr val="FA7B17"/>
          </p15:clr>
        </p15:guide>
        <p15:guide id="13" pos="1955">
          <p15:clr>
            <a:srgbClr val="FA7B17"/>
          </p15:clr>
        </p15:guide>
        <p15:guide id="14" pos="8477">
          <p15:clr>
            <a:srgbClr val="FA7B17"/>
          </p15:clr>
        </p15:guide>
        <p15:guide id="15" pos="7677">
          <p15:clr>
            <a:srgbClr val="FA7B17"/>
          </p15:clr>
        </p15:guide>
        <p15:guide id="16" orient="horz" pos="5614">
          <p15:clr>
            <a:srgbClr val="FA7B17"/>
          </p15:clr>
        </p15:guide>
        <p15:guide id="17" pos="2082">
          <p15:clr>
            <a:srgbClr val="FA7B17"/>
          </p15:clr>
        </p15:guide>
        <p15:guide id="18" pos="2897">
          <p15:clr>
            <a:srgbClr val="FA7B17"/>
          </p15:clr>
        </p15:guide>
        <p15:guide id="19" pos="3024">
          <p15:clr>
            <a:srgbClr val="FA7B17"/>
          </p15:clr>
        </p15:guide>
        <p15:guide id="20" pos="3820">
          <p15:clr>
            <a:srgbClr val="FA7B17"/>
          </p15:clr>
        </p15:guide>
        <p15:guide id="21" pos="3947">
          <p15:clr>
            <a:srgbClr val="FA7B17"/>
          </p15:clr>
        </p15:guide>
        <p15:guide id="22" pos="4760">
          <p15:clr>
            <a:srgbClr val="FA7B17"/>
          </p15:clr>
        </p15:guide>
        <p15:guide id="23" pos="4887">
          <p15:clr>
            <a:srgbClr val="FA7B17"/>
          </p15:clr>
        </p15:guide>
        <p15:guide id="24" pos="5685">
          <p15:clr>
            <a:srgbClr val="FA7B17"/>
          </p15:clr>
        </p15:guide>
        <p15:guide id="25" pos="5812">
          <p15:clr>
            <a:srgbClr val="FA7B17"/>
          </p15:clr>
        </p15:guide>
        <p15:guide id="26" pos="6623">
          <p15:clr>
            <a:srgbClr val="FA7B17"/>
          </p15:clr>
        </p15:guide>
        <p15:guide id="27" pos="6750">
          <p15:clr>
            <a:srgbClr val="FA7B17"/>
          </p15:clr>
        </p15:guide>
        <p15:guide id="28" pos="7550">
          <p15:clr>
            <a:srgbClr val="FA7B17"/>
          </p15:clr>
        </p15:guide>
        <p15:guide id="29" pos="8604">
          <p15:clr>
            <a:srgbClr val="FA7B17"/>
          </p15:clr>
        </p15:guide>
        <p15:guide id="30" pos="9404">
          <p15:clr>
            <a:srgbClr val="FA7B17"/>
          </p15:clr>
        </p15:guide>
        <p15:guide id="31" pos="9531">
          <p15:clr>
            <a:srgbClr val="FA7B17"/>
          </p15:clr>
        </p15:guide>
        <p15:guide id="32" pos="1084">
          <p15:clr>
            <a:srgbClr val="FA7B17"/>
          </p15:clr>
        </p15:guide>
        <p15:guide id="33" orient="horz" pos="1742">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2 1 1 1">
  <p:cSld name="CUSTOM_12_2_1_1_1">
    <p:spTree>
      <p:nvGrpSpPr>
        <p:cNvPr id="320" name="Shape 320"/>
        <p:cNvGrpSpPr/>
        <p:nvPr/>
      </p:nvGrpSpPr>
      <p:grpSpPr>
        <a:xfrm>
          <a:off x="0" y="0"/>
          <a:ext cx="0" cy="0"/>
          <a:chOff x="0" y="0"/>
          <a:chExt cx="0" cy="0"/>
        </a:xfrm>
      </p:grpSpPr>
      <p:sp>
        <p:nvSpPr>
          <p:cNvPr id="321" name="Google Shape;321;p46"/>
          <p:cNvSpPr txBox="1"/>
          <p:nvPr>
            <p:ph idx="1" type="body"/>
          </p:nvPr>
        </p:nvSpPr>
        <p:spPr>
          <a:xfrm>
            <a:off x="1660325" y="2133750"/>
            <a:ext cx="5896200" cy="33069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cxnSp>
        <p:nvCxnSpPr>
          <p:cNvPr id="322" name="Google Shape;322;p46"/>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323" name="Google Shape;323;p46"/>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324" name="Google Shape;324;p46"/>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325" name="Google Shape;325;p46"/>
          <p:cNvSpPr/>
          <p:nvPr>
            <p:ph idx="2" type="pic"/>
          </p:nvPr>
        </p:nvSpPr>
        <p:spPr>
          <a:xfrm>
            <a:off x="1842950" y="5844575"/>
            <a:ext cx="5713500" cy="3068100"/>
          </a:xfrm>
          <a:prstGeom prst="rect">
            <a:avLst/>
          </a:prstGeom>
          <a:noFill/>
          <a:ln>
            <a:noFill/>
          </a:ln>
        </p:spPr>
      </p:sp>
      <p:sp>
        <p:nvSpPr>
          <p:cNvPr id="326" name="Google Shape;326;p46"/>
          <p:cNvSpPr txBox="1"/>
          <p:nvPr>
            <p:ph type="title"/>
          </p:nvPr>
        </p:nvSpPr>
        <p:spPr>
          <a:xfrm>
            <a:off x="1721425" y="781950"/>
            <a:ext cx="147993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7" name="Google Shape;327;p46"/>
          <p:cNvSpPr txBox="1"/>
          <p:nvPr>
            <p:ph idx="3" type="body"/>
          </p:nvPr>
        </p:nvSpPr>
        <p:spPr>
          <a:xfrm>
            <a:off x="9037849" y="2133750"/>
            <a:ext cx="5896200" cy="33069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328" name="Google Shape;328;p46"/>
          <p:cNvSpPr/>
          <p:nvPr>
            <p:ph idx="4" type="pic"/>
          </p:nvPr>
        </p:nvSpPr>
        <p:spPr>
          <a:xfrm>
            <a:off x="9226750" y="5844575"/>
            <a:ext cx="5713500" cy="3068100"/>
          </a:xfrm>
          <a:prstGeom prst="rect">
            <a:avLst/>
          </a:prstGeom>
          <a:noFill/>
          <a:ln>
            <a:noFill/>
          </a:ln>
        </p:spPr>
      </p:sp>
      <p:sp>
        <p:nvSpPr>
          <p:cNvPr id="329" name="Google Shape;329;p46"/>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38">
          <p15:clr>
            <a:srgbClr val="FA7B17"/>
          </p15:clr>
        </p15:guide>
        <p15:guide id="2" orient="horz" pos="6242">
          <p15:clr>
            <a:srgbClr val="FA7B17"/>
          </p15:clr>
        </p15:guide>
        <p15:guide id="3" pos="11276">
          <p15:clr>
            <a:srgbClr val="FA7B17"/>
          </p15:clr>
        </p15:guide>
        <p15:guide id="4" pos="1030">
          <p15:clr>
            <a:srgbClr val="FA7B17"/>
          </p15:clr>
        </p15:guide>
        <p15:guide id="5" pos="1161">
          <p15:clr>
            <a:srgbClr val="FA7B17"/>
          </p15:clr>
        </p15:guide>
        <p15:guide id="6" pos="10359">
          <p15:clr>
            <a:srgbClr val="FA7B17"/>
          </p15:clr>
        </p15:guide>
        <p15:guide id="7" pos="10483">
          <p15:clr>
            <a:srgbClr val="FA7B17"/>
          </p15:clr>
        </p15:guide>
        <p15:guide id="8" orient="horz" pos="5993">
          <p15:clr>
            <a:srgbClr val="FA7B17"/>
          </p15:clr>
        </p15:guide>
        <p15:guide id="9" orient="horz" pos="493">
          <p15:clr>
            <a:srgbClr val="FA7B17"/>
          </p15:clr>
        </p15:guide>
        <p15:guide id="10" orient="horz" pos="1008">
          <p15:clr>
            <a:srgbClr val="FA7B17"/>
          </p15:clr>
        </p15:guide>
        <p15:guide id="11" orient="horz" pos="1344">
          <p15:clr>
            <a:srgbClr val="FA7B17"/>
          </p15:clr>
        </p15:guide>
        <p15:guide id="12" orient="horz" pos="3022">
          <p15:clr>
            <a:srgbClr val="FA7B17"/>
          </p15:clr>
        </p15:guide>
        <p15:guide id="13" pos="1955">
          <p15:clr>
            <a:srgbClr val="FA7B17"/>
          </p15:clr>
        </p15:guide>
        <p15:guide id="14" pos="8477">
          <p15:clr>
            <a:srgbClr val="FA7B17"/>
          </p15:clr>
        </p15:guide>
        <p15:guide id="15" pos="7677">
          <p15:clr>
            <a:srgbClr val="FA7B17"/>
          </p15:clr>
        </p15:guide>
        <p15:guide id="16" orient="horz" pos="5614">
          <p15:clr>
            <a:srgbClr val="FA7B17"/>
          </p15:clr>
        </p15:guide>
        <p15:guide id="17" pos="2082">
          <p15:clr>
            <a:srgbClr val="FA7B17"/>
          </p15:clr>
        </p15:guide>
        <p15:guide id="18" pos="2897">
          <p15:clr>
            <a:srgbClr val="FA7B17"/>
          </p15:clr>
        </p15:guide>
        <p15:guide id="19" pos="3024">
          <p15:clr>
            <a:srgbClr val="FA7B17"/>
          </p15:clr>
        </p15:guide>
        <p15:guide id="20" pos="3820">
          <p15:clr>
            <a:srgbClr val="FA7B17"/>
          </p15:clr>
        </p15:guide>
        <p15:guide id="21" pos="3947">
          <p15:clr>
            <a:srgbClr val="FA7B17"/>
          </p15:clr>
        </p15:guide>
        <p15:guide id="22" pos="4760">
          <p15:clr>
            <a:srgbClr val="FA7B17"/>
          </p15:clr>
        </p15:guide>
        <p15:guide id="23" pos="4887">
          <p15:clr>
            <a:srgbClr val="FA7B17"/>
          </p15:clr>
        </p15:guide>
        <p15:guide id="24" pos="5685">
          <p15:clr>
            <a:srgbClr val="FA7B17"/>
          </p15:clr>
        </p15:guide>
        <p15:guide id="25" pos="5812">
          <p15:clr>
            <a:srgbClr val="FA7B17"/>
          </p15:clr>
        </p15:guide>
        <p15:guide id="26" pos="6623">
          <p15:clr>
            <a:srgbClr val="FA7B17"/>
          </p15:clr>
        </p15:guide>
        <p15:guide id="27" pos="6750">
          <p15:clr>
            <a:srgbClr val="FA7B17"/>
          </p15:clr>
        </p15:guide>
        <p15:guide id="28" pos="7550">
          <p15:clr>
            <a:srgbClr val="FA7B17"/>
          </p15:clr>
        </p15:guide>
        <p15:guide id="29" pos="8604">
          <p15:clr>
            <a:srgbClr val="FA7B17"/>
          </p15:clr>
        </p15:guide>
        <p15:guide id="30" pos="9404">
          <p15:clr>
            <a:srgbClr val="FA7B17"/>
          </p15:clr>
        </p15:guide>
        <p15:guide id="31" pos="9531">
          <p15:clr>
            <a:srgbClr val="FA7B17"/>
          </p15:clr>
        </p15:guide>
        <p15:guide id="32" pos="1084">
          <p15:clr>
            <a:srgbClr val="FA7B17"/>
          </p15:clr>
        </p15:guide>
        <p15:guide id="33" orient="horz" pos="1742">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2 1 1 1 1 1">
  <p:cSld name="CUSTOM_12_2_1_1_1_1_1">
    <p:spTree>
      <p:nvGrpSpPr>
        <p:cNvPr id="330" name="Shape 330"/>
        <p:cNvGrpSpPr/>
        <p:nvPr/>
      </p:nvGrpSpPr>
      <p:grpSpPr>
        <a:xfrm>
          <a:off x="0" y="0"/>
          <a:ext cx="0" cy="0"/>
          <a:chOff x="0" y="0"/>
          <a:chExt cx="0" cy="0"/>
        </a:xfrm>
      </p:grpSpPr>
      <p:sp>
        <p:nvSpPr>
          <p:cNvPr id="331" name="Google Shape;331;p47"/>
          <p:cNvSpPr txBox="1"/>
          <p:nvPr>
            <p:ph idx="1" type="body"/>
          </p:nvPr>
        </p:nvSpPr>
        <p:spPr>
          <a:xfrm>
            <a:off x="1660325" y="3512375"/>
            <a:ext cx="6744900" cy="54000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cxnSp>
        <p:nvCxnSpPr>
          <p:cNvPr id="332" name="Google Shape;332;p47"/>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333" name="Google Shape;333;p47"/>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334" name="Google Shape;334;p47"/>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335" name="Google Shape;335;p47"/>
          <p:cNvSpPr txBox="1"/>
          <p:nvPr>
            <p:ph type="title"/>
          </p:nvPr>
        </p:nvSpPr>
        <p:spPr>
          <a:xfrm>
            <a:off x="1721425" y="781950"/>
            <a:ext cx="147993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6" name="Google Shape;336;p47"/>
          <p:cNvSpPr txBox="1"/>
          <p:nvPr>
            <p:ph idx="2" type="subTitle"/>
          </p:nvPr>
        </p:nvSpPr>
        <p:spPr>
          <a:xfrm>
            <a:off x="1721425" y="1582350"/>
            <a:ext cx="13215300" cy="551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ed Hat Display Medium"/>
              <a:buNone/>
              <a:defRPr sz="2400">
                <a:solidFill>
                  <a:schemeClr val="dk1"/>
                </a:solidFill>
                <a:latin typeface="Red Hat Display Medium"/>
                <a:ea typeface="Red Hat Display Medium"/>
                <a:cs typeface="Red Hat Display Medium"/>
                <a:sym typeface="Red Hat Display Medium"/>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337" name="Google Shape;337;p47"/>
          <p:cNvSpPr txBox="1"/>
          <p:nvPr>
            <p:ph idx="3" type="body"/>
          </p:nvPr>
        </p:nvSpPr>
        <p:spPr>
          <a:xfrm>
            <a:off x="9231895" y="3512375"/>
            <a:ext cx="6744900" cy="54000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338" name="Google Shape;338;p47"/>
          <p:cNvSpPr txBox="1"/>
          <p:nvPr>
            <p:ph idx="4" type="subTitle"/>
          </p:nvPr>
        </p:nvSpPr>
        <p:spPr>
          <a:xfrm>
            <a:off x="1728551" y="2750375"/>
            <a:ext cx="6676800" cy="566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400"/>
              <a:buFont typeface="Red Hat Display SemiBold"/>
              <a:buNone/>
              <a:defRPr sz="2400">
                <a:solidFill>
                  <a:schemeClr val="dk2"/>
                </a:solidFill>
                <a:latin typeface="Red Hat Display SemiBold"/>
                <a:ea typeface="Red Hat Display SemiBold"/>
                <a:cs typeface="Red Hat Display SemiBold"/>
                <a:sym typeface="Red Hat Display SemiBold"/>
              </a:defRPr>
            </a:lvl1pPr>
            <a:lvl2pPr lvl="1"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2pPr>
            <a:lvl3pPr lvl="2"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3pPr>
            <a:lvl4pPr lvl="3"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4pPr>
            <a:lvl5pPr lvl="4"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5pPr>
            <a:lvl6pPr lvl="5"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6pPr>
            <a:lvl7pPr lvl="6"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7pPr>
            <a:lvl8pPr lvl="7"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8pPr>
            <a:lvl9pPr lvl="8"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9pPr>
          </a:lstStyle>
          <a:p/>
        </p:txBody>
      </p:sp>
      <p:sp>
        <p:nvSpPr>
          <p:cNvPr id="339" name="Google Shape;339;p47"/>
          <p:cNvSpPr txBox="1"/>
          <p:nvPr>
            <p:ph idx="5" type="subTitle"/>
          </p:nvPr>
        </p:nvSpPr>
        <p:spPr>
          <a:xfrm>
            <a:off x="9119951" y="2750375"/>
            <a:ext cx="6856800" cy="566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400"/>
              <a:buFont typeface="Red Hat Display SemiBold"/>
              <a:buNone/>
              <a:defRPr sz="2400">
                <a:solidFill>
                  <a:schemeClr val="dk2"/>
                </a:solidFill>
                <a:latin typeface="Red Hat Display SemiBold"/>
                <a:ea typeface="Red Hat Display SemiBold"/>
                <a:cs typeface="Red Hat Display SemiBold"/>
                <a:sym typeface="Red Hat Display SemiBold"/>
              </a:defRPr>
            </a:lvl1pPr>
            <a:lvl2pPr lvl="1"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2pPr>
            <a:lvl3pPr lvl="2"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3pPr>
            <a:lvl4pPr lvl="3"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4pPr>
            <a:lvl5pPr lvl="4"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5pPr>
            <a:lvl6pPr lvl="5"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6pPr>
            <a:lvl7pPr lvl="6"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7pPr>
            <a:lvl8pPr lvl="7"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8pPr>
            <a:lvl9pPr lvl="8"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9pPr>
          </a:lstStyle>
          <a:p/>
        </p:txBody>
      </p:sp>
      <p:sp>
        <p:nvSpPr>
          <p:cNvPr id="340" name="Google Shape;340;p47"/>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38">
          <p15:clr>
            <a:srgbClr val="FA7B17"/>
          </p15:clr>
        </p15:guide>
        <p15:guide id="2" orient="horz" pos="6242">
          <p15:clr>
            <a:srgbClr val="FA7B17"/>
          </p15:clr>
        </p15:guide>
        <p15:guide id="3" pos="11276">
          <p15:clr>
            <a:srgbClr val="FA7B17"/>
          </p15:clr>
        </p15:guide>
        <p15:guide id="4" pos="1030">
          <p15:clr>
            <a:srgbClr val="FA7B17"/>
          </p15:clr>
        </p15:guide>
        <p15:guide id="5" pos="1161">
          <p15:clr>
            <a:srgbClr val="FA7B17"/>
          </p15:clr>
        </p15:guide>
        <p15:guide id="6" pos="10359">
          <p15:clr>
            <a:srgbClr val="FA7B17"/>
          </p15:clr>
        </p15:guide>
        <p15:guide id="7" pos="10483">
          <p15:clr>
            <a:srgbClr val="FA7B17"/>
          </p15:clr>
        </p15:guide>
        <p15:guide id="8" orient="horz" pos="5993">
          <p15:clr>
            <a:srgbClr val="FA7B17"/>
          </p15:clr>
        </p15:guide>
        <p15:guide id="9" orient="horz" pos="493">
          <p15:clr>
            <a:srgbClr val="FA7B17"/>
          </p15:clr>
        </p15:guide>
        <p15:guide id="10" orient="horz" pos="1008">
          <p15:clr>
            <a:srgbClr val="FA7B17"/>
          </p15:clr>
        </p15:guide>
        <p15:guide id="11" orient="horz" pos="1344">
          <p15:clr>
            <a:srgbClr val="FA7B17"/>
          </p15:clr>
        </p15:guide>
        <p15:guide id="12" orient="horz" pos="3022">
          <p15:clr>
            <a:srgbClr val="FA7B17"/>
          </p15:clr>
        </p15:guide>
        <p15:guide id="13" pos="1955">
          <p15:clr>
            <a:srgbClr val="FA7B17"/>
          </p15:clr>
        </p15:guide>
        <p15:guide id="14" pos="8477">
          <p15:clr>
            <a:srgbClr val="FA7B17"/>
          </p15:clr>
        </p15:guide>
        <p15:guide id="15" pos="7677">
          <p15:clr>
            <a:srgbClr val="FA7B17"/>
          </p15:clr>
        </p15:guide>
        <p15:guide id="16" orient="horz" pos="5614">
          <p15:clr>
            <a:srgbClr val="FA7B17"/>
          </p15:clr>
        </p15:guide>
        <p15:guide id="17" pos="2082">
          <p15:clr>
            <a:srgbClr val="FA7B17"/>
          </p15:clr>
        </p15:guide>
        <p15:guide id="18" pos="2897">
          <p15:clr>
            <a:srgbClr val="FA7B17"/>
          </p15:clr>
        </p15:guide>
        <p15:guide id="19" pos="3024">
          <p15:clr>
            <a:srgbClr val="FA7B17"/>
          </p15:clr>
        </p15:guide>
        <p15:guide id="20" pos="3820">
          <p15:clr>
            <a:srgbClr val="FA7B17"/>
          </p15:clr>
        </p15:guide>
        <p15:guide id="21" pos="3947">
          <p15:clr>
            <a:srgbClr val="FA7B17"/>
          </p15:clr>
        </p15:guide>
        <p15:guide id="22" pos="4760">
          <p15:clr>
            <a:srgbClr val="FA7B17"/>
          </p15:clr>
        </p15:guide>
        <p15:guide id="23" pos="4887">
          <p15:clr>
            <a:srgbClr val="FA7B17"/>
          </p15:clr>
        </p15:guide>
        <p15:guide id="24" pos="5685">
          <p15:clr>
            <a:srgbClr val="FA7B17"/>
          </p15:clr>
        </p15:guide>
        <p15:guide id="25" pos="5812">
          <p15:clr>
            <a:srgbClr val="FA7B17"/>
          </p15:clr>
        </p15:guide>
        <p15:guide id="26" pos="6623">
          <p15:clr>
            <a:srgbClr val="FA7B17"/>
          </p15:clr>
        </p15:guide>
        <p15:guide id="27" pos="6750">
          <p15:clr>
            <a:srgbClr val="FA7B17"/>
          </p15:clr>
        </p15:guide>
        <p15:guide id="28" pos="7550">
          <p15:clr>
            <a:srgbClr val="FA7B17"/>
          </p15:clr>
        </p15:guide>
        <p15:guide id="29" pos="8604">
          <p15:clr>
            <a:srgbClr val="FA7B17"/>
          </p15:clr>
        </p15:guide>
        <p15:guide id="30" pos="9404">
          <p15:clr>
            <a:srgbClr val="FA7B17"/>
          </p15:clr>
        </p15:guide>
        <p15:guide id="31" pos="9531">
          <p15:clr>
            <a:srgbClr val="FA7B17"/>
          </p15:clr>
        </p15:guide>
        <p15:guide id="32" pos="1084">
          <p15:clr>
            <a:srgbClr val="FA7B17"/>
          </p15:clr>
        </p15:guide>
        <p15:guide id="33" orient="horz" pos="1733">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2 1 1 1 1 1 2">
  <p:cSld name="CUSTOM_12_2_1_1_1_1_1_2">
    <p:spTree>
      <p:nvGrpSpPr>
        <p:cNvPr id="341" name="Shape 341"/>
        <p:cNvGrpSpPr/>
        <p:nvPr/>
      </p:nvGrpSpPr>
      <p:grpSpPr>
        <a:xfrm>
          <a:off x="0" y="0"/>
          <a:ext cx="0" cy="0"/>
          <a:chOff x="0" y="0"/>
          <a:chExt cx="0" cy="0"/>
        </a:xfrm>
      </p:grpSpPr>
      <p:sp>
        <p:nvSpPr>
          <p:cNvPr id="342" name="Google Shape;342;p48"/>
          <p:cNvSpPr txBox="1"/>
          <p:nvPr>
            <p:ph idx="1" type="body"/>
          </p:nvPr>
        </p:nvSpPr>
        <p:spPr>
          <a:xfrm>
            <a:off x="1660325" y="2895750"/>
            <a:ext cx="6744900" cy="60168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cxnSp>
        <p:nvCxnSpPr>
          <p:cNvPr id="343" name="Google Shape;343;p48"/>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344" name="Google Shape;344;p48"/>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345" name="Google Shape;345;p48"/>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346" name="Google Shape;346;p48"/>
          <p:cNvSpPr txBox="1"/>
          <p:nvPr>
            <p:ph type="title"/>
          </p:nvPr>
        </p:nvSpPr>
        <p:spPr>
          <a:xfrm>
            <a:off x="1721425" y="781950"/>
            <a:ext cx="147993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7" name="Google Shape;347;p48"/>
          <p:cNvSpPr txBox="1"/>
          <p:nvPr>
            <p:ph idx="2" type="body"/>
          </p:nvPr>
        </p:nvSpPr>
        <p:spPr>
          <a:xfrm>
            <a:off x="9231898" y="2895750"/>
            <a:ext cx="6744900" cy="60168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348" name="Google Shape;348;p48"/>
          <p:cNvSpPr txBox="1"/>
          <p:nvPr>
            <p:ph idx="3" type="subTitle"/>
          </p:nvPr>
        </p:nvSpPr>
        <p:spPr>
          <a:xfrm>
            <a:off x="1728551" y="2133750"/>
            <a:ext cx="6676800" cy="566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400"/>
              <a:buFont typeface="Red Hat Display SemiBold"/>
              <a:buNone/>
              <a:defRPr sz="2400">
                <a:solidFill>
                  <a:schemeClr val="dk2"/>
                </a:solidFill>
                <a:latin typeface="Red Hat Display SemiBold"/>
                <a:ea typeface="Red Hat Display SemiBold"/>
                <a:cs typeface="Red Hat Display SemiBold"/>
                <a:sym typeface="Red Hat Display SemiBold"/>
              </a:defRPr>
            </a:lvl1pPr>
            <a:lvl2pPr lvl="1"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2pPr>
            <a:lvl3pPr lvl="2"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3pPr>
            <a:lvl4pPr lvl="3"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4pPr>
            <a:lvl5pPr lvl="4"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5pPr>
            <a:lvl6pPr lvl="5"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6pPr>
            <a:lvl7pPr lvl="6"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7pPr>
            <a:lvl8pPr lvl="7"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8pPr>
            <a:lvl9pPr lvl="8"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9pPr>
          </a:lstStyle>
          <a:p/>
        </p:txBody>
      </p:sp>
      <p:sp>
        <p:nvSpPr>
          <p:cNvPr id="349" name="Google Shape;349;p48"/>
          <p:cNvSpPr txBox="1"/>
          <p:nvPr>
            <p:ph idx="4" type="subTitle"/>
          </p:nvPr>
        </p:nvSpPr>
        <p:spPr>
          <a:xfrm>
            <a:off x="9119951" y="2133750"/>
            <a:ext cx="6856800" cy="566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400"/>
              <a:buFont typeface="Red Hat Display SemiBold"/>
              <a:buNone/>
              <a:defRPr sz="2400">
                <a:solidFill>
                  <a:schemeClr val="dk2"/>
                </a:solidFill>
                <a:latin typeface="Red Hat Display SemiBold"/>
                <a:ea typeface="Red Hat Display SemiBold"/>
                <a:cs typeface="Red Hat Display SemiBold"/>
                <a:sym typeface="Red Hat Display SemiBold"/>
              </a:defRPr>
            </a:lvl1pPr>
            <a:lvl2pPr lvl="1"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2pPr>
            <a:lvl3pPr lvl="2"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3pPr>
            <a:lvl4pPr lvl="3"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4pPr>
            <a:lvl5pPr lvl="4"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5pPr>
            <a:lvl6pPr lvl="5"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6pPr>
            <a:lvl7pPr lvl="6"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7pPr>
            <a:lvl8pPr lvl="7"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8pPr>
            <a:lvl9pPr lvl="8" rtl="0">
              <a:spcBef>
                <a:spcPts val="0"/>
              </a:spcBef>
              <a:spcAft>
                <a:spcPts val="0"/>
              </a:spcAft>
              <a:buClr>
                <a:schemeClr val="dk2"/>
              </a:buClr>
              <a:buSzPts val="1400"/>
              <a:buFont typeface="Red Hat Display SemiBold"/>
              <a:buNone/>
              <a:defRPr>
                <a:solidFill>
                  <a:schemeClr val="dk2"/>
                </a:solidFill>
                <a:latin typeface="Red Hat Display SemiBold"/>
                <a:ea typeface="Red Hat Display SemiBold"/>
                <a:cs typeface="Red Hat Display SemiBold"/>
                <a:sym typeface="Red Hat Display SemiBold"/>
              </a:defRPr>
            </a:lvl9pPr>
          </a:lstStyle>
          <a:p/>
        </p:txBody>
      </p:sp>
      <p:sp>
        <p:nvSpPr>
          <p:cNvPr id="350" name="Google Shape;350;p48"/>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38">
          <p15:clr>
            <a:srgbClr val="FA7B17"/>
          </p15:clr>
        </p15:guide>
        <p15:guide id="2" orient="horz" pos="6242">
          <p15:clr>
            <a:srgbClr val="FA7B17"/>
          </p15:clr>
        </p15:guide>
        <p15:guide id="3" pos="11276">
          <p15:clr>
            <a:srgbClr val="FA7B17"/>
          </p15:clr>
        </p15:guide>
        <p15:guide id="4" pos="1030">
          <p15:clr>
            <a:srgbClr val="FA7B17"/>
          </p15:clr>
        </p15:guide>
        <p15:guide id="5" pos="1161">
          <p15:clr>
            <a:srgbClr val="FA7B17"/>
          </p15:clr>
        </p15:guide>
        <p15:guide id="6" pos="10359">
          <p15:clr>
            <a:srgbClr val="FA7B17"/>
          </p15:clr>
        </p15:guide>
        <p15:guide id="7" pos="10483">
          <p15:clr>
            <a:srgbClr val="FA7B17"/>
          </p15:clr>
        </p15:guide>
        <p15:guide id="8" orient="horz" pos="5993">
          <p15:clr>
            <a:srgbClr val="FA7B17"/>
          </p15:clr>
        </p15:guide>
        <p15:guide id="9" orient="horz" pos="493">
          <p15:clr>
            <a:srgbClr val="FA7B17"/>
          </p15:clr>
        </p15:guide>
        <p15:guide id="10" orient="horz" pos="1008">
          <p15:clr>
            <a:srgbClr val="FA7B17"/>
          </p15:clr>
        </p15:guide>
        <p15:guide id="11" orient="horz" pos="1344">
          <p15:clr>
            <a:srgbClr val="FA7B17"/>
          </p15:clr>
        </p15:guide>
        <p15:guide id="12" orient="horz" pos="3022">
          <p15:clr>
            <a:srgbClr val="FA7B17"/>
          </p15:clr>
        </p15:guide>
        <p15:guide id="13" pos="1955">
          <p15:clr>
            <a:srgbClr val="FA7B17"/>
          </p15:clr>
        </p15:guide>
        <p15:guide id="14" pos="8477">
          <p15:clr>
            <a:srgbClr val="FA7B17"/>
          </p15:clr>
        </p15:guide>
        <p15:guide id="15" pos="7677">
          <p15:clr>
            <a:srgbClr val="FA7B17"/>
          </p15:clr>
        </p15:guide>
        <p15:guide id="16" orient="horz" pos="5614">
          <p15:clr>
            <a:srgbClr val="FA7B17"/>
          </p15:clr>
        </p15:guide>
        <p15:guide id="17" pos="2082">
          <p15:clr>
            <a:srgbClr val="FA7B17"/>
          </p15:clr>
        </p15:guide>
        <p15:guide id="18" pos="2897">
          <p15:clr>
            <a:srgbClr val="FA7B17"/>
          </p15:clr>
        </p15:guide>
        <p15:guide id="19" pos="3024">
          <p15:clr>
            <a:srgbClr val="FA7B17"/>
          </p15:clr>
        </p15:guide>
        <p15:guide id="20" pos="3820">
          <p15:clr>
            <a:srgbClr val="FA7B17"/>
          </p15:clr>
        </p15:guide>
        <p15:guide id="21" pos="3947">
          <p15:clr>
            <a:srgbClr val="FA7B17"/>
          </p15:clr>
        </p15:guide>
        <p15:guide id="22" pos="4760">
          <p15:clr>
            <a:srgbClr val="FA7B17"/>
          </p15:clr>
        </p15:guide>
        <p15:guide id="23" pos="4887">
          <p15:clr>
            <a:srgbClr val="FA7B17"/>
          </p15:clr>
        </p15:guide>
        <p15:guide id="24" pos="5685">
          <p15:clr>
            <a:srgbClr val="FA7B17"/>
          </p15:clr>
        </p15:guide>
        <p15:guide id="25" pos="5812">
          <p15:clr>
            <a:srgbClr val="FA7B17"/>
          </p15:clr>
        </p15:guide>
        <p15:guide id="26" pos="6623">
          <p15:clr>
            <a:srgbClr val="FA7B17"/>
          </p15:clr>
        </p15:guide>
        <p15:guide id="27" pos="6750">
          <p15:clr>
            <a:srgbClr val="FA7B17"/>
          </p15:clr>
        </p15:guide>
        <p15:guide id="28" pos="7550">
          <p15:clr>
            <a:srgbClr val="FA7B17"/>
          </p15:clr>
        </p15:guide>
        <p15:guide id="29" pos="8604">
          <p15:clr>
            <a:srgbClr val="FA7B17"/>
          </p15:clr>
        </p15:guide>
        <p15:guide id="30" pos="9404">
          <p15:clr>
            <a:srgbClr val="FA7B17"/>
          </p15:clr>
        </p15:guide>
        <p15:guide id="31" pos="9531">
          <p15:clr>
            <a:srgbClr val="FA7B17"/>
          </p15:clr>
        </p15:guide>
        <p15:guide id="32" pos="1084">
          <p15:clr>
            <a:srgbClr val="FA7B17"/>
          </p15:clr>
        </p15:guide>
        <p15:guide id="33" orient="horz" pos="1733">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2 1 1 1 1 1 1">
  <p:cSld name="CUSTOM_12_2_1_1_1_1_1_1">
    <p:spTree>
      <p:nvGrpSpPr>
        <p:cNvPr id="351" name="Shape 351"/>
        <p:cNvGrpSpPr/>
        <p:nvPr/>
      </p:nvGrpSpPr>
      <p:grpSpPr>
        <a:xfrm>
          <a:off x="0" y="0"/>
          <a:ext cx="0" cy="0"/>
          <a:chOff x="0" y="0"/>
          <a:chExt cx="0" cy="0"/>
        </a:xfrm>
      </p:grpSpPr>
      <p:sp>
        <p:nvSpPr>
          <p:cNvPr id="352" name="Google Shape;352;p49"/>
          <p:cNvSpPr txBox="1"/>
          <p:nvPr>
            <p:ph idx="1" type="body"/>
          </p:nvPr>
        </p:nvSpPr>
        <p:spPr>
          <a:xfrm>
            <a:off x="1660325" y="2750375"/>
            <a:ext cx="6744900" cy="61623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cxnSp>
        <p:nvCxnSpPr>
          <p:cNvPr id="353" name="Google Shape;353;p49"/>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354" name="Google Shape;354;p49"/>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355" name="Google Shape;355;p49"/>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356" name="Google Shape;356;p49"/>
          <p:cNvSpPr txBox="1"/>
          <p:nvPr>
            <p:ph type="title"/>
          </p:nvPr>
        </p:nvSpPr>
        <p:spPr>
          <a:xfrm>
            <a:off x="1721425" y="781950"/>
            <a:ext cx="147993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7" name="Google Shape;357;p49"/>
          <p:cNvSpPr txBox="1"/>
          <p:nvPr>
            <p:ph idx="2" type="subTitle"/>
          </p:nvPr>
        </p:nvSpPr>
        <p:spPr>
          <a:xfrm>
            <a:off x="1721425" y="1582350"/>
            <a:ext cx="13215300" cy="551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ed Hat Display Medium"/>
              <a:buNone/>
              <a:defRPr sz="2400">
                <a:solidFill>
                  <a:schemeClr val="dk1"/>
                </a:solidFill>
                <a:latin typeface="Red Hat Display Medium"/>
                <a:ea typeface="Red Hat Display Medium"/>
                <a:cs typeface="Red Hat Display Medium"/>
                <a:sym typeface="Red Hat Display Medium"/>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358" name="Google Shape;358;p49"/>
          <p:cNvSpPr txBox="1"/>
          <p:nvPr>
            <p:ph idx="3" type="body"/>
          </p:nvPr>
        </p:nvSpPr>
        <p:spPr>
          <a:xfrm>
            <a:off x="9231890" y="2750375"/>
            <a:ext cx="6744900" cy="61623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359" name="Google Shape;359;p49"/>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38">
          <p15:clr>
            <a:srgbClr val="FA7B17"/>
          </p15:clr>
        </p15:guide>
        <p15:guide id="2" orient="horz" pos="6242">
          <p15:clr>
            <a:srgbClr val="FA7B17"/>
          </p15:clr>
        </p15:guide>
        <p15:guide id="3" pos="11276">
          <p15:clr>
            <a:srgbClr val="FA7B17"/>
          </p15:clr>
        </p15:guide>
        <p15:guide id="4" pos="1030">
          <p15:clr>
            <a:srgbClr val="FA7B17"/>
          </p15:clr>
        </p15:guide>
        <p15:guide id="5" pos="1161">
          <p15:clr>
            <a:srgbClr val="FA7B17"/>
          </p15:clr>
        </p15:guide>
        <p15:guide id="6" pos="10359">
          <p15:clr>
            <a:srgbClr val="FA7B17"/>
          </p15:clr>
        </p15:guide>
        <p15:guide id="7" pos="10483">
          <p15:clr>
            <a:srgbClr val="FA7B17"/>
          </p15:clr>
        </p15:guide>
        <p15:guide id="8" orient="horz" pos="5993">
          <p15:clr>
            <a:srgbClr val="FA7B17"/>
          </p15:clr>
        </p15:guide>
        <p15:guide id="9" orient="horz" pos="493">
          <p15:clr>
            <a:srgbClr val="FA7B17"/>
          </p15:clr>
        </p15:guide>
        <p15:guide id="10" orient="horz" pos="1008">
          <p15:clr>
            <a:srgbClr val="FA7B17"/>
          </p15:clr>
        </p15:guide>
        <p15:guide id="11" orient="horz" pos="1344">
          <p15:clr>
            <a:srgbClr val="FA7B17"/>
          </p15:clr>
        </p15:guide>
        <p15:guide id="12" orient="horz" pos="3022">
          <p15:clr>
            <a:srgbClr val="FA7B17"/>
          </p15:clr>
        </p15:guide>
        <p15:guide id="13" pos="1955">
          <p15:clr>
            <a:srgbClr val="FA7B17"/>
          </p15:clr>
        </p15:guide>
        <p15:guide id="14" pos="8477">
          <p15:clr>
            <a:srgbClr val="FA7B17"/>
          </p15:clr>
        </p15:guide>
        <p15:guide id="15" pos="7677">
          <p15:clr>
            <a:srgbClr val="FA7B17"/>
          </p15:clr>
        </p15:guide>
        <p15:guide id="16" orient="horz" pos="5614">
          <p15:clr>
            <a:srgbClr val="FA7B17"/>
          </p15:clr>
        </p15:guide>
        <p15:guide id="17" pos="2082">
          <p15:clr>
            <a:srgbClr val="FA7B17"/>
          </p15:clr>
        </p15:guide>
        <p15:guide id="18" pos="2897">
          <p15:clr>
            <a:srgbClr val="FA7B17"/>
          </p15:clr>
        </p15:guide>
        <p15:guide id="19" pos="3024">
          <p15:clr>
            <a:srgbClr val="FA7B17"/>
          </p15:clr>
        </p15:guide>
        <p15:guide id="20" pos="3820">
          <p15:clr>
            <a:srgbClr val="FA7B17"/>
          </p15:clr>
        </p15:guide>
        <p15:guide id="21" pos="3947">
          <p15:clr>
            <a:srgbClr val="FA7B17"/>
          </p15:clr>
        </p15:guide>
        <p15:guide id="22" pos="4760">
          <p15:clr>
            <a:srgbClr val="FA7B17"/>
          </p15:clr>
        </p15:guide>
        <p15:guide id="23" pos="4887">
          <p15:clr>
            <a:srgbClr val="FA7B17"/>
          </p15:clr>
        </p15:guide>
        <p15:guide id="24" pos="5685">
          <p15:clr>
            <a:srgbClr val="FA7B17"/>
          </p15:clr>
        </p15:guide>
        <p15:guide id="25" pos="5812">
          <p15:clr>
            <a:srgbClr val="FA7B17"/>
          </p15:clr>
        </p15:guide>
        <p15:guide id="26" pos="6623">
          <p15:clr>
            <a:srgbClr val="FA7B17"/>
          </p15:clr>
        </p15:guide>
        <p15:guide id="27" pos="6750">
          <p15:clr>
            <a:srgbClr val="FA7B17"/>
          </p15:clr>
        </p15:guide>
        <p15:guide id="28" pos="7550">
          <p15:clr>
            <a:srgbClr val="FA7B17"/>
          </p15:clr>
        </p15:guide>
        <p15:guide id="29" pos="8604">
          <p15:clr>
            <a:srgbClr val="FA7B17"/>
          </p15:clr>
        </p15:guide>
        <p15:guide id="30" pos="9404">
          <p15:clr>
            <a:srgbClr val="FA7B17"/>
          </p15:clr>
        </p15:guide>
        <p15:guide id="31" pos="9531">
          <p15:clr>
            <a:srgbClr val="FA7B17"/>
          </p15:clr>
        </p15:guide>
        <p15:guide id="32" pos="1084">
          <p15:clr>
            <a:srgbClr val="FA7B17"/>
          </p15:clr>
        </p15:guide>
        <p15:guide id="33" orient="horz" pos="1733">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2 1 1 1 1 1 1 2">
  <p:cSld name="CUSTOM_12_2_1_1_1_1_1_1_2">
    <p:spTree>
      <p:nvGrpSpPr>
        <p:cNvPr id="360" name="Shape 360"/>
        <p:cNvGrpSpPr/>
        <p:nvPr/>
      </p:nvGrpSpPr>
      <p:grpSpPr>
        <a:xfrm>
          <a:off x="0" y="0"/>
          <a:ext cx="0" cy="0"/>
          <a:chOff x="0" y="0"/>
          <a:chExt cx="0" cy="0"/>
        </a:xfrm>
      </p:grpSpPr>
      <p:sp>
        <p:nvSpPr>
          <p:cNvPr id="361" name="Google Shape;361;p50"/>
          <p:cNvSpPr txBox="1"/>
          <p:nvPr>
            <p:ph idx="1" type="body"/>
          </p:nvPr>
        </p:nvSpPr>
        <p:spPr>
          <a:xfrm>
            <a:off x="1660325" y="2133750"/>
            <a:ext cx="6744900" cy="67788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cxnSp>
        <p:nvCxnSpPr>
          <p:cNvPr id="362" name="Google Shape;362;p50"/>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363" name="Google Shape;363;p50"/>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364" name="Google Shape;364;p50"/>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365" name="Google Shape;365;p50"/>
          <p:cNvSpPr txBox="1"/>
          <p:nvPr>
            <p:ph type="title"/>
          </p:nvPr>
        </p:nvSpPr>
        <p:spPr>
          <a:xfrm>
            <a:off x="1721425" y="781950"/>
            <a:ext cx="147993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6" name="Google Shape;366;p50"/>
          <p:cNvSpPr txBox="1"/>
          <p:nvPr>
            <p:ph idx="2" type="body"/>
          </p:nvPr>
        </p:nvSpPr>
        <p:spPr>
          <a:xfrm>
            <a:off x="9231895" y="2133750"/>
            <a:ext cx="6744900" cy="67788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367" name="Google Shape;367;p50"/>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38">
          <p15:clr>
            <a:srgbClr val="FA7B17"/>
          </p15:clr>
        </p15:guide>
        <p15:guide id="2" orient="horz" pos="6242">
          <p15:clr>
            <a:srgbClr val="FA7B17"/>
          </p15:clr>
        </p15:guide>
        <p15:guide id="3" pos="11276">
          <p15:clr>
            <a:srgbClr val="FA7B17"/>
          </p15:clr>
        </p15:guide>
        <p15:guide id="4" pos="1030">
          <p15:clr>
            <a:srgbClr val="FA7B17"/>
          </p15:clr>
        </p15:guide>
        <p15:guide id="5" pos="1161">
          <p15:clr>
            <a:srgbClr val="FA7B17"/>
          </p15:clr>
        </p15:guide>
        <p15:guide id="6" pos="10359">
          <p15:clr>
            <a:srgbClr val="FA7B17"/>
          </p15:clr>
        </p15:guide>
        <p15:guide id="7" pos="10483">
          <p15:clr>
            <a:srgbClr val="FA7B17"/>
          </p15:clr>
        </p15:guide>
        <p15:guide id="8" orient="horz" pos="5993">
          <p15:clr>
            <a:srgbClr val="FA7B17"/>
          </p15:clr>
        </p15:guide>
        <p15:guide id="9" orient="horz" pos="493">
          <p15:clr>
            <a:srgbClr val="FA7B17"/>
          </p15:clr>
        </p15:guide>
        <p15:guide id="10" orient="horz" pos="1008">
          <p15:clr>
            <a:srgbClr val="FA7B17"/>
          </p15:clr>
        </p15:guide>
        <p15:guide id="11" orient="horz" pos="1344">
          <p15:clr>
            <a:srgbClr val="FA7B17"/>
          </p15:clr>
        </p15:guide>
        <p15:guide id="12" orient="horz" pos="3022">
          <p15:clr>
            <a:srgbClr val="FA7B17"/>
          </p15:clr>
        </p15:guide>
        <p15:guide id="13" pos="1955">
          <p15:clr>
            <a:srgbClr val="FA7B17"/>
          </p15:clr>
        </p15:guide>
        <p15:guide id="14" pos="8477">
          <p15:clr>
            <a:srgbClr val="FA7B17"/>
          </p15:clr>
        </p15:guide>
        <p15:guide id="15" pos="7677">
          <p15:clr>
            <a:srgbClr val="FA7B17"/>
          </p15:clr>
        </p15:guide>
        <p15:guide id="16" orient="horz" pos="5614">
          <p15:clr>
            <a:srgbClr val="FA7B17"/>
          </p15:clr>
        </p15:guide>
        <p15:guide id="17" pos="2082">
          <p15:clr>
            <a:srgbClr val="FA7B17"/>
          </p15:clr>
        </p15:guide>
        <p15:guide id="18" pos="2897">
          <p15:clr>
            <a:srgbClr val="FA7B17"/>
          </p15:clr>
        </p15:guide>
        <p15:guide id="19" pos="3024">
          <p15:clr>
            <a:srgbClr val="FA7B17"/>
          </p15:clr>
        </p15:guide>
        <p15:guide id="20" pos="3820">
          <p15:clr>
            <a:srgbClr val="FA7B17"/>
          </p15:clr>
        </p15:guide>
        <p15:guide id="21" pos="3947">
          <p15:clr>
            <a:srgbClr val="FA7B17"/>
          </p15:clr>
        </p15:guide>
        <p15:guide id="22" pos="4760">
          <p15:clr>
            <a:srgbClr val="FA7B17"/>
          </p15:clr>
        </p15:guide>
        <p15:guide id="23" pos="4887">
          <p15:clr>
            <a:srgbClr val="FA7B17"/>
          </p15:clr>
        </p15:guide>
        <p15:guide id="24" pos="5685">
          <p15:clr>
            <a:srgbClr val="FA7B17"/>
          </p15:clr>
        </p15:guide>
        <p15:guide id="25" pos="5812">
          <p15:clr>
            <a:srgbClr val="FA7B17"/>
          </p15:clr>
        </p15:guide>
        <p15:guide id="26" pos="6623">
          <p15:clr>
            <a:srgbClr val="FA7B17"/>
          </p15:clr>
        </p15:guide>
        <p15:guide id="27" pos="6750">
          <p15:clr>
            <a:srgbClr val="FA7B17"/>
          </p15:clr>
        </p15:guide>
        <p15:guide id="28" pos="7550">
          <p15:clr>
            <a:srgbClr val="FA7B17"/>
          </p15:clr>
        </p15:guide>
        <p15:guide id="29" pos="8604">
          <p15:clr>
            <a:srgbClr val="FA7B17"/>
          </p15:clr>
        </p15:guide>
        <p15:guide id="30" pos="9404">
          <p15:clr>
            <a:srgbClr val="FA7B17"/>
          </p15:clr>
        </p15:guide>
        <p15:guide id="31" pos="9531">
          <p15:clr>
            <a:srgbClr val="FA7B17"/>
          </p15:clr>
        </p15:guide>
        <p15:guide id="32" pos="1084">
          <p15:clr>
            <a:srgbClr val="FA7B17"/>
          </p15:clr>
        </p15:guide>
        <p15:guide id="33" orient="horz" pos="1733">
          <p15:clr>
            <a:srgbClr val="FA7B17"/>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title, bullet text &amp; images_02 1 1 1 1 1 1 1">
  <p:cSld name="CUSTOM_12_2_1_1_1_1_1_1_1">
    <p:spTree>
      <p:nvGrpSpPr>
        <p:cNvPr id="368" name="Shape 368"/>
        <p:cNvGrpSpPr/>
        <p:nvPr/>
      </p:nvGrpSpPr>
      <p:grpSpPr>
        <a:xfrm>
          <a:off x="0" y="0"/>
          <a:ext cx="0" cy="0"/>
          <a:chOff x="0" y="0"/>
          <a:chExt cx="0" cy="0"/>
        </a:xfrm>
      </p:grpSpPr>
      <p:sp>
        <p:nvSpPr>
          <p:cNvPr id="369" name="Google Shape;369;p51"/>
          <p:cNvSpPr/>
          <p:nvPr>
            <p:ph idx="2" type="pic"/>
          </p:nvPr>
        </p:nvSpPr>
        <p:spPr>
          <a:xfrm>
            <a:off x="-1138375" y="2099125"/>
            <a:ext cx="7202400" cy="6063900"/>
          </a:xfrm>
          <a:prstGeom prst="roundRect">
            <a:avLst>
              <a:gd fmla="val 16667" name="adj"/>
            </a:avLst>
          </a:prstGeom>
          <a:noFill/>
          <a:ln>
            <a:noFill/>
          </a:ln>
        </p:spPr>
      </p:sp>
      <p:cxnSp>
        <p:nvCxnSpPr>
          <p:cNvPr id="370" name="Google Shape;370;p51"/>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371" name="Google Shape;371;p51"/>
          <p:cNvPicPr preferRelativeResize="0"/>
          <p:nvPr/>
        </p:nvPicPr>
        <p:blipFill>
          <a:blip r:embed="rId2">
            <a:alphaModFix/>
          </a:blip>
          <a:stretch>
            <a:fillRect/>
          </a:stretch>
        </p:blipFill>
        <p:spPr>
          <a:xfrm>
            <a:off x="397000" y="9674540"/>
            <a:ext cx="1270161" cy="218750"/>
          </a:xfrm>
          <a:prstGeom prst="rect">
            <a:avLst/>
          </a:prstGeom>
          <a:noFill/>
          <a:ln>
            <a:noFill/>
          </a:ln>
        </p:spPr>
      </p:pic>
      <p:sp>
        <p:nvSpPr>
          <p:cNvPr id="372" name="Google Shape;372;p51"/>
          <p:cNvSpPr txBox="1"/>
          <p:nvPr>
            <p:ph type="title"/>
          </p:nvPr>
        </p:nvSpPr>
        <p:spPr>
          <a:xfrm>
            <a:off x="6461500" y="2099125"/>
            <a:ext cx="9982800" cy="800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Red Hat Display"/>
              <a:buNone/>
              <a:defRPr b="1" sz="4000">
                <a:solidFill>
                  <a:schemeClr val="dk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3" name="Google Shape;373;p51"/>
          <p:cNvSpPr txBox="1"/>
          <p:nvPr>
            <p:ph idx="1" type="body"/>
          </p:nvPr>
        </p:nvSpPr>
        <p:spPr>
          <a:xfrm>
            <a:off x="6461500" y="3297025"/>
            <a:ext cx="9982800" cy="4866000"/>
          </a:xfrm>
          <a:prstGeom prst="rect">
            <a:avLst/>
          </a:prstGeom>
          <a:noFill/>
          <a:ln>
            <a:noFill/>
          </a:ln>
        </p:spPr>
        <p:txBody>
          <a:bodyPr anchorCtr="0" anchor="t" bIns="91425" lIns="91425" spcFirstLastPara="1" rIns="91425" wrap="square" tIns="91425">
            <a:noAutofit/>
          </a:bodyPr>
          <a:lstStyle>
            <a:lvl1pPr indent="-368300" lvl="0" marL="457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1pPr>
            <a:lvl2pPr indent="-368300" lvl="1" marL="914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2pPr>
            <a:lvl3pPr indent="-368300" lvl="2" marL="1371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3pPr>
            <a:lvl4pPr indent="-368300" lvl="3" marL="1828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4pPr>
            <a:lvl5pPr indent="-368300" lvl="4" marL="22860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5pPr>
            <a:lvl6pPr indent="-368300" lvl="5" marL="27432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6pPr>
            <a:lvl7pPr indent="-368300" lvl="6" marL="32004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7pPr>
            <a:lvl8pPr indent="-368300" lvl="7" marL="36576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8pPr>
            <a:lvl9pPr indent="-368300" lvl="8" marL="4114800" rtl="0">
              <a:lnSpc>
                <a:spcPct val="140000"/>
              </a:lnSpc>
              <a:spcBef>
                <a:spcPts val="0"/>
              </a:spcBef>
              <a:spcAft>
                <a:spcPts val="0"/>
              </a:spcAft>
              <a:buClr>
                <a:schemeClr val="dk2"/>
              </a:buClr>
              <a:buSzPts val="2200"/>
              <a:buFont typeface="Red Hat Display"/>
              <a:buChar char="■"/>
              <a:defRPr sz="2200">
                <a:solidFill>
                  <a:schemeClr val="dk1"/>
                </a:solidFill>
                <a:latin typeface="Red Hat Display"/>
                <a:ea typeface="Red Hat Display"/>
                <a:cs typeface="Red Hat Display"/>
                <a:sym typeface="Red Hat Display"/>
              </a:defRPr>
            </a:lvl9pPr>
          </a:lstStyle>
          <a:p/>
        </p:txBody>
      </p:sp>
      <p:sp>
        <p:nvSpPr>
          <p:cNvPr id="374" name="Google Shape;374;p51"/>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latin typeface="Red Hat Display"/>
                <a:ea typeface="Red Hat Display"/>
                <a:cs typeface="Red Hat Display"/>
                <a:sym typeface="Red Hat Display"/>
              </a:defRPr>
            </a:lvl1pPr>
            <a:lvl2pPr lvl="1">
              <a:buNone/>
              <a:defRPr sz="2200">
                <a:latin typeface="Red Hat Display"/>
                <a:ea typeface="Red Hat Display"/>
                <a:cs typeface="Red Hat Display"/>
                <a:sym typeface="Red Hat Display"/>
              </a:defRPr>
            </a:lvl2pPr>
            <a:lvl3pPr lvl="2">
              <a:buNone/>
              <a:defRPr sz="2200">
                <a:latin typeface="Red Hat Display"/>
                <a:ea typeface="Red Hat Display"/>
                <a:cs typeface="Red Hat Display"/>
                <a:sym typeface="Red Hat Display"/>
              </a:defRPr>
            </a:lvl3pPr>
            <a:lvl4pPr lvl="3">
              <a:buNone/>
              <a:defRPr sz="2200">
                <a:latin typeface="Red Hat Display"/>
                <a:ea typeface="Red Hat Display"/>
                <a:cs typeface="Red Hat Display"/>
                <a:sym typeface="Red Hat Display"/>
              </a:defRPr>
            </a:lvl4pPr>
            <a:lvl5pPr lvl="4">
              <a:buNone/>
              <a:defRPr sz="2200">
                <a:latin typeface="Red Hat Display"/>
                <a:ea typeface="Red Hat Display"/>
                <a:cs typeface="Red Hat Display"/>
                <a:sym typeface="Red Hat Display"/>
              </a:defRPr>
            </a:lvl5pPr>
            <a:lvl6pPr lvl="5">
              <a:buNone/>
              <a:defRPr sz="2200">
                <a:latin typeface="Red Hat Display"/>
                <a:ea typeface="Red Hat Display"/>
                <a:cs typeface="Red Hat Display"/>
                <a:sym typeface="Red Hat Display"/>
              </a:defRPr>
            </a:lvl6pPr>
            <a:lvl7pPr lvl="6">
              <a:buNone/>
              <a:defRPr sz="2200">
                <a:latin typeface="Red Hat Display"/>
                <a:ea typeface="Red Hat Display"/>
                <a:cs typeface="Red Hat Display"/>
                <a:sym typeface="Red Hat Display"/>
              </a:defRPr>
            </a:lvl7pPr>
            <a:lvl8pPr lvl="7">
              <a:buNone/>
              <a:defRPr sz="2200">
                <a:latin typeface="Red Hat Display"/>
                <a:ea typeface="Red Hat Display"/>
                <a:cs typeface="Red Hat Display"/>
                <a:sym typeface="Red Hat Display"/>
              </a:defRPr>
            </a:lvl8pPr>
            <a:lvl9pPr lvl="8">
              <a:buNone/>
              <a:defRPr sz="22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6242">
          <p15:clr>
            <a:srgbClr val="FA7B17"/>
          </p15:clr>
        </p15:guide>
        <p15:guide id="2" pos="11276">
          <p15:clr>
            <a:srgbClr val="FA7B17"/>
          </p15:clr>
        </p15:guide>
        <p15:guide id="3" pos="1030">
          <p15:clr>
            <a:srgbClr val="FA7B17"/>
          </p15:clr>
        </p15:guide>
        <p15:guide id="4" pos="1161">
          <p15:clr>
            <a:srgbClr val="FA7B17"/>
          </p15:clr>
        </p15:guide>
        <p15:guide id="5" pos="10359">
          <p15:clr>
            <a:srgbClr val="FA7B17"/>
          </p15:clr>
        </p15:guide>
        <p15:guide id="6" pos="10483">
          <p15:clr>
            <a:srgbClr val="FA7B17"/>
          </p15:clr>
        </p15:guide>
        <p15:guide id="7" orient="horz" pos="5993">
          <p15:clr>
            <a:srgbClr val="FA7B17"/>
          </p15:clr>
        </p15:guide>
        <p15:guide id="8" pos="1955">
          <p15:clr>
            <a:srgbClr val="FA7B17"/>
          </p15:clr>
        </p15:guide>
        <p15:guide id="9" pos="8477">
          <p15:clr>
            <a:srgbClr val="FA7B17"/>
          </p15:clr>
        </p15:guide>
        <p15:guide id="10" pos="7677">
          <p15:clr>
            <a:srgbClr val="FA7B17"/>
          </p15:clr>
        </p15:guide>
        <p15:guide id="11" orient="horz" pos="5614">
          <p15:clr>
            <a:srgbClr val="FA7B17"/>
          </p15:clr>
        </p15:guide>
        <p15:guide id="12" pos="2082">
          <p15:clr>
            <a:srgbClr val="FA7B17"/>
          </p15:clr>
        </p15:guide>
        <p15:guide id="13" pos="2897">
          <p15:clr>
            <a:srgbClr val="FA7B17"/>
          </p15:clr>
        </p15:guide>
        <p15:guide id="14" pos="3024">
          <p15:clr>
            <a:srgbClr val="FA7B17"/>
          </p15:clr>
        </p15:guide>
        <p15:guide id="15" pos="3820">
          <p15:clr>
            <a:srgbClr val="FA7B17"/>
          </p15:clr>
        </p15:guide>
        <p15:guide id="16" pos="3947">
          <p15:clr>
            <a:srgbClr val="FA7B17"/>
          </p15:clr>
        </p15:guide>
        <p15:guide id="17" pos="4760">
          <p15:clr>
            <a:srgbClr val="FA7B17"/>
          </p15:clr>
        </p15:guide>
        <p15:guide id="18" pos="4887">
          <p15:clr>
            <a:srgbClr val="FA7B17"/>
          </p15:clr>
        </p15:guide>
        <p15:guide id="19" pos="5685">
          <p15:clr>
            <a:srgbClr val="FA7B17"/>
          </p15:clr>
        </p15:guide>
        <p15:guide id="20" pos="5812">
          <p15:clr>
            <a:srgbClr val="FA7B17"/>
          </p15:clr>
        </p15:guide>
        <p15:guide id="21" pos="6623">
          <p15:clr>
            <a:srgbClr val="FA7B17"/>
          </p15:clr>
        </p15:guide>
        <p15:guide id="22" pos="6750">
          <p15:clr>
            <a:srgbClr val="FA7B17"/>
          </p15:clr>
        </p15:guide>
        <p15:guide id="23" pos="7550">
          <p15:clr>
            <a:srgbClr val="FA7B17"/>
          </p15:clr>
        </p15:guide>
        <p15:guide id="24" pos="8604">
          <p15:clr>
            <a:srgbClr val="FA7B17"/>
          </p15:clr>
        </p15:guide>
        <p15:guide id="25" pos="9404">
          <p15:clr>
            <a:srgbClr val="FA7B17"/>
          </p15:clr>
        </p15:guide>
        <p15:guide id="26" pos="9531">
          <p15:clr>
            <a:srgbClr val="FA7B17"/>
          </p15:clr>
        </p15:guide>
        <p15:guide id="27" pos="1084">
          <p15:clr>
            <a:srgbClr val="FA7B17"/>
          </p15:clr>
        </p15:guide>
        <p15:guide id="28" orient="horz" pos="132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6" name="Shape 46"/>
        <p:cNvGrpSpPr/>
        <p:nvPr/>
      </p:nvGrpSpPr>
      <p:grpSpPr>
        <a:xfrm>
          <a:off x="0" y="0"/>
          <a:ext cx="0" cy="0"/>
          <a:chOff x="0" y="0"/>
          <a:chExt cx="0" cy="0"/>
        </a:xfrm>
      </p:grpSpPr>
      <p:sp>
        <p:nvSpPr>
          <p:cNvPr id="47" name="Google Shape;47;p6"/>
          <p:cNvSpPr txBox="1"/>
          <p:nvPr>
            <p:ph type="ctrTitle"/>
          </p:nvPr>
        </p:nvSpPr>
        <p:spPr>
          <a:xfrm>
            <a:off x="9843149" y="5986069"/>
            <a:ext cx="3656400" cy="12894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8" name="Google Shape;48;p6"/>
          <p:cNvSpPr txBox="1"/>
          <p:nvPr>
            <p:ph idx="1" type="subTitle"/>
          </p:nvPr>
        </p:nvSpPr>
        <p:spPr>
          <a:xfrm>
            <a:off x="9843150" y="7107619"/>
            <a:ext cx="3044400" cy="18924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solidFill>
                  <a:srgbClr val="000000"/>
                </a:solidFill>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49" name="Google Shape;49;p6"/>
          <p:cNvSpPr txBox="1"/>
          <p:nvPr>
            <p:ph idx="2" type="ctrTitle"/>
          </p:nvPr>
        </p:nvSpPr>
        <p:spPr>
          <a:xfrm>
            <a:off x="1812278" y="5986069"/>
            <a:ext cx="3656400" cy="12894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50" name="Google Shape;50;p6"/>
          <p:cNvSpPr txBox="1"/>
          <p:nvPr>
            <p:ph idx="3" type="subTitle"/>
          </p:nvPr>
        </p:nvSpPr>
        <p:spPr>
          <a:xfrm>
            <a:off x="1812278" y="7107619"/>
            <a:ext cx="3044400" cy="18924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solidFill>
                  <a:srgbClr val="000000"/>
                </a:solidFill>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51" name="Google Shape;51;p6"/>
          <p:cNvSpPr txBox="1"/>
          <p:nvPr>
            <p:ph idx="4" type="ctrTitle"/>
          </p:nvPr>
        </p:nvSpPr>
        <p:spPr>
          <a:xfrm rot="5400000">
            <a:off x="13370873" y="3292540"/>
            <a:ext cx="5826600" cy="975000"/>
          </a:xfrm>
          <a:prstGeom prst="rect">
            <a:avLst/>
          </a:prstGeom>
        </p:spPr>
        <p:txBody>
          <a:bodyPr anchorCtr="0" anchor="ctr" bIns="182850" lIns="182850" spcFirstLastPara="1" rIns="182850" wrap="square" tIns="182850">
            <a:noAutofit/>
          </a:bodyPr>
          <a:lstStyle>
            <a:lvl1pPr lvl="0"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52" name="Google Shape;52;p6"/>
          <p:cNvSpPr txBox="1"/>
          <p:nvPr>
            <p:ph idx="5" type="ctrTitle"/>
          </p:nvPr>
        </p:nvSpPr>
        <p:spPr>
          <a:xfrm>
            <a:off x="5857114" y="5986069"/>
            <a:ext cx="3597600" cy="1289400"/>
          </a:xfrm>
          <a:prstGeom prst="rect">
            <a:avLst/>
          </a:prstGeom>
          <a:ln>
            <a:noFill/>
          </a:ln>
        </p:spPr>
        <p:txBody>
          <a:bodyPr anchorCtr="0" anchor="b" bIns="182850" lIns="182850" spcFirstLastPara="1" rIns="182850" wrap="square" tIns="18285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53" name="Google Shape;53;p6"/>
          <p:cNvSpPr txBox="1"/>
          <p:nvPr>
            <p:ph idx="6" type="subTitle"/>
          </p:nvPr>
        </p:nvSpPr>
        <p:spPr>
          <a:xfrm>
            <a:off x="5857100" y="7107619"/>
            <a:ext cx="2952600" cy="1892400"/>
          </a:xfrm>
          <a:prstGeom prst="rect">
            <a:avLst/>
          </a:prstGeom>
        </p:spPr>
        <p:txBody>
          <a:bodyPr anchorCtr="0" anchor="t" bIns="182850" lIns="182850" spcFirstLastPara="1" rIns="182850" wrap="square" tIns="182850">
            <a:noAutofit/>
          </a:bodyPr>
          <a:lstStyle>
            <a:lvl1pPr lvl="0" rtl="0">
              <a:lnSpc>
                <a:spcPct val="100000"/>
              </a:lnSpc>
              <a:spcBef>
                <a:spcPts val="0"/>
              </a:spcBef>
              <a:spcAft>
                <a:spcPts val="0"/>
              </a:spcAft>
              <a:buSzPts val="2000"/>
              <a:buNone/>
              <a:defRPr sz="2000">
                <a:solidFill>
                  <a:srgbClr val="000000"/>
                </a:solidFill>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54" name="Google Shape;54;p6"/>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uidelines">
  <p:cSld name="CUSTOM_13_1_1_1_1">
    <p:spTree>
      <p:nvGrpSpPr>
        <p:cNvPr id="375" name="Shape 375"/>
        <p:cNvGrpSpPr/>
        <p:nvPr/>
      </p:nvGrpSpPr>
      <p:grpSpPr>
        <a:xfrm>
          <a:off x="0" y="0"/>
          <a:ext cx="0" cy="0"/>
          <a:chOff x="0" y="0"/>
          <a:chExt cx="0" cy="0"/>
        </a:xfrm>
      </p:grpSpPr>
      <p:cxnSp>
        <p:nvCxnSpPr>
          <p:cNvPr id="376" name="Google Shape;376;p52"/>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377" name="Google Shape;377;p52"/>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378" name="Google Shape;378;p52"/>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379" name="Google Shape;379;p52"/>
          <p:cNvSpPr txBox="1"/>
          <p:nvPr/>
        </p:nvSpPr>
        <p:spPr>
          <a:xfrm flipH="1">
            <a:off x="1647775" y="6646247"/>
            <a:ext cx="5908800" cy="11262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0"/>
              </a:spcAft>
              <a:buNone/>
            </a:pPr>
            <a:r>
              <a:rPr lang="es" sz="2200">
                <a:solidFill>
                  <a:srgbClr val="1B2948"/>
                </a:solidFill>
                <a:latin typeface="Red Hat Display"/>
                <a:ea typeface="Red Hat Display"/>
                <a:cs typeface="Red Hat Display"/>
                <a:sym typeface="Red Hat Display"/>
              </a:rPr>
              <a:t>Main text • Red Hat Display • 22 • Regular </a:t>
            </a:r>
            <a:endParaRPr sz="2200">
              <a:solidFill>
                <a:srgbClr val="1B2948"/>
              </a:solidFill>
              <a:latin typeface="Red Hat Display"/>
              <a:ea typeface="Red Hat Display"/>
              <a:cs typeface="Red Hat Display"/>
              <a:sym typeface="Red Hat Display"/>
            </a:endParaRPr>
          </a:p>
          <a:p>
            <a:pPr indent="0" lvl="0" marL="0" rtl="0" algn="l">
              <a:lnSpc>
                <a:spcPct val="130000"/>
              </a:lnSpc>
              <a:spcBef>
                <a:spcPts val="0"/>
              </a:spcBef>
              <a:spcAft>
                <a:spcPts val="0"/>
              </a:spcAft>
              <a:buNone/>
            </a:pPr>
            <a:r>
              <a:rPr lang="es" sz="2200">
                <a:solidFill>
                  <a:srgbClr val="1B2948"/>
                </a:solidFill>
                <a:latin typeface="Red Hat Display SemiBold"/>
                <a:ea typeface="Red Hat Display SemiBold"/>
                <a:cs typeface="Red Hat Display SemiBold"/>
                <a:sym typeface="Red Hat Display SemiBold"/>
              </a:rPr>
              <a:t>Main text • Red Hat Display • 22 • Semibold </a:t>
            </a:r>
            <a:endParaRPr sz="2200">
              <a:solidFill>
                <a:srgbClr val="1B2948"/>
              </a:solidFill>
              <a:latin typeface="Red Hat Display"/>
              <a:ea typeface="Red Hat Display"/>
              <a:cs typeface="Red Hat Display"/>
              <a:sym typeface="Red Hat Display"/>
            </a:endParaRPr>
          </a:p>
        </p:txBody>
      </p:sp>
      <p:sp>
        <p:nvSpPr>
          <p:cNvPr id="380" name="Google Shape;380;p52"/>
          <p:cNvSpPr txBox="1"/>
          <p:nvPr/>
        </p:nvSpPr>
        <p:spPr>
          <a:xfrm>
            <a:off x="1645225" y="781950"/>
            <a:ext cx="7574100" cy="22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4000">
                <a:solidFill>
                  <a:srgbClr val="092B50"/>
                </a:solidFill>
                <a:latin typeface="Red Hat Display"/>
                <a:ea typeface="Red Hat Display"/>
                <a:cs typeface="Red Hat Display"/>
                <a:sym typeface="Red Hat Display"/>
              </a:rPr>
              <a:t>Main header • Red Hat Display • 40 • Bold</a:t>
            </a:r>
            <a:endParaRPr b="1" sz="4000">
              <a:solidFill>
                <a:srgbClr val="092B50"/>
              </a:solidFill>
              <a:latin typeface="Red Hat Display"/>
              <a:ea typeface="Red Hat Display"/>
              <a:cs typeface="Red Hat Display"/>
              <a:sym typeface="Red Hat Display"/>
            </a:endParaRPr>
          </a:p>
          <a:p>
            <a:pPr indent="0" lvl="0" marL="0" rtl="0" algn="l">
              <a:lnSpc>
                <a:spcPct val="115000"/>
              </a:lnSpc>
              <a:spcBef>
                <a:spcPts val="0"/>
              </a:spcBef>
              <a:spcAft>
                <a:spcPts val="0"/>
              </a:spcAft>
              <a:buNone/>
            </a:pPr>
            <a:r>
              <a:rPr b="1" lang="es" sz="4000">
                <a:solidFill>
                  <a:srgbClr val="3B62F0"/>
                </a:solidFill>
                <a:latin typeface="Red Hat Display"/>
                <a:ea typeface="Red Hat Display"/>
                <a:cs typeface="Red Hat Display"/>
                <a:sym typeface="Red Hat Display"/>
              </a:rPr>
              <a:t>Highlight • 40 • Bold</a:t>
            </a:r>
            <a:endParaRPr b="1" sz="4000">
              <a:solidFill>
                <a:srgbClr val="3B62F0"/>
              </a:solidFill>
              <a:latin typeface="Red Hat Display"/>
              <a:ea typeface="Red Hat Display"/>
              <a:cs typeface="Red Hat Display"/>
              <a:sym typeface="Red Hat Display"/>
            </a:endParaRPr>
          </a:p>
        </p:txBody>
      </p:sp>
      <p:sp>
        <p:nvSpPr>
          <p:cNvPr id="381" name="Google Shape;381;p52"/>
          <p:cNvSpPr txBox="1"/>
          <p:nvPr/>
        </p:nvSpPr>
        <p:spPr>
          <a:xfrm>
            <a:off x="1640950" y="3543275"/>
            <a:ext cx="8876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rgbClr val="1B2948"/>
                </a:solidFill>
                <a:latin typeface="Red Hat Display Medium"/>
                <a:ea typeface="Red Hat Display Medium"/>
                <a:cs typeface="Red Hat Display Medium"/>
                <a:sym typeface="Red Hat Display Medium"/>
              </a:rPr>
              <a:t>Regular Subtitle • Red Hat Display • 24 • Medium</a:t>
            </a:r>
            <a:endParaRPr sz="2400">
              <a:solidFill>
                <a:srgbClr val="1B2948"/>
              </a:solidFill>
              <a:latin typeface="Red Hat Display Medium"/>
              <a:ea typeface="Red Hat Display Medium"/>
              <a:cs typeface="Red Hat Display Medium"/>
              <a:sym typeface="Red Hat Display Medium"/>
            </a:endParaRPr>
          </a:p>
        </p:txBody>
      </p:sp>
      <p:sp>
        <p:nvSpPr>
          <p:cNvPr id="382" name="Google Shape;382;p52"/>
          <p:cNvSpPr txBox="1"/>
          <p:nvPr/>
        </p:nvSpPr>
        <p:spPr>
          <a:xfrm>
            <a:off x="1640950" y="4173575"/>
            <a:ext cx="8876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000">
                <a:solidFill>
                  <a:srgbClr val="1B2948"/>
                </a:solidFill>
                <a:latin typeface="Red Hat Display Medium"/>
                <a:ea typeface="Red Hat Display Medium"/>
                <a:cs typeface="Red Hat Display Medium"/>
                <a:sym typeface="Red Hat Display Medium"/>
              </a:rPr>
              <a:t>Small Subtitle • Red Hat Display • 20 • Medium</a:t>
            </a:r>
            <a:endParaRPr sz="2000">
              <a:solidFill>
                <a:srgbClr val="1B2948"/>
              </a:solidFill>
              <a:latin typeface="Red Hat Display Medium"/>
              <a:ea typeface="Red Hat Display Medium"/>
              <a:cs typeface="Red Hat Display Medium"/>
              <a:sym typeface="Red Hat Display Medium"/>
            </a:endParaRPr>
          </a:p>
        </p:txBody>
      </p:sp>
      <p:sp>
        <p:nvSpPr>
          <p:cNvPr id="383" name="Google Shape;383;p52"/>
          <p:cNvSpPr txBox="1"/>
          <p:nvPr/>
        </p:nvSpPr>
        <p:spPr>
          <a:xfrm flipH="1">
            <a:off x="1642575" y="5164350"/>
            <a:ext cx="5908800" cy="10077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lang="es" sz="2400">
                <a:solidFill>
                  <a:srgbClr val="3B62F0"/>
                </a:solidFill>
                <a:latin typeface="Red Hat Display SemiBold"/>
                <a:ea typeface="Red Hat Display SemiBold"/>
                <a:cs typeface="Red Hat Display SemiBold"/>
                <a:sym typeface="Red Hat Display SemiBold"/>
              </a:rPr>
              <a:t>Title for main text or bullet sections • Red Hat Display • 24 • SemiBold</a:t>
            </a:r>
            <a:endParaRPr sz="2400">
              <a:solidFill>
                <a:srgbClr val="3B62F0"/>
              </a:solidFill>
              <a:latin typeface="Red Hat Display SemiBold"/>
              <a:ea typeface="Red Hat Display SemiBold"/>
              <a:cs typeface="Red Hat Display SemiBold"/>
              <a:sym typeface="Red Hat Display SemiBold"/>
            </a:endParaRPr>
          </a:p>
        </p:txBody>
      </p:sp>
      <p:sp>
        <p:nvSpPr>
          <p:cNvPr id="384" name="Google Shape;384;p52"/>
          <p:cNvSpPr txBox="1"/>
          <p:nvPr/>
        </p:nvSpPr>
        <p:spPr>
          <a:xfrm flipH="1">
            <a:off x="1642575" y="8136150"/>
            <a:ext cx="5908800" cy="7143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b="1" lang="es" sz="2000" u="sng">
                <a:solidFill>
                  <a:srgbClr val="3B62F0"/>
                </a:solidFill>
                <a:latin typeface="Red Hat Display"/>
                <a:ea typeface="Red Hat Display"/>
                <a:cs typeface="Red Hat Display"/>
                <a:sym typeface="Red Hat Display"/>
              </a:rPr>
              <a:t>Links • Red Hat Display • 20 • Bold</a:t>
            </a:r>
            <a:endParaRPr b="1" sz="2000" u="sng">
              <a:solidFill>
                <a:srgbClr val="3B62F0"/>
              </a:solidFill>
              <a:latin typeface="Red Hat Display"/>
              <a:ea typeface="Red Hat Display"/>
              <a:cs typeface="Red Hat Display"/>
              <a:sym typeface="Red Hat Display"/>
            </a:endParaRPr>
          </a:p>
        </p:txBody>
      </p:sp>
      <p:sp>
        <p:nvSpPr>
          <p:cNvPr id="385" name="Google Shape;385;p52"/>
          <p:cNvSpPr/>
          <p:nvPr/>
        </p:nvSpPr>
        <p:spPr>
          <a:xfrm>
            <a:off x="10517650" y="781950"/>
            <a:ext cx="1242900" cy="1242900"/>
          </a:xfrm>
          <a:prstGeom prst="roundRect">
            <a:avLst>
              <a:gd fmla="val 16667" name="adj"/>
            </a:avLst>
          </a:prstGeom>
          <a:solidFill>
            <a:srgbClr val="1B294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B2948"/>
              </a:solidFill>
            </a:endParaRPr>
          </a:p>
        </p:txBody>
      </p:sp>
      <p:sp>
        <p:nvSpPr>
          <p:cNvPr id="386" name="Google Shape;386;p52"/>
          <p:cNvSpPr/>
          <p:nvPr/>
        </p:nvSpPr>
        <p:spPr>
          <a:xfrm>
            <a:off x="10517650" y="2436875"/>
            <a:ext cx="1242900" cy="1242900"/>
          </a:xfrm>
          <a:prstGeom prst="roundRect">
            <a:avLst>
              <a:gd fmla="val 16667" name="adj"/>
            </a:avLst>
          </a:prstGeom>
          <a:solidFill>
            <a:srgbClr val="3B62F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B62F0"/>
              </a:solidFill>
            </a:endParaRPr>
          </a:p>
        </p:txBody>
      </p:sp>
      <p:sp>
        <p:nvSpPr>
          <p:cNvPr id="387" name="Google Shape;387;p52"/>
          <p:cNvSpPr/>
          <p:nvPr/>
        </p:nvSpPr>
        <p:spPr>
          <a:xfrm>
            <a:off x="10517650" y="4091800"/>
            <a:ext cx="1242900" cy="1242900"/>
          </a:xfrm>
          <a:prstGeom prst="roundRect">
            <a:avLst>
              <a:gd fmla="val 16667" name="adj"/>
            </a:avLst>
          </a:prstGeom>
          <a:solidFill>
            <a:srgbClr val="618B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B2948"/>
              </a:solidFill>
            </a:endParaRPr>
          </a:p>
        </p:txBody>
      </p:sp>
      <p:sp>
        <p:nvSpPr>
          <p:cNvPr id="388" name="Google Shape;388;p52"/>
          <p:cNvSpPr txBox="1"/>
          <p:nvPr/>
        </p:nvSpPr>
        <p:spPr>
          <a:xfrm flipH="1">
            <a:off x="11959150" y="785397"/>
            <a:ext cx="5908800" cy="12429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0"/>
              </a:spcAft>
              <a:buNone/>
            </a:pPr>
            <a:r>
              <a:rPr b="1" lang="es" sz="2000">
                <a:solidFill>
                  <a:srgbClr val="1B2948"/>
                </a:solidFill>
                <a:latin typeface="Red Hat Display"/>
                <a:ea typeface="Red Hat Display"/>
                <a:cs typeface="Red Hat Display"/>
                <a:sym typeface="Red Hat Display"/>
              </a:rPr>
              <a:t>#092b50</a:t>
            </a:r>
            <a:br>
              <a:rPr b="1" lang="es" sz="2000">
                <a:solidFill>
                  <a:srgbClr val="1B2948"/>
                </a:solidFill>
                <a:latin typeface="Red Hat Display"/>
                <a:ea typeface="Red Hat Display"/>
                <a:cs typeface="Red Hat Display"/>
                <a:sym typeface="Red Hat Display"/>
              </a:rPr>
            </a:br>
            <a:r>
              <a:rPr lang="es" sz="2000">
                <a:solidFill>
                  <a:srgbClr val="1B2948"/>
                </a:solidFill>
                <a:latin typeface="Red Hat Display"/>
                <a:ea typeface="Red Hat Display"/>
                <a:cs typeface="Red Hat Display"/>
                <a:sym typeface="Red Hat Display"/>
              </a:rPr>
              <a:t>Used for BG, Header, Main text &amp; design elements</a:t>
            </a:r>
            <a:endParaRPr sz="2000">
              <a:solidFill>
                <a:srgbClr val="1B2948"/>
              </a:solidFill>
              <a:latin typeface="Red Hat Display"/>
              <a:ea typeface="Red Hat Display"/>
              <a:cs typeface="Red Hat Display"/>
              <a:sym typeface="Red Hat Display"/>
            </a:endParaRPr>
          </a:p>
        </p:txBody>
      </p:sp>
      <p:sp>
        <p:nvSpPr>
          <p:cNvPr id="389" name="Google Shape;389;p52"/>
          <p:cNvSpPr txBox="1"/>
          <p:nvPr/>
        </p:nvSpPr>
        <p:spPr>
          <a:xfrm flipH="1">
            <a:off x="11959150" y="2431718"/>
            <a:ext cx="5908800" cy="12429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0"/>
              </a:spcAft>
              <a:buNone/>
            </a:pPr>
            <a:r>
              <a:rPr b="1" lang="es" sz="2000">
                <a:solidFill>
                  <a:srgbClr val="1B2948"/>
                </a:solidFill>
                <a:latin typeface="Red Hat Display"/>
                <a:ea typeface="Red Hat Display"/>
                <a:cs typeface="Red Hat Display"/>
                <a:sym typeface="Red Hat Display"/>
              </a:rPr>
              <a:t>#3B62F0 </a:t>
            </a:r>
            <a:r>
              <a:rPr lang="es" sz="2000">
                <a:solidFill>
                  <a:srgbClr val="1B2948"/>
                </a:solidFill>
                <a:latin typeface="Red Hat Display Medium"/>
                <a:ea typeface="Red Hat Display Medium"/>
                <a:cs typeface="Red Hat Display Medium"/>
                <a:sym typeface="Red Hat Display Medium"/>
              </a:rPr>
              <a:t>(on light BG or gets light text on top)</a:t>
            </a:r>
            <a:br>
              <a:rPr lang="es" sz="2000">
                <a:solidFill>
                  <a:srgbClr val="1B2948"/>
                </a:solidFill>
                <a:latin typeface="Red Hat Display Medium"/>
                <a:ea typeface="Red Hat Display Medium"/>
                <a:cs typeface="Red Hat Display Medium"/>
                <a:sym typeface="Red Hat Display Medium"/>
              </a:rPr>
            </a:br>
            <a:r>
              <a:rPr lang="es" sz="2000">
                <a:solidFill>
                  <a:srgbClr val="1B2948"/>
                </a:solidFill>
                <a:latin typeface="Red Hat Display"/>
                <a:ea typeface="Red Hat Display"/>
                <a:cs typeface="Red Hat Display"/>
                <a:sym typeface="Red Hat Display"/>
              </a:rPr>
              <a:t>Used for header highlight, title main text, bullets, links &amp; design elements</a:t>
            </a:r>
            <a:endParaRPr sz="2000">
              <a:solidFill>
                <a:srgbClr val="1B2948"/>
              </a:solidFill>
              <a:latin typeface="Red Hat Display"/>
              <a:ea typeface="Red Hat Display"/>
              <a:cs typeface="Red Hat Display"/>
              <a:sym typeface="Red Hat Display"/>
            </a:endParaRPr>
          </a:p>
        </p:txBody>
      </p:sp>
      <p:sp>
        <p:nvSpPr>
          <p:cNvPr id="390" name="Google Shape;390;p52"/>
          <p:cNvSpPr txBox="1"/>
          <p:nvPr/>
        </p:nvSpPr>
        <p:spPr>
          <a:xfrm flipH="1">
            <a:off x="11959150" y="4077037"/>
            <a:ext cx="5908800" cy="12429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0"/>
              </a:spcAft>
              <a:buNone/>
            </a:pPr>
            <a:r>
              <a:rPr b="1" lang="es" sz="2000">
                <a:solidFill>
                  <a:srgbClr val="1B2948"/>
                </a:solidFill>
                <a:latin typeface="Red Hat Display"/>
                <a:ea typeface="Red Hat Display"/>
                <a:cs typeface="Red Hat Display"/>
                <a:sym typeface="Red Hat Display"/>
              </a:rPr>
              <a:t>#618BFF </a:t>
            </a:r>
            <a:r>
              <a:rPr lang="es" sz="2000">
                <a:solidFill>
                  <a:srgbClr val="1B2948"/>
                </a:solidFill>
                <a:latin typeface="Red Hat Display Medium"/>
                <a:ea typeface="Red Hat Display Medium"/>
                <a:cs typeface="Red Hat Display Medium"/>
                <a:sym typeface="Red Hat Display Medium"/>
              </a:rPr>
              <a:t>(on dark BG or gets dark text on top)</a:t>
            </a:r>
            <a:br>
              <a:rPr b="1" lang="es" sz="2000">
                <a:solidFill>
                  <a:srgbClr val="1B2948"/>
                </a:solidFill>
                <a:latin typeface="Red Hat Display"/>
                <a:ea typeface="Red Hat Display"/>
                <a:cs typeface="Red Hat Display"/>
                <a:sym typeface="Red Hat Display"/>
              </a:rPr>
            </a:br>
            <a:r>
              <a:rPr lang="es" sz="2000">
                <a:solidFill>
                  <a:srgbClr val="1B2948"/>
                </a:solidFill>
                <a:latin typeface="Red Hat Display"/>
                <a:ea typeface="Red Hat Display"/>
                <a:cs typeface="Red Hat Display"/>
                <a:sym typeface="Red Hat Display"/>
              </a:rPr>
              <a:t>Used for header highlight, title main text, bullets, links &amp; design elements</a:t>
            </a:r>
            <a:endParaRPr sz="2000">
              <a:solidFill>
                <a:srgbClr val="1B2948"/>
              </a:solidFill>
              <a:latin typeface="Red Hat Display"/>
              <a:ea typeface="Red Hat Display"/>
              <a:cs typeface="Red Hat Display"/>
              <a:sym typeface="Red Hat Display"/>
            </a:endParaRPr>
          </a:p>
        </p:txBody>
      </p:sp>
      <p:sp>
        <p:nvSpPr>
          <p:cNvPr id="391" name="Google Shape;391;p52"/>
          <p:cNvSpPr txBox="1"/>
          <p:nvPr/>
        </p:nvSpPr>
        <p:spPr>
          <a:xfrm flipH="1">
            <a:off x="11959150" y="5738397"/>
            <a:ext cx="5908800" cy="1242900"/>
          </a:xfrm>
          <a:prstGeom prst="rect">
            <a:avLst/>
          </a:prstGeom>
          <a:noFill/>
          <a:ln>
            <a:noFill/>
          </a:ln>
        </p:spPr>
        <p:txBody>
          <a:bodyPr anchorCtr="0" anchor="t" bIns="182850" lIns="182850" spcFirstLastPara="1" rIns="182850" wrap="square" tIns="182850">
            <a:noAutofit/>
          </a:bodyPr>
          <a:lstStyle/>
          <a:p>
            <a:pPr indent="0" lvl="0" marL="0" rtl="0" algn="l">
              <a:lnSpc>
                <a:spcPct val="130000"/>
              </a:lnSpc>
              <a:spcBef>
                <a:spcPts val="0"/>
              </a:spcBef>
              <a:spcAft>
                <a:spcPts val="0"/>
              </a:spcAft>
              <a:buNone/>
            </a:pPr>
            <a:r>
              <a:rPr b="1" lang="es" sz="2000">
                <a:solidFill>
                  <a:srgbClr val="1B2948"/>
                </a:solidFill>
                <a:latin typeface="Red Hat Display"/>
                <a:ea typeface="Red Hat Display"/>
                <a:cs typeface="Red Hat Display"/>
                <a:sym typeface="Red Hat Display"/>
              </a:rPr>
              <a:t>#ffffffff</a:t>
            </a:r>
            <a:br>
              <a:rPr b="1" lang="es" sz="2000">
                <a:solidFill>
                  <a:srgbClr val="1B2948"/>
                </a:solidFill>
                <a:latin typeface="Red Hat Display"/>
                <a:ea typeface="Red Hat Display"/>
                <a:cs typeface="Red Hat Display"/>
                <a:sym typeface="Red Hat Display"/>
              </a:rPr>
            </a:br>
            <a:r>
              <a:rPr lang="es" sz="2000">
                <a:solidFill>
                  <a:srgbClr val="1B2948"/>
                </a:solidFill>
                <a:latin typeface="Red Hat Display"/>
                <a:ea typeface="Red Hat Display"/>
                <a:cs typeface="Red Hat Display"/>
                <a:sym typeface="Red Hat Display"/>
              </a:rPr>
              <a:t>Used for BG, Header, Main text &amp; design elements</a:t>
            </a:r>
            <a:endParaRPr sz="2000">
              <a:solidFill>
                <a:srgbClr val="1B2948"/>
              </a:solidFill>
              <a:latin typeface="Red Hat Display"/>
              <a:ea typeface="Red Hat Display"/>
              <a:cs typeface="Red Hat Display"/>
              <a:sym typeface="Red Hat Display"/>
            </a:endParaRPr>
          </a:p>
        </p:txBody>
      </p:sp>
      <p:sp>
        <p:nvSpPr>
          <p:cNvPr id="392" name="Google Shape;392;p52"/>
          <p:cNvSpPr/>
          <p:nvPr/>
        </p:nvSpPr>
        <p:spPr>
          <a:xfrm>
            <a:off x="10517650" y="5911575"/>
            <a:ext cx="1242900" cy="1242900"/>
          </a:xfrm>
          <a:prstGeom prst="roundRect">
            <a:avLst>
              <a:gd fmla="val 16667" name="adj"/>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B2948"/>
              </a:solidFill>
            </a:endParaRPr>
          </a:p>
        </p:txBody>
      </p:sp>
      <p:sp>
        <p:nvSpPr>
          <p:cNvPr id="393" name="Google Shape;393;p52"/>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solidFill>
                  <a:schemeClr val="tx1"/>
                </a:solidFill>
                <a:latin typeface="Red Hat Display"/>
                <a:ea typeface="Red Hat Display"/>
                <a:cs typeface="Red Hat Display"/>
                <a:sym typeface="Red Hat Display"/>
              </a:defRPr>
            </a:lvl1pPr>
            <a:lvl2pPr lvl="1">
              <a:buNone/>
              <a:defRPr sz="2200">
                <a:solidFill>
                  <a:schemeClr val="tx1"/>
                </a:solidFill>
                <a:latin typeface="Red Hat Display"/>
                <a:ea typeface="Red Hat Display"/>
                <a:cs typeface="Red Hat Display"/>
                <a:sym typeface="Red Hat Display"/>
              </a:defRPr>
            </a:lvl2pPr>
            <a:lvl3pPr lvl="2">
              <a:buNone/>
              <a:defRPr sz="2200">
                <a:solidFill>
                  <a:schemeClr val="tx1"/>
                </a:solidFill>
                <a:latin typeface="Red Hat Display"/>
                <a:ea typeface="Red Hat Display"/>
                <a:cs typeface="Red Hat Display"/>
                <a:sym typeface="Red Hat Display"/>
              </a:defRPr>
            </a:lvl3pPr>
            <a:lvl4pPr lvl="3">
              <a:buNone/>
              <a:defRPr sz="2200">
                <a:solidFill>
                  <a:schemeClr val="tx1"/>
                </a:solidFill>
                <a:latin typeface="Red Hat Display"/>
                <a:ea typeface="Red Hat Display"/>
                <a:cs typeface="Red Hat Display"/>
                <a:sym typeface="Red Hat Display"/>
              </a:defRPr>
            </a:lvl4pPr>
            <a:lvl5pPr lvl="4">
              <a:buNone/>
              <a:defRPr sz="2200">
                <a:solidFill>
                  <a:schemeClr val="tx1"/>
                </a:solidFill>
                <a:latin typeface="Red Hat Display"/>
                <a:ea typeface="Red Hat Display"/>
                <a:cs typeface="Red Hat Display"/>
                <a:sym typeface="Red Hat Display"/>
              </a:defRPr>
            </a:lvl5pPr>
            <a:lvl6pPr lvl="5">
              <a:buNone/>
              <a:defRPr sz="2200">
                <a:solidFill>
                  <a:schemeClr val="tx1"/>
                </a:solidFill>
                <a:latin typeface="Red Hat Display"/>
                <a:ea typeface="Red Hat Display"/>
                <a:cs typeface="Red Hat Display"/>
                <a:sym typeface="Red Hat Display"/>
              </a:defRPr>
            </a:lvl6pPr>
            <a:lvl7pPr lvl="6">
              <a:buNone/>
              <a:defRPr sz="2200">
                <a:solidFill>
                  <a:schemeClr val="tx1"/>
                </a:solidFill>
                <a:latin typeface="Red Hat Display"/>
                <a:ea typeface="Red Hat Display"/>
                <a:cs typeface="Red Hat Display"/>
                <a:sym typeface="Red Hat Display"/>
              </a:defRPr>
            </a:lvl7pPr>
            <a:lvl8pPr lvl="7">
              <a:buNone/>
              <a:defRPr sz="2200">
                <a:solidFill>
                  <a:schemeClr val="tx1"/>
                </a:solidFill>
                <a:latin typeface="Red Hat Display"/>
                <a:ea typeface="Red Hat Display"/>
                <a:cs typeface="Red Hat Display"/>
                <a:sym typeface="Red Hat Display"/>
              </a:defRPr>
            </a:lvl8pPr>
            <a:lvl9pPr lvl="8">
              <a:buNone/>
              <a:defRPr sz="2200">
                <a:solidFill>
                  <a:schemeClr val="tx1"/>
                </a:solidFill>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238">
          <p15:clr>
            <a:srgbClr val="FA7B17"/>
          </p15:clr>
        </p15:guide>
        <p15:guide id="2" pos="11276">
          <p15:clr>
            <a:srgbClr val="FA7B17"/>
          </p15:clr>
        </p15:guide>
        <p15:guide id="3" orient="horz" pos="238">
          <p15:clr>
            <a:srgbClr val="FA7B17"/>
          </p15:clr>
        </p15:guide>
        <p15:guide id="4" orient="horz" pos="6242">
          <p15:clr>
            <a:srgbClr val="FA7B17"/>
          </p15:clr>
        </p15:guide>
        <p15:guide id="5" pos="1034">
          <p15:clr>
            <a:srgbClr val="FA7B17"/>
          </p15:clr>
        </p15:guide>
        <p15:guide id="6" pos="1161">
          <p15:clr>
            <a:srgbClr val="FA7B17"/>
          </p15:clr>
        </p15:guide>
        <p15:guide id="7" pos="1955">
          <p15:clr>
            <a:srgbClr val="FA7B17"/>
          </p15:clr>
        </p15:guide>
        <p15:guide id="8" pos="2079">
          <p15:clr>
            <a:srgbClr val="FA7B17"/>
          </p15:clr>
        </p15:guide>
        <p15:guide id="9" pos="2897">
          <p15:clr>
            <a:srgbClr val="FA7B17"/>
          </p15:clr>
        </p15:guide>
        <p15:guide id="10" pos="3021">
          <p15:clr>
            <a:srgbClr val="FA7B17"/>
          </p15:clr>
        </p15:guide>
        <p15:guide id="11" pos="3820">
          <p15:clr>
            <a:srgbClr val="FA7B17"/>
          </p15:clr>
        </p15:guide>
        <p15:guide id="12" pos="3944">
          <p15:clr>
            <a:srgbClr val="FA7B17"/>
          </p15:clr>
        </p15:guide>
        <p15:guide id="13" pos="4760">
          <p15:clr>
            <a:srgbClr val="FA7B17"/>
          </p15:clr>
        </p15:guide>
        <p15:guide id="14" pos="4884">
          <p15:clr>
            <a:srgbClr val="FA7B17"/>
          </p15:clr>
        </p15:guide>
        <p15:guide id="15" pos="5683">
          <p15:clr>
            <a:srgbClr val="FA7B17"/>
          </p15:clr>
        </p15:guide>
        <p15:guide id="16" pos="5807">
          <p15:clr>
            <a:srgbClr val="FA7B17"/>
          </p15:clr>
        </p15:guide>
        <p15:guide id="17" pos="6625">
          <p15:clr>
            <a:srgbClr val="FA7B17"/>
          </p15:clr>
        </p15:guide>
        <p15:guide id="18" pos="6750">
          <p15:clr>
            <a:srgbClr val="FA7B17"/>
          </p15:clr>
        </p15:guide>
        <p15:guide id="19" pos="7547">
          <p15:clr>
            <a:srgbClr val="FA7B17"/>
          </p15:clr>
        </p15:guide>
        <p15:guide id="20" pos="7672">
          <p15:clr>
            <a:srgbClr val="FA7B17"/>
          </p15:clr>
        </p15:guide>
        <p15:guide id="21" pos="8479">
          <p15:clr>
            <a:srgbClr val="FA7B17"/>
          </p15:clr>
        </p15:guide>
        <p15:guide id="22" pos="8604">
          <p15:clr>
            <a:srgbClr val="FA7B17"/>
          </p15:clr>
        </p15:guide>
        <p15:guide id="23" pos="9417">
          <p15:clr>
            <a:srgbClr val="FA7B17"/>
          </p15:clr>
        </p15:guide>
        <p15:guide id="24" pos="9533">
          <p15:clr>
            <a:srgbClr val="FA7B17"/>
          </p15:clr>
        </p15:guide>
        <p15:guide id="25" pos="10483">
          <p15:clr>
            <a:srgbClr val="FA7B17"/>
          </p15:clr>
        </p15:guide>
        <p15:guide id="26" pos="10359">
          <p15:clr>
            <a:srgbClr val="FA7B17"/>
          </p15:clr>
        </p15:guide>
        <p15:guide id="27" orient="horz" pos="493">
          <p15:clr>
            <a:srgbClr val="FA7B17"/>
          </p15:clr>
        </p15:guide>
        <p15:guide id="28" orient="horz" pos="5507">
          <p15:clr>
            <a:srgbClr val="FA7B17"/>
          </p15:clr>
        </p15:guide>
        <p15:guide id="29" orient="horz" pos="5993">
          <p15:clr>
            <a:srgbClr val="FA7B17"/>
          </p15:clr>
        </p15:guide>
        <p15:guide id="30" orient="horz" pos="997">
          <p15:clr>
            <a:srgbClr val="FA7B17"/>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uidelines">
  <p:cSld name="CUSTOM_13_1_1_1_1_1">
    <p:spTree>
      <p:nvGrpSpPr>
        <p:cNvPr id="394" name="Shape 394"/>
        <p:cNvGrpSpPr/>
        <p:nvPr/>
      </p:nvGrpSpPr>
      <p:grpSpPr>
        <a:xfrm>
          <a:off x="0" y="0"/>
          <a:ext cx="0" cy="0"/>
          <a:chOff x="0" y="0"/>
          <a:chExt cx="0" cy="0"/>
        </a:xfrm>
      </p:grpSpPr>
      <p:cxnSp>
        <p:nvCxnSpPr>
          <p:cNvPr id="395" name="Google Shape;395;p53"/>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396" name="Google Shape;396;p53"/>
          <p:cNvPicPr preferRelativeResize="0"/>
          <p:nvPr/>
        </p:nvPicPr>
        <p:blipFill>
          <a:blip r:embed="rId2">
            <a:alphaModFix/>
          </a:blip>
          <a:stretch>
            <a:fillRect/>
          </a:stretch>
        </p:blipFill>
        <p:spPr>
          <a:xfrm>
            <a:off x="-4383350" y="764125"/>
            <a:ext cx="5384948" cy="836025"/>
          </a:xfrm>
          <a:prstGeom prst="rect">
            <a:avLst/>
          </a:prstGeom>
          <a:noFill/>
          <a:ln>
            <a:noFill/>
          </a:ln>
        </p:spPr>
      </p:pic>
      <p:pic>
        <p:nvPicPr>
          <p:cNvPr id="397" name="Google Shape;397;p53"/>
          <p:cNvPicPr preferRelativeResize="0"/>
          <p:nvPr/>
        </p:nvPicPr>
        <p:blipFill>
          <a:blip r:embed="rId3">
            <a:alphaModFix/>
          </a:blip>
          <a:stretch>
            <a:fillRect/>
          </a:stretch>
        </p:blipFill>
        <p:spPr>
          <a:xfrm>
            <a:off x="397000" y="9674540"/>
            <a:ext cx="1270161" cy="218750"/>
          </a:xfrm>
          <a:prstGeom prst="rect">
            <a:avLst/>
          </a:prstGeom>
          <a:noFill/>
          <a:ln>
            <a:noFill/>
          </a:ln>
        </p:spPr>
      </p:pic>
      <p:sp>
        <p:nvSpPr>
          <p:cNvPr id="398" name="Google Shape;398;p53"/>
          <p:cNvSpPr txBox="1"/>
          <p:nvPr/>
        </p:nvSpPr>
        <p:spPr>
          <a:xfrm flipH="1">
            <a:off x="1154175" y="1606452"/>
            <a:ext cx="6618900" cy="2273700"/>
          </a:xfrm>
          <a:prstGeom prst="rect">
            <a:avLst/>
          </a:prstGeom>
          <a:noFill/>
          <a:ln>
            <a:noFill/>
          </a:ln>
        </p:spPr>
        <p:txBody>
          <a:bodyPr anchorCtr="0" anchor="t" bIns="182850" lIns="182850" spcFirstLastPara="1" rIns="182850" wrap="square" tIns="182850">
            <a:noAutofit/>
          </a:bodyPr>
          <a:lstStyle/>
          <a:p>
            <a:pPr indent="-596900" lvl="0" marL="914400" rtl="0" algn="l">
              <a:lnSpc>
                <a:spcPct val="115000"/>
              </a:lnSpc>
              <a:spcBef>
                <a:spcPts val="0"/>
              </a:spcBef>
              <a:spcAft>
                <a:spcPts val="0"/>
              </a:spcAft>
              <a:buClr>
                <a:srgbClr val="3B62F0"/>
              </a:buClr>
              <a:buSzPts val="2200"/>
              <a:buFont typeface="Red Hat Display"/>
              <a:buChar char="●"/>
            </a:pPr>
            <a:r>
              <a:rPr lang="es" sz="2200">
                <a:solidFill>
                  <a:srgbClr val="1B2948"/>
                </a:solidFill>
                <a:latin typeface="Red Hat Display"/>
                <a:ea typeface="Red Hat Display"/>
                <a:cs typeface="Red Hat Display"/>
                <a:sym typeface="Red Hat Display"/>
              </a:rPr>
              <a:t>Lorem ipsum is a simply dummy text of the  </a:t>
            </a:r>
            <a:r>
              <a:rPr lang="es" sz="2200">
                <a:solidFill>
                  <a:srgbClr val="1B2948"/>
                </a:solidFill>
                <a:latin typeface="Red Hat Display SemiBold"/>
                <a:ea typeface="Red Hat Display SemiBold"/>
                <a:cs typeface="Red Hat Display SemiBold"/>
                <a:sym typeface="Red Hat Display SemiBold"/>
              </a:rPr>
              <a:t>printing &amp; typesetting industry.</a:t>
            </a:r>
            <a:br>
              <a:rPr lang="es" sz="2200">
                <a:solidFill>
                  <a:srgbClr val="1B2948"/>
                </a:solidFill>
                <a:latin typeface="Red Hat Display SemiBold"/>
                <a:ea typeface="Red Hat Display SemiBold"/>
                <a:cs typeface="Red Hat Display SemiBold"/>
                <a:sym typeface="Red Hat Display SemiBold"/>
              </a:rPr>
            </a:br>
            <a:endParaRPr sz="2200">
              <a:solidFill>
                <a:srgbClr val="1B2948"/>
              </a:solidFill>
              <a:latin typeface="Red Hat Display SemiBold"/>
              <a:ea typeface="Red Hat Display SemiBold"/>
              <a:cs typeface="Red Hat Display SemiBold"/>
              <a:sym typeface="Red Hat Display SemiBold"/>
            </a:endParaRPr>
          </a:p>
          <a:p>
            <a:pPr indent="-596900" lvl="0" marL="914400" rtl="0" algn="l">
              <a:lnSpc>
                <a:spcPct val="115000"/>
              </a:lnSpc>
              <a:spcBef>
                <a:spcPts val="0"/>
              </a:spcBef>
              <a:spcAft>
                <a:spcPts val="0"/>
              </a:spcAft>
              <a:buClr>
                <a:srgbClr val="3B62F0"/>
              </a:buClr>
              <a:buSzPts val="2200"/>
              <a:buFont typeface="Red Hat Display"/>
              <a:buChar char="●"/>
            </a:pPr>
            <a:r>
              <a:rPr lang="es" sz="2200">
                <a:solidFill>
                  <a:srgbClr val="1B2948"/>
                </a:solidFill>
                <a:latin typeface="Red Hat Display"/>
                <a:ea typeface="Red Hat Display"/>
                <a:cs typeface="Red Hat Display"/>
                <a:sym typeface="Red Hat Display"/>
              </a:rPr>
              <a:t>Lorem ipsum is a simply dummy text of the  </a:t>
            </a:r>
            <a:r>
              <a:rPr lang="es" sz="2200">
                <a:solidFill>
                  <a:srgbClr val="1B2948"/>
                </a:solidFill>
                <a:latin typeface="Red Hat Display SemiBold"/>
                <a:ea typeface="Red Hat Display SemiBold"/>
                <a:cs typeface="Red Hat Display SemiBold"/>
                <a:sym typeface="Red Hat Display SemiBold"/>
              </a:rPr>
              <a:t>printing &amp; typesetting industry.</a:t>
            </a:r>
            <a:endParaRPr sz="2200">
              <a:solidFill>
                <a:srgbClr val="1B2948"/>
              </a:solidFill>
              <a:latin typeface="Red Hat Display SemiBold"/>
              <a:ea typeface="Red Hat Display SemiBold"/>
              <a:cs typeface="Red Hat Display SemiBold"/>
              <a:sym typeface="Red Hat Display SemiBold"/>
            </a:endParaRPr>
          </a:p>
        </p:txBody>
      </p:sp>
      <p:sp>
        <p:nvSpPr>
          <p:cNvPr id="399" name="Google Shape;399;p53"/>
          <p:cNvSpPr txBox="1"/>
          <p:nvPr/>
        </p:nvSpPr>
        <p:spPr>
          <a:xfrm>
            <a:off x="1640950" y="781950"/>
            <a:ext cx="4422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800">
                <a:solidFill>
                  <a:srgbClr val="1B2948"/>
                </a:solidFill>
                <a:latin typeface="Red Hat Display Medium"/>
                <a:ea typeface="Red Hat Display Medium"/>
                <a:cs typeface="Red Hat Display Medium"/>
                <a:sym typeface="Red Hat Display Medium"/>
              </a:rPr>
              <a:t>Regular Bullets</a:t>
            </a:r>
            <a:endParaRPr sz="2800">
              <a:solidFill>
                <a:srgbClr val="1B2948"/>
              </a:solidFill>
              <a:latin typeface="Red Hat Display Medium"/>
              <a:ea typeface="Red Hat Display Medium"/>
              <a:cs typeface="Red Hat Display Medium"/>
              <a:sym typeface="Red Hat Display Medium"/>
            </a:endParaRPr>
          </a:p>
        </p:txBody>
      </p:sp>
      <p:sp>
        <p:nvSpPr>
          <p:cNvPr id="400" name="Google Shape;400;p53"/>
          <p:cNvSpPr txBox="1"/>
          <p:nvPr/>
        </p:nvSpPr>
        <p:spPr>
          <a:xfrm>
            <a:off x="9021825" y="781950"/>
            <a:ext cx="4422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800">
                <a:solidFill>
                  <a:srgbClr val="1B2948"/>
                </a:solidFill>
                <a:latin typeface="Red Hat Display Medium"/>
                <a:ea typeface="Red Hat Display Medium"/>
                <a:cs typeface="Red Hat Display Medium"/>
                <a:sym typeface="Red Hat Display Medium"/>
              </a:rPr>
              <a:t>Double Bullets</a:t>
            </a:r>
            <a:endParaRPr sz="2800">
              <a:solidFill>
                <a:srgbClr val="1B2948"/>
              </a:solidFill>
              <a:latin typeface="Red Hat Display Medium"/>
              <a:ea typeface="Red Hat Display Medium"/>
              <a:cs typeface="Red Hat Display Medium"/>
              <a:sym typeface="Red Hat Display Medium"/>
            </a:endParaRPr>
          </a:p>
        </p:txBody>
      </p:sp>
      <p:sp>
        <p:nvSpPr>
          <p:cNvPr id="401" name="Google Shape;401;p53"/>
          <p:cNvSpPr txBox="1"/>
          <p:nvPr/>
        </p:nvSpPr>
        <p:spPr>
          <a:xfrm flipH="1">
            <a:off x="8545725" y="1605450"/>
            <a:ext cx="7867500" cy="5993400"/>
          </a:xfrm>
          <a:prstGeom prst="rect">
            <a:avLst/>
          </a:prstGeom>
          <a:noFill/>
          <a:ln>
            <a:noFill/>
          </a:ln>
        </p:spPr>
        <p:txBody>
          <a:bodyPr anchorCtr="0" anchor="t" bIns="182850" lIns="182850" spcFirstLastPara="1" rIns="182850" wrap="square" tIns="182850">
            <a:noAutofit/>
          </a:bodyPr>
          <a:lstStyle/>
          <a:p>
            <a:pPr indent="-609600" lvl="0" marL="914400" rtl="0" algn="l">
              <a:lnSpc>
                <a:spcPct val="150000"/>
              </a:lnSpc>
              <a:spcBef>
                <a:spcPts val="0"/>
              </a:spcBef>
              <a:spcAft>
                <a:spcPts val="0"/>
              </a:spcAft>
              <a:buClr>
                <a:srgbClr val="3B62F0"/>
              </a:buClr>
              <a:buSzPts val="2400"/>
              <a:buFont typeface="Catamaran Light"/>
              <a:buChar char="●"/>
            </a:pPr>
            <a:r>
              <a:rPr lang="es" sz="2400">
                <a:solidFill>
                  <a:schemeClr val="dk1"/>
                </a:solidFill>
                <a:latin typeface="Red Hat Display SemiBold"/>
                <a:ea typeface="Red Hat Display SemiBold"/>
                <a:cs typeface="Red Hat Display SemiBold"/>
                <a:sym typeface="Red Hat Display SemiBold"/>
              </a:rPr>
              <a:t>Reduce risks</a:t>
            </a:r>
            <a:r>
              <a:rPr lang="es" sz="2400">
                <a:solidFill>
                  <a:schemeClr val="dk1"/>
                </a:solidFill>
                <a:latin typeface="Red Hat Display"/>
                <a:ea typeface="Red Hat Display"/>
                <a:cs typeface="Red Hat Display"/>
                <a:sym typeface="Red Hat Display"/>
              </a:rPr>
              <a:t> for outages and security incidents.</a:t>
            </a:r>
            <a:endParaRPr sz="2400">
              <a:solidFill>
                <a:schemeClr val="dk1"/>
              </a:solidFill>
              <a:latin typeface="Red Hat Display"/>
              <a:ea typeface="Red Hat Display"/>
              <a:cs typeface="Red Hat Display"/>
              <a:sym typeface="Red Hat Display"/>
            </a:endParaRPr>
          </a:p>
          <a:p>
            <a:pPr indent="-609600" lvl="0" marL="914400" rtl="0" algn="l">
              <a:lnSpc>
                <a:spcPct val="150000"/>
              </a:lnSpc>
              <a:spcBef>
                <a:spcPts val="0"/>
              </a:spcBef>
              <a:spcAft>
                <a:spcPts val="0"/>
              </a:spcAft>
              <a:buClr>
                <a:srgbClr val="3B62F0"/>
              </a:buClr>
              <a:buSzPts val="2400"/>
              <a:buFont typeface="Catamaran Light"/>
              <a:buChar char="●"/>
            </a:pPr>
            <a:r>
              <a:rPr lang="es" sz="2400">
                <a:solidFill>
                  <a:schemeClr val="dk1"/>
                </a:solidFill>
                <a:latin typeface="Red Hat Display SemiBold"/>
                <a:ea typeface="Red Hat Display SemiBold"/>
                <a:cs typeface="Red Hat Display SemiBold"/>
                <a:sym typeface="Red Hat Display SemiBold"/>
              </a:rPr>
              <a:t>Cut downtime</a:t>
            </a:r>
            <a:r>
              <a:rPr lang="es" sz="2400">
                <a:solidFill>
                  <a:schemeClr val="dk1"/>
                </a:solidFill>
                <a:latin typeface="Red Hat Display"/>
                <a:ea typeface="Red Hat Display"/>
                <a:cs typeface="Red Hat Display"/>
                <a:sym typeface="Red Hat Display"/>
              </a:rPr>
              <a:t> and </a:t>
            </a:r>
            <a:r>
              <a:rPr lang="es" sz="2400">
                <a:solidFill>
                  <a:schemeClr val="dk1"/>
                </a:solidFill>
                <a:latin typeface="Red Hat Display SemiBold"/>
                <a:ea typeface="Red Hat Display SemiBold"/>
                <a:cs typeface="Red Hat Display SemiBold"/>
                <a:sym typeface="Red Hat Display SemiBold"/>
              </a:rPr>
              <a:t>accelerate</a:t>
            </a:r>
            <a:r>
              <a:rPr lang="es" sz="2400">
                <a:solidFill>
                  <a:schemeClr val="dk1"/>
                </a:solidFill>
                <a:latin typeface="Red Hat Display"/>
                <a:ea typeface="Red Hat Display"/>
                <a:cs typeface="Red Hat Display"/>
                <a:sym typeface="Red Hat Display"/>
              </a:rPr>
              <a:t> troubleshooting </a:t>
            </a:r>
            <a:endParaRPr sz="2400">
              <a:solidFill>
                <a:schemeClr val="dk1"/>
              </a:solidFill>
              <a:latin typeface="Red Hat Display"/>
              <a:ea typeface="Red Hat Display"/>
              <a:cs typeface="Red Hat Display"/>
              <a:sym typeface="Red Hat Display"/>
            </a:endParaRPr>
          </a:p>
          <a:p>
            <a:pPr indent="-609600" lvl="0" marL="914400" rtl="0" algn="l">
              <a:lnSpc>
                <a:spcPct val="150000"/>
              </a:lnSpc>
              <a:spcBef>
                <a:spcPts val="0"/>
              </a:spcBef>
              <a:spcAft>
                <a:spcPts val="0"/>
              </a:spcAft>
              <a:buClr>
                <a:srgbClr val="3B62F0"/>
              </a:buClr>
              <a:buSzPts val="2400"/>
              <a:buFont typeface="Catamaran Light"/>
              <a:buChar char="●"/>
            </a:pPr>
            <a:r>
              <a:rPr lang="es" sz="2400">
                <a:solidFill>
                  <a:schemeClr val="dk1"/>
                </a:solidFill>
                <a:latin typeface="Red Hat Display SemiBold"/>
                <a:ea typeface="Red Hat Display SemiBold"/>
                <a:cs typeface="Red Hat Display SemiBold"/>
                <a:sym typeface="Red Hat Display SemiBold"/>
              </a:rPr>
              <a:t>Cut operation costs</a:t>
            </a:r>
            <a:r>
              <a:rPr lang="es" sz="2400">
                <a:solidFill>
                  <a:schemeClr val="dk1"/>
                </a:solidFill>
                <a:latin typeface="Red Hat Display"/>
                <a:ea typeface="Red Hat Display"/>
                <a:cs typeface="Red Hat Display"/>
                <a:sym typeface="Red Hat Display"/>
              </a:rPr>
              <a:t> by moving to SaaS  </a:t>
            </a:r>
            <a:endParaRPr sz="2400">
              <a:solidFill>
                <a:schemeClr val="dk1"/>
              </a:solidFill>
              <a:latin typeface="Red Hat Display"/>
              <a:ea typeface="Red Hat Display"/>
              <a:cs typeface="Red Hat Display"/>
              <a:sym typeface="Red Hat Display"/>
            </a:endParaRPr>
          </a:p>
          <a:p>
            <a:pPr indent="0" lvl="0" marL="914400" rtl="0" algn="l">
              <a:lnSpc>
                <a:spcPct val="150000"/>
              </a:lnSpc>
              <a:spcBef>
                <a:spcPts val="0"/>
              </a:spcBef>
              <a:spcAft>
                <a:spcPts val="0"/>
              </a:spcAft>
              <a:buNone/>
            </a:pPr>
            <a:r>
              <a:t/>
            </a:r>
            <a:endParaRPr sz="2400">
              <a:solidFill>
                <a:schemeClr val="dk1"/>
              </a:solidFill>
              <a:latin typeface="Red Hat Display"/>
              <a:ea typeface="Red Hat Display"/>
              <a:cs typeface="Red Hat Display"/>
              <a:sym typeface="Red Hat Display"/>
            </a:endParaRPr>
          </a:p>
          <a:p>
            <a:pPr indent="914400" lvl="0" marL="0" rtl="0" algn="l">
              <a:lnSpc>
                <a:spcPct val="150000"/>
              </a:lnSpc>
              <a:spcBef>
                <a:spcPts val="0"/>
              </a:spcBef>
              <a:spcAft>
                <a:spcPts val="0"/>
              </a:spcAft>
              <a:buNone/>
            </a:pPr>
            <a:r>
              <a:rPr lang="es" sz="2400">
                <a:solidFill>
                  <a:schemeClr val="dk1"/>
                </a:solidFill>
                <a:latin typeface="Red Hat Display SemiBold"/>
                <a:ea typeface="Red Hat Display SemiBold"/>
                <a:cs typeface="Red Hat Display SemiBold"/>
                <a:sym typeface="Red Hat Display SemiBold"/>
              </a:rPr>
              <a:t>Cost</a:t>
            </a:r>
            <a:r>
              <a:rPr lang="es" sz="2400">
                <a:solidFill>
                  <a:schemeClr val="dk1"/>
                </a:solidFill>
                <a:latin typeface="Red Hat Display"/>
                <a:ea typeface="Red Hat Display"/>
                <a:cs typeface="Red Hat Display"/>
                <a:sym typeface="Red Hat Display"/>
              </a:rPr>
              <a:t> of Facebook outage in Oct ‘21 </a:t>
            </a:r>
            <a:endParaRPr sz="2400">
              <a:solidFill>
                <a:schemeClr val="dk1"/>
              </a:solidFill>
              <a:latin typeface="Red Hat Display"/>
              <a:ea typeface="Red Hat Display"/>
              <a:cs typeface="Red Hat Display"/>
              <a:sym typeface="Red Hat Display"/>
            </a:endParaRPr>
          </a:p>
          <a:p>
            <a:pPr indent="-609600" lvl="1" marL="1828800" rtl="0" algn="l">
              <a:lnSpc>
                <a:spcPct val="150000"/>
              </a:lnSpc>
              <a:spcBef>
                <a:spcPts val="0"/>
              </a:spcBef>
              <a:spcAft>
                <a:spcPts val="0"/>
              </a:spcAft>
              <a:buClr>
                <a:srgbClr val="3B62F0"/>
              </a:buClr>
              <a:buSzPts val="2400"/>
              <a:buFont typeface="Catamaran Light"/>
              <a:buChar char="○"/>
            </a:pPr>
            <a:r>
              <a:rPr lang="es" sz="2400">
                <a:solidFill>
                  <a:schemeClr val="dk1"/>
                </a:solidFill>
                <a:latin typeface="Red Hat Display SemiBold"/>
                <a:ea typeface="Red Hat Display SemiBold"/>
                <a:cs typeface="Red Hat Display SemiBold"/>
                <a:sym typeface="Red Hat Display SemiBold"/>
              </a:rPr>
              <a:t>$50bln</a:t>
            </a:r>
            <a:r>
              <a:rPr lang="es" sz="2400">
                <a:solidFill>
                  <a:schemeClr val="dk1"/>
                </a:solidFill>
                <a:latin typeface="Red Hat Display"/>
                <a:ea typeface="Red Hat Display"/>
                <a:cs typeface="Red Hat Display"/>
                <a:sym typeface="Red Hat Display"/>
              </a:rPr>
              <a:t> depreciation</a:t>
            </a:r>
            <a:endParaRPr sz="2400">
              <a:solidFill>
                <a:schemeClr val="dk1"/>
              </a:solidFill>
              <a:latin typeface="Red Hat Display"/>
              <a:ea typeface="Red Hat Display"/>
              <a:cs typeface="Red Hat Display"/>
              <a:sym typeface="Red Hat Display"/>
            </a:endParaRPr>
          </a:p>
          <a:p>
            <a:pPr indent="-609600" lvl="1" marL="1828800" rtl="0" algn="l">
              <a:lnSpc>
                <a:spcPct val="150000"/>
              </a:lnSpc>
              <a:spcBef>
                <a:spcPts val="0"/>
              </a:spcBef>
              <a:spcAft>
                <a:spcPts val="0"/>
              </a:spcAft>
              <a:buClr>
                <a:srgbClr val="3B62F0"/>
              </a:buClr>
              <a:buSzPts val="2400"/>
              <a:buFont typeface="Catamaran Light"/>
              <a:buChar char="○"/>
            </a:pPr>
            <a:r>
              <a:rPr lang="es" sz="2400">
                <a:solidFill>
                  <a:schemeClr val="dk1"/>
                </a:solidFill>
                <a:latin typeface="Red Hat Display SemiBold"/>
                <a:ea typeface="Red Hat Display SemiBold"/>
                <a:cs typeface="Red Hat Display SemiBold"/>
                <a:sym typeface="Red Hat Display SemiBold"/>
              </a:rPr>
              <a:t>$100mln</a:t>
            </a:r>
            <a:r>
              <a:rPr lang="es" sz="2400">
                <a:solidFill>
                  <a:schemeClr val="dk1"/>
                </a:solidFill>
                <a:latin typeface="Red Hat Display"/>
                <a:ea typeface="Red Hat Display"/>
                <a:cs typeface="Red Hat Display"/>
                <a:sym typeface="Red Hat Display"/>
              </a:rPr>
              <a:t> revenue loss</a:t>
            </a:r>
            <a:endParaRPr sz="2200">
              <a:solidFill>
                <a:srgbClr val="1B2948"/>
              </a:solidFill>
              <a:latin typeface="Red Hat Display"/>
              <a:ea typeface="Red Hat Display"/>
              <a:cs typeface="Red Hat Display"/>
              <a:sym typeface="Red Hat Display"/>
            </a:endParaRPr>
          </a:p>
        </p:txBody>
      </p:sp>
      <p:sp>
        <p:nvSpPr>
          <p:cNvPr id="402" name="Google Shape;402;p53"/>
          <p:cNvSpPr txBox="1"/>
          <p:nvPr/>
        </p:nvSpPr>
        <p:spPr>
          <a:xfrm>
            <a:off x="1640950" y="5147938"/>
            <a:ext cx="4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600">
                <a:solidFill>
                  <a:srgbClr val="1B2948"/>
                </a:solidFill>
                <a:latin typeface="Red Hat Display Medium"/>
                <a:ea typeface="Red Hat Display Medium"/>
                <a:cs typeface="Red Hat Display Medium"/>
                <a:sym typeface="Red Hat Display Medium"/>
              </a:rPr>
              <a:t>Images description</a:t>
            </a:r>
            <a:endParaRPr sz="1600">
              <a:solidFill>
                <a:srgbClr val="1B2948"/>
              </a:solidFill>
              <a:latin typeface="Red Hat Display Medium"/>
              <a:ea typeface="Red Hat Display Medium"/>
              <a:cs typeface="Red Hat Display Medium"/>
              <a:sym typeface="Red Hat Display Medium"/>
            </a:endParaRPr>
          </a:p>
        </p:txBody>
      </p:sp>
      <p:grpSp>
        <p:nvGrpSpPr>
          <p:cNvPr id="403" name="Google Shape;403;p53"/>
          <p:cNvGrpSpPr/>
          <p:nvPr/>
        </p:nvGrpSpPr>
        <p:grpSpPr>
          <a:xfrm>
            <a:off x="1641049" y="7548798"/>
            <a:ext cx="15003565" cy="1193100"/>
            <a:chOff x="1641049" y="1832573"/>
            <a:chExt cx="15003565" cy="1193100"/>
          </a:xfrm>
        </p:grpSpPr>
        <p:sp>
          <p:nvSpPr>
            <p:cNvPr id="404" name="Google Shape;404;p53"/>
            <p:cNvSpPr/>
            <p:nvPr/>
          </p:nvSpPr>
          <p:spPr>
            <a:xfrm flipH="1">
              <a:off x="1641049" y="1832573"/>
              <a:ext cx="201900" cy="119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05" name="Google Shape;405;p53"/>
            <p:cNvSpPr/>
            <p:nvPr/>
          </p:nvSpPr>
          <p:spPr>
            <a:xfrm flipH="1">
              <a:off x="3103149" y="1832573"/>
              <a:ext cx="201900" cy="119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06" name="Google Shape;406;p53"/>
            <p:cNvSpPr/>
            <p:nvPr/>
          </p:nvSpPr>
          <p:spPr>
            <a:xfrm flipH="1">
              <a:off x="4598749" y="1832573"/>
              <a:ext cx="201900" cy="119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07" name="Google Shape;407;p53"/>
            <p:cNvSpPr/>
            <p:nvPr/>
          </p:nvSpPr>
          <p:spPr>
            <a:xfrm flipH="1">
              <a:off x="6063999" y="1832573"/>
              <a:ext cx="201900" cy="119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08" name="Google Shape;408;p53"/>
            <p:cNvSpPr/>
            <p:nvPr/>
          </p:nvSpPr>
          <p:spPr>
            <a:xfrm flipH="1">
              <a:off x="7556449" y="1832573"/>
              <a:ext cx="201900" cy="119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09" name="Google Shape;409;p53"/>
            <p:cNvSpPr/>
            <p:nvPr/>
          </p:nvSpPr>
          <p:spPr>
            <a:xfrm flipH="1">
              <a:off x="9024849" y="1832573"/>
              <a:ext cx="201900" cy="119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10" name="Google Shape;410;p53"/>
            <p:cNvSpPr/>
            <p:nvPr/>
          </p:nvSpPr>
          <p:spPr>
            <a:xfrm flipH="1">
              <a:off x="10514149" y="1832573"/>
              <a:ext cx="201900" cy="119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11" name="Google Shape;411;p53"/>
            <p:cNvSpPr/>
            <p:nvPr/>
          </p:nvSpPr>
          <p:spPr>
            <a:xfrm flipH="1">
              <a:off x="11985699" y="1832573"/>
              <a:ext cx="201900" cy="119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12" name="Google Shape;412;p53"/>
            <p:cNvSpPr/>
            <p:nvPr/>
          </p:nvSpPr>
          <p:spPr>
            <a:xfrm flipH="1">
              <a:off x="13457249" y="1832573"/>
              <a:ext cx="201900" cy="119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13" name="Google Shape;413;p53"/>
            <p:cNvSpPr/>
            <p:nvPr/>
          </p:nvSpPr>
          <p:spPr>
            <a:xfrm flipH="1">
              <a:off x="14928799" y="1832573"/>
              <a:ext cx="201900" cy="119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414" name="Google Shape;414;p53"/>
            <p:cNvSpPr/>
            <p:nvPr/>
          </p:nvSpPr>
          <p:spPr>
            <a:xfrm flipH="1">
              <a:off x="16442714" y="1832573"/>
              <a:ext cx="201900" cy="1193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
        <p:nvSpPr>
          <p:cNvPr id="415" name="Google Shape;415;p53"/>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a:buNone/>
              <a:defRPr sz="2200">
                <a:solidFill>
                  <a:schemeClr val="tx1"/>
                </a:solidFill>
                <a:latin typeface="Red Hat Display"/>
                <a:ea typeface="Red Hat Display"/>
                <a:cs typeface="Red Hat Display"/>
                <a:sym typeface="Red Hat Display"/>
              </a:defRPr>
            </a:lvl1pPr>
            <a:lvl2pPr lvl="1">
              <a:buNone/>
              <a:defRPr sz="2200">
                <a:solidFill>
                  <a:schemeClr val="tx1"/>
                </a:solidFill>
                <a:latin typeface="Red Hat Display"/>
                <a:ea typeface="Red Hat Display"/>
                <a:cs typeface="Red Hat Display"/>
                <a:sym typeface="Red Hat Display"/>
              </a:defRPr>
            </a:lvl2pPr>
            <a:lvl3pPr lvl="2">
              <a:buNone/>
              <a:defRPr sz="2200">
                <a:solidFill>
                  <a:schemeClr val="tx1"/>
                </a:solidFill>
                <a:latin typeface="Red Hat Display"/>
                <a:ea typeface="Red Hat Display"/>
                <a:cs typeface="Red Hat Display"/>
                <a:sym typeface="Red Hat Display"/>
              </a:defRPr>
            </a:lvl3pPr>
            <a:lvl4pPr lvl="3">
              <a:buNone/>
              <a:defRPr sz="2200">
                <a:solidFill>
                  <a:schemeClr val="tx1"/>
                </a:solidFill>
                <a:latin typeface="Red Hat Display"/>
                <a:ea typeface="Red Hat Display"/>
                <a:cs typeface="Red Hat Display"/>
                <a:sym typeface="Red Hat Display"/>
              </a:defRPr>
            </a:lvl4pPr>
            <a:lvl5pPr lvl="4">
              <a:buNone/>
              <a:defRPr sz="2200">
                <a:solidFill>
                  <a:schemeClr val="tx1"/>
                </a:solidFill>
                <a:latin typeface="Red Hat Display"/>
                <a:ea typeface="Red Hat Display"/>
                <a:cs typeface="Red Hat Display"/>
                <a:sym typeface="Red Hat Display"/>
              </a:defRPr>
            </a:lvl5pPr>
            <a:lvl6pPr lvl="5">
              <a:buNone/>
              <a:defRPr sz="2200">
                <a:solidFill>
                  <a:schemeClr val="tx1"/>
                </a:solidFill>
                <a:latin typeface="Red Hat Display"/>
                <a:ea typeface="Red Hat Display"/>
                <a:cs typeface="Red Hat Display"/>
                <a:sym typeface="Red Hat Display"/>
              </a:defRPr>
            </a:lvl6pPr>
            <a:lvl7pPr lvl="6">
              <a:buNone/>
              <a:defRPr sz="2200">
                <a:solidFill>
                  <a:schemeClr val="tx1"/>
                </a:solidFill>
                <a:latin typeface="Red Hat Display"/>
                <a:ea typeface="Red Hat Display"/>
                <a:cs typeface="Red Hat Display"/>
                <a:sym typeface="Red Hat Display"/>
              </a:defRPr>
            </a:lvl7pPr>
            <a:lvl8pPr lvl="7">
              <a:buNone/>
              <a:defRPr sz="2200">
                <a:solidFill>
                  <a:schemeClr val="tx1"/>
                </a:solidFill>
                <a:latin typeface="Red Hat Display"/>
                <a:ea typeface="Red Hat Display"/>
                <a:cs typeface="Red Hat Display"/>
                <a:sym typeface="Red Hat Display"/>
              </a:defRPr>
            </a:lvl8pPr>
            <a:lvl9pPr lvl="8">
              <a:buNone/>
              <a:defRPr sz="2200">
                <a:solidFill>
                  <a:schemeClr val="tx1"/>
                </a:solidFill>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pos="238">
          <p15:clr>
            <a:srgbClr val="FA7B17"/>
          </p15:clr>
        </p15:guide>
        <p15:guide id="2" pos="11276">
          <p15:clr>
            <a:srgbClr val="FA7B17"/>
          </p15:clr>
        </p15:guide>
        <p15:guide id="3" orient="horz" pos="238">
          <p15:clr>
            <a:srgbClr val="FA7B17"/>
          </p15:clr>
        </p15:guide>
        <p15:guide id="4" orient="horz" pos="6242">
          <p15:clr>
            <a:srgbClr val="FA7B17"/>
          </p15:clr>
        </p15:guide>
        <p15:guide id="5" pos="1034">
          <p15:clr>
            <a:srgbClr val="FA7B17"/>
          </p15:clr>
        </p15:guide>
        <p15:guide id="6" pos="1161">
          <p15:clr>
            <a:srgbClr val="FA7B17"/>
          </p15:clr>
        </p15:guide>
        <p15:guide id="7" pos="1955">
          <p15:clr>
            <a:srgbClr val="FA7B17"/>
          </p15:clr>
        </p15:guide>
        <p15:guide id="8" pos="2079">
          <p15:clr>
            <a:srgbClr val="FA7B17"/>
          </p15:clr>
        </p15:guide>
        <p15:guide id="9" pos="2897">
          <p15:clr>
            <a:srgbClr val="FA7B17"/>
          </p15:clr>
        </p15:guide>
        <p15:guide id="10" pos="3021">
          <p15:clr>
            <a:srgbClr val="FA7B17"/>
          </p15:clr>
        </p15:guide>
        <p15:guide id="11" pos="3820">
          <p15:clr>
            <a:srgbClr val="FA7B17"/>
          </p15:clr>
        </p15:guide>
        <p15:guide id="12" pos="3944">
          <p15:clr>
            <a:srgbClr val="FA7B17"/>
          </p15:clr>
        </p15:guide>
        <p15:guide id="13" pos="4760">
          <p15:clr>
            <a:srgbClr val="FA7B17"/>
          </p15:clr>
        </p15:guide>
        <p15:guide id="14" pos="4884">
          <p15:clr>
            <a:srgbClr val="FA7B17"/>
          </p15:clr>
        </p15:guide>
        <p15:guide id="15" pos="5683">
          <p15:clr>
            <a:srgbClr val="FA7B17"/>
          </p15:clr>
        </p15:guide>
        <p15:guide id="16" pos="5807">
          <p15:clr>
            <a:srgbClr val="FA7B17"/>
          </p15:clr>
        </p15:guide>
        <p15:guide id="17" pos="6625">
          <p15:clr>
            <a:srgbClr val="FA7B17"/>
          </p15:clr>
        </p15:guide>
        <p15:guide id="18" pos="6750">
          <p15:clr>
            <a:srgbClr val="FA7B17"/>
          </p15:clr>
        </p15:guide>
        <p15:guide id="19" pos="7547">
          <p15:clr>
            <a:srgbClr val="FA7B17"/>
          </p15:clr>
        </p15:guide>
        <p15:guide id="20" pos="7672">
          <p15:clr>
            <a:srgbClr val="FA7B17"/>
          </p15:clr>
        </p15:guide>
        <p15:guide id="21" pos="8479">
          <p15:clr>
            <a:srgbClr val="FA7B17"/>
          </p15:clr>
        </p15:guide>
        <p15:guide id="22" pos="8604">
          <p15:clr>
            <a:srgbClr val="FA7B17"/>
          </p15:clr>
        </p15:guide>
        <p15:guide id="23" pos="9417">
          <p15:clr>
            <a:srgbClr val="FA7B17"/>
          </p15:clr>
        </p15:guide>
        <p15:guide id="24" pos="9533">
          <p15:clr>
            <a:srgbClr val="FA7B17"/>
          </p15:clr>
        </p15:guide>
        <p15:guide id="25" pos="10483">
          <p15:clr>
            <a:srgbClr val="FA7B17"/>
          </p15:clr>
        </p15:guide>
        <p15:guide id="26" pos="10359">
          <p15:clr>
            <a:srgbClr val="FA7B17"/>
          </p15:clr>
        </p15:guide>
        <p15:guide id="27" orient="horz" pos="493">
          <p15:clr>
            <a:srgbClr val="FA7B17"/>
          </p15:clr>
        </p15:guide>
        <p15:guide id="28" orient="horz" pos="5507">
          <p15:clr>
            <a:srgbClr val="FA7B17"/>
          </p15:clr>
        </p15:guide>
        <p15:guide id="29" orient="horz" pos="5993">
          <p15:clr>
            <a:srgbClr val="FA7B17"/>
          </p15:clr>
        </p15:guide>
        <p15:guide id="30" orient="horz" pos="997">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416" name="Shape 416"/>
        <p:cNvGrpSpPr/>
        <p:nvPr/>
      </p:nvGrpSpPr>
      <p:grpSpPr>
        <a:xfrm>
          <a:off x="0" y="0"/>
          <a:ext cx="0" cy="0"/>
          <a:chOff x="0" y="0"/>
          <a:chExt cx="0" cy="0"/>
        </a:xfrm>
      </p:grpSpPr>
      <p:sp>
        <p:nvSpPr>
          <p:cNvPr id="417" name="Google Shape;417;p54"/>
          <p:cNvSpPr txBox="1"/>
          <p:nvPr>
            <p:ph type="title"/>
          </p:nvPr>
        </p:nvSpPr>
        <p:spPr>
          <a:xfrm>
            <a:off x="1344750" y="2864950"/>
            <a:ext cx="6996000" cy="1793400"/>
          </a:xfrm>
          <a:prstGeom prst="rect">
            <a:avLst/>
          </a:prstGeom>
          <a:noFill/>
          <a:ln>
            <a:noFill/>
          </a:ln>
        </p:spPr>
        <p:txBody>
          <a:bodyPr anchorCtr="0" anchor="ctr" bIns="182850" lIns="182850" spcFirstLastPara="1" rIns="182850" wrap="square" tIns="182850">
            <a:noAutofit/>
          </a:bodyPr>
          <a:lstStyle>
            <a:lvl1pPr lvl="0" rtl="0" algn="r">
              <a:spcBef>
                <a:spcPts val="0"/>
              </a:spcBef>
              <a:spcAft>
                <a:spcPts val="0"/>
              </a:spcAft>
              <a:buClr>
                <a:srgbClr val="000000"/>
              </a:buClr>
              <a:buSzPts val="2800"/>
              <a:buChar char="●"/>
              <a:defRPr sz="2800"/>
            </a:lvl1pPr>
            <a:lvl2pPr lvl="1" rtl="0">
              <a:spcBef>
                <a:spcPts val="0"/>
              </a:spcBef>
              <a:spcAft>
                <a:spcPts val="0"/>
              </a:spcAft>
              <a:buClr>
                <a:srgbClr val="000000"/>
              </a:buClr>
              <a:buSzPts val="2800"/>
              <a:buChar char="○"/>
              <a:defRPr sz="2800">
                <a:solidFill>
                  <a:srgbClr val="000000"/>
                </a:solidFill>
              </a:defRPr>
            </a:lvl2pPr>
            <a:lvl3pPr lvl="2" rtl="0">
              <a:spcBef>
                <a:spcPts val="0"/>
              </a:spcBef>
              <a:spcAft>
                <a:spcPts val="0"/>
              </a:spcAft>
              <a:buClr>
                <a:srgbClr val="000000"/>
              </a:buClr>
              <a:buSzPts val="2800"/>
              <a:buChar char="■"/>
              <a:defRPr sz="2800">
                <a:solidFill>
                  <a:srgbClr val="000000"/>
                </a:solidFill>
              </a:defRPr>
            </a:lvl3pPr>
            <a:lvl4pPr lvl="3" rtl="0">
              <a:spcBef>
                <a:spcPts val="0"/>
              </a:spcBef>
              <a:spcAft>
                <a:spcPts val="0"/>
              </a:spcAft>
              <a:buClr>
                <a:srgbClr val="000000"/>
              </a:buClr>
              <a:buSzPts val="2800"/>
              <a:buChar char="●"/>
              <a:defRPr sz="2800">
                <a:solidFill>
                  <a:srgbClr val="000000"/>
                </a:solidFill>
              </a:defRPr>
            </a:lvl4pPr>
            <a:lvl5pPr lvl="4" rtl="0">
              <a:spcBef>
                <a:spcPts val="0"/>
              </a:spcBef>
              <a:spcAft>
                <a:spcPts val="0"/>
              </a:spcAft>
              <a:buClr>
                <a:srgbClr val="000000"/>
              </a:buClr>
              <a:buSzPts val="2800"/>
              <a:buChar char="○"/>
              <a:defRPr sz="2800">
                <a:solidFill>
                  <a:srgbClr val="000000"/>
                </a:solidFill>
              </a:defRPr>
            </a:lvl5pPr>
            <a:lvl6pPr lvl="5" rtl="0">
              <a:spcBef>
                <a:spcPts val="0"/>
              </a:spcBef>
              <a:spcAft>
                <a:spcPts val="0"/>
              </a:spcAft>
              <a:buClr>
                <a:srgbClr val="000000"/>
              </a:buClr>
              <a:buSzPts val="2800"/>
              <a:buChar char="■"/>
              <a:defRPr sz="2800">
                <a:solidFill>
                  <a:srgbClr val="000000"/>
                </a:solidFill>
              </a:defRPr>
            </a:lvl6pPr>
            <a:lvl7pPr lvl="6" rtl="0">
              <a:spcBef>
                <a:spcPts val="0"/>
              </a:spcBef>
              <a:spcAft>
                <a:spcPts val="0"/>
              </a:spcAft>
              <a:buClr>
                <a:srgbClr val="000000"/>
              </a:buClr>
              <a:buSzPts val="2800"/>
              <a:buChar char="●"/>
              <a:defRPr sz="2800">
                <a:solidFill>
                  <a:srgbClr val="000000"/>
                </a:solidFill>
              </a:defRPr>
            </a:lvl7pPr>
            <a:lvl8pPr lvl="7" rtl="0">
              <a:spcBef>
                <a:spcPts val="0"/>
              </a:spcBef>
              <a:spcAft>
                <a:spcPts val="0"/>
              </a:spcAft>
              <a:buClr>
                <a:srgbClr val="000000"/>
              </a:buClr>
              <a:buSzPts val="2800"/>
              <a:buChar char="○"/>
              <a:defRPr sz="2800">
                <a:solidFill>
                  <a:srgbClr val="000000"/>
                </a:solidFill>
              </a:defRPr>
            </a:lvl8pPr>
            <a:lvl9pPr lvl="8" rtl="0">
              <a:spcBef>
                <a:spcPts val="0"/>
              </a:spcBef>
              <a:spcAft>
                <a:spcPts val="0"/>
              </a:spcAft>
              <a:buClr>
                <a:srgbClr val="000000"/>
              </a:buClr>
              <a:buSzPts val="2800"/>
              <a:buChar char="■"/>
              <a:defRPr sz="2800">
                <a:solidFill>
                  <a:srgbClr val="000000"/>
                </a:solidFill>
              </a:defRPr>
            </a:lvl9pPr>
          </a:lstStyle>
          <a:p/>
        </p:txBody>
      </p:sp>
      <p:sp>
        <p:nvSpPr>
          <p:cNvPr id="418" name="Google Shape;418;p54"/>
          <p:cNvSpPr txBox="1"/>
          <p:nvPr>
            <p:ph idx="1" type="subTitle"/>
          </p:nvPr>
        </p:nvSpPr>
        <p:spPr>
          <a:xfrm flipH="1">
            <a:off x="3334350" y="4308450"/>
            <a:ext cx="5006400" cy="2340000"/>
          </a:xfrm>
          <a:prstGeom prst="rect">
            <a:avLst/>
          </a:prstGeom>
          <a:noFill/>
          <a:ln>
            <a:noFill/>
          </a:ln>
        </p:spPr>
        <p:txBody>
          <a:bodyPr anchorCtr="0" anchor="t" bIns="182850" lIns="182850" spcFirstLastPara="1" rIns="182850" wrap="square" tIns="182850">
            <a:noAutofit/>
          </a:bodyPr>
          <a:lstStyle>
            <a:lvl1pPr lvl="0" rtl="0" algn="r">
              <a:lnSpc>
                <a:spcPct val="100000"/>
              </a:lnSpc>
              <a:spcBef>
                <a:spcPts val="0"/>
              </a:spcBef>
              <a:spcAft>
                <a:spcPts val="0"/>
              </a:spcAft>
              <a:buSzPts val="2800"/>
              <a:buNone/>
              <a:defRPr sz="2800"/>
            </a:lvl1pPr>
            <a:lvl2pPr lvl="1" rtl="0">
              <a:lnSpc>
                <a:spcPct val="100000"/>
              </a:lnSpc>
              <a:spcBef>
                <a:spcPts val="0"/>
              </a:spcBef>
              <a:spcAft>
                <a:spcPts val="0"/>
              </a:spcAft>
              <a:buClr>
                <a:srgbClr val="000000"/>
              </a:buClr>
              <a:buSzPts val="5600"/>
              <a:buNone/>
              <a:defRPr sz="5600">
                <a:solidFill>
                  <a:srgbClr val="000000"/>
                </a:solidFill>
              </a:defRPr>
            </a:lvl2pPr>
            <a:lvl3pPr lvl="2" rtl="0">
              <a:lnSpc>
                <a:spcPct val="100000"/>
              </a:lnSpc>
              <a:spcBef>
                <a:spcPts val="0"/>
              </a:spcBef>
              <a:spcAft>
                <a:spcPts val="0"/>
              </a:spcAft>
              <a:buClr>
                <a:srgbClr val="000000"/>
              </a:buClr>
              <a:buSzPts val="5600"/>
              <a:buNone/>
              <a:defRPr sz="5600">
                <a:solidFill>
                  <a:srgbClr val="000000"/>
                </a:solidFill>
              </a:defRPr>
            </a:lvl3pPr>
            <a:lvl4pPr lvl="3" rtl="0">
              <a:lnSpc>
                <a:spcPct val="100000"/>
              </a:lnSpc>
              <a:spcBef>
                <a:spcPts val="0"/>
              </a:spcBef>
              <a:spcAft>
                <a:spcPts val="0"/>
              </a:spcAft>
              <a:buClr>
                <a:srgbClr val="000000"/>
              </a:buClr>
              <a:buSzPts val="5600"/>
              <a:buNone/>
              <a:defRPr sz="5600">
                <a:solidFill>
                  <a:srgbClr val="000000"/>
                </a:solidFill>
              </a:defRPr>
            </a:lvl4pPr>
            <a:lvl5pPr lvl="4" rtl="0">
              <a:lnSpc>
                <a:spcPct val="100000"/>
              </a:lnSpc>
              <a:spcBef>
                <a:spcPts val="0"/>
              </a:spcBef>
              <a:spcAft>
                <a:spcPts val="0"/>
              </a:spcAft>
              <a:buClr>
                <a:srgbClr val="000000"/>
              </a:buClr>
              <a:buSzPts val="5600"/>
              <a:buNone/>
              <a:defRPr sz="5600">
                <a:solidFill>
                  <a:srgbClr val="000000"/>
                </a:solidFill>
              </a:defRPr>
            </a:lvl5pPr>
            <a:lvl6pPr lvl="5" rtl="0">
              <a:lnSpc>
                <a:spcPct val="100000"/>
              </a:lnSpc>
              <a:spcBef>
                <a:spcPts val="0"/>
              </a:spcBef>
              <a:spcAft>
                <a:spcPts val="0"/>
              </a:spcAft>
              <a:buClr>
                <a:srgbClr val="000000"/>
              </a:buClr>
              <a:buSzPts val="5600"/>
              <a:buNone/>
              <a:defRPr sz="5600">
                <a:solidFill>
                  <a:srgbClr val="000000"/>
                </a:solidFill>
              </a:defRPr>
            </a:lvl6pPr>
            <a:lvl7pPr lvl="6" rtl="0">
              <a:lnSpc>
                <a:spcPct val="100000"/>
              </a:lnSpc>
              <a:spcBef>
                <a:spcPts val="0"/>
              </a:spcBef>
              <a:spcAft>
                <a:spcPts val="0"/>
              </a:spcAft>
              <a:buClr>
                <a:srgbClr val="000000"/>
              </a:buClr>
              <a:buSzPts val="5600"/>
              <a:buNone/>
              <a:defRPr sz="5600">
                <a:solidFill>
                  <a:srgbClr val="000000"/>
                </a:solidFill>
              </a:defRPr>
            </a:lvl7pPr>
            <a:lvl8pPr lvl="7" rtl="0">
              <a:lnSpc>
                <a:spcPct val="100000"/>
              </a:lnSpc>
              <a:spcBef>
                <a:spcPts val="0"/>
              </a:spcBef>
              <a:spcAft>
                <a:spcPts val="0"/>
              </a:spcAft>
              <a:buClr>
                <a:srgbClr val="000000"/>
              </a:buClr>
              <a:buSzPts val="5600"/>
              <a:buNone/>
              <a:defRPr sz="5600">
                <a:solidFill>
                  <a:srgbClr val="000000"/>
                </a:solidFill>
              </a:defRPr>
            </a:lvl8pPr>
            <a:lvl9pPr lvl="8" rtl="0">
              <a:lnSpc>
                <a:spcPct val="100000"/>
              </a:lnSpc>
              <a:spcBef>
                <a:spcPts val="0"/>
              </a:spcBef>
              <a:spcAft>
                <a:spcPts val="0"/>
              </a:spcAft>
              <a:buClr>
                <a:srgbClr val="000000"/>
              </a:buClr>
              <a:buSzPts val="5600"/>
              <a:buNone/>
              <a:defRPr sz="5600">
                <a:solidFill>
                  <a:srgbClr val="000000"/>
                </a:solidFill>
              </a:defRPr>
            </a:lvl9pPr>
          </a:lstStyle>
          <a:p/>
        </p:txBody>
      </p:sp>
      <p:sp>
        <p:nvSpPr>
          <p:cNvPr id="419" name="Google Shape;419;p54"/>
          <p:cNvSpPr txBox="1"/>
          <p:nvPr>
            <p:ph idx="12" type="sldNum"/>
          </p:nvPr>
        </p:nvSpPr>
        <p:spPr>
          <a:xfrm rot="-5400000">
            <a:off x="-212700" y="3287100"/>
            <a:ext cx="1097400" cy="787200"/>
          </a:xfrm>
          <a:prstGeom prst="rect">
            <a:avLst/>
          </a:prstGeom>
        </p:spPr>
        <p:txBody>
          <a:bodyPr anchorCtr="0" anchor="t" bIns="182850" lIns="182850" spcFirstLastPara="1" rIns="182850" wrap="square" tIns="182850">
            <a:noAutofit/>
          </a:bodyPr>
          <a:lstStyle>
            <a:lvl1pPr lvl="0" rtl="0">
              <a:buNone/>
              <a:defRPr b="1" sz="3200">
                <a:solidFill>
                  <a:srgbClr val="DF957A"/>
                </a:solidFill>
                <a:latin typeface="Livvic"/>
                <a:ea typeface="Livvic"/>
                <a:cs typeface="Livvic"/>
                <a:sym typeface="Livvic"/>
              </a:defRPr>
            </a:lvl1pPr>
            <a:lvl2pPr lvl="1" rtl="0">
              <a:buNone/>
              <a:defRPr b="1" sz="3200">
                <a:solidFill>
                  <a:srgbClr val="DF957A"/>
                </a:solidFill>
                <a:latin typeface="Livvic"/>
                <a:ea typeface="Livvic"/>
                <a:cs typeface="Livvic"/>
                <a:sym typeface="Livvic"/>
              </a:defRPr>
            </a:lvl2pPr>
            <a:lvl3pPr lvl="2" rtl="0">
              <a:buNone/>
              <a:defRPr b="1" sz="3200">
                <a:solidFill>
                  <a:srgbClr val="DF957A"/>
                </a:solidFill>
                <a:latin typeface="Livvic"/>
                <a:ea typeface="Livvic"/>
                <a:cs typeface="Livvic"/>
                <a:sym typeface="Livvic"/>
              </a:defRPr>
            </a:lvl3pPr>
            <a:lvl4pPr lvl="3" rtl="0">
              <a:buNone/>
              <a:defRPr b="1" sz="3200">
                <a:solidFill>
                  <a:srgbClr val="DF957A"/>
                </a:solidFill>
                <a:latin typeface="Livvic"/>
                <a:ea typeface="Livvic"/>
                <a:cs typeface="Livvic"/>
                <a:sym typeface="Livvic"/>
              </a:defRPr>
            </a:lvl4pPr>
            <a:lvl5pPr lvl="4" rtl="0">
              <a:buNone/>
              <a:defRPr b="1" sz="3200">
                <a:solidFill>
                  <a:srgbClr val="DF957A"/>
                </a:solidFill>
                <a:latin typeface="Livvic"/>
                <a:ea typeface="Livvic"/>
                <a:cs typeface="Livvic"/>
                <a:sym typeface="Livvic"/>
              </a:defRPr>
            </a:lvl5pPr>
            <a:lvl6pPr lvl="5" rtl="0">
              <a:buNone/>
              <a:defRPr b="1" sz="3200">
                <a:solidFill>
                  <a:srgbClr val="DF957A"/>
                </a:solidFill>
                <a:latin typeface="Livvic"/>
                <a:ea typeface="Livvic"/>
                <a:cs typeface="Livvic"/>
                <a:sym typeface="Livvic"/>
              </a:defRPr>
            </a:lvl6pPr>
            <a:lvl7pPr lvl="6" rtl="0">
              <a:buNone/>
              <a:defRPr b="1" sz="3200">
                <a:solidFill>
                  <a:srgbClr val="DF957A"/>
                </a:solidFill>
                <a:latin typeface="Livvic"/>
                <a:ea typeface="Livvic"/>
                <a:cs typeface="Livvic"/>
                <a:sym typeface="Livvic"/>
              </a:defRPr>
            </a:lvl7pPr>
            <a:lvl8pPr lvl="7" rtl="0">
              <a:buNone/>
              <a:defRPr b="1" sz="3200">
                <a:solidFill>
                  <a:srgbClr val="DF957A"/>
                </a:solidFill>
                <a:latin typeface="Livvic"/>
                <a:ea typeface="Livvic"/>
                <a:cs typeface="Livvic"/>
                <a:sym typeface="Livvic"/>
              </a:defRPr>
            </a:lvl8pPr>
            <a:lvl9pPr lvl="8" rtl="0">
              <a:buNone/>
              <a:defRPr b="1" sz="3200">
                <a:solidFill>
                  <a:srgbClr val="DF957A"/>
                </a:solidFill>
                <a:latin typeface="Livvic"/>
                <a:ea typeface="Livvic"/>
                <a:cs typeface="Livvic"/>
                <a:sym typeface="Livvic"/>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0" name="Shape 420"/>
        <p:cNvGrpSpPr/>
        <p:nvPr/>
      </p:nvGrpSpPr>
      <p:grpSpPr>
        <a:xfrm>
          <a:off x="0" y="0"/>
          <a:ext cx="0" cy="0"/>
          <a:chOff x="0" y="0"/>
          <a:chExt cx="0" cy="0"/>
        </a:xfrm>
      </p:grpSpPr>
      <p:sp>
        <p:nvSpPr>
          <p:cNvPr id="421" name="Google Shape;421;p55"/>
          <p:cNvSpPr txBox="1"/>
          <p:nvPr>
            <p:ph type="title"/>
          </p:nvPr>
        </p:nvSpPr>
        <p:spPr>
          <a:xfrm>
            <a:off x="623400" y="890050"/>
            <a:ext cx="17041200" cy="1145400"/>
          </a:xfrm>
          <a:prstGeom prst="rect">
            <a:avLst/>
          </a:prstGeom>
          <a:noFill/>
          <a:ln>
            <a:noFill/>
          </a:ln>
        </p:spPr>
        <p:txBody>
          <a:bodyPr anchorCtr="0" anchor="ctr" bIns="182850" lIns="182850" spcFirstLastPara="1" rIns="182850" wrap="square" tIns="182850">
            <a:noAutofit/>
          </a:bodyPr>
          <a:lstStyle>
            <a:lvl1pPr lvl="0" rtl="0">
              <a:spcBef>
                <a:spcPts val="0"/>
              </a:spcBef>
              <a:spcAft>
                <a:spcPts val="0"/>
              </a:spcAft>
              <a:buSzPts val="2800"/>
              <a:buChar char="●"/>
              <a:defRPr sz="2800"/>
            </a:lvl1pPr>
            <a:lvl2pPr lvl="1" rtl="0">
              <a:spcBef>
                <a:spcPts val="0"/>
              </a:spcBef>
              <a:spcAft>
                <a:spcPts val="0"/>
              </a:spcAft>
              <a:buSzPts val="2800"/>
              <a:buChar char="○"/>
              <a:defRPr sz="2800"/>
            </a:lvl2pPr>
            <a:lvl3pPr lvl="2" rtl="0">
              <a:spcBef>
                <a:spcPts val="0"/>
              </a:spcBef>
              <a:spcAft>
                <a:spcPts val="0"/>
              </a:spcAft>
              <a:buSzPts val="2800"/>
              <a:buChar char="■"/>
              <a:defRPr sz="2800"/>
            </a:lvl3pPr>
            <a:lvl4pPr lvl="3" rtl="0">
              <a:spcBef>
                <a:spcPts val="0"/>
              </a:spcBef>
              <a:spcAft>
                <a:spcPts val="0"/>
              </a:spcAft>
              <a:buSzPts val="2800"/>
              <a:buChar char="●"/>
              <a:defRPr sz="2800"/>
            </a:lvl4pPr>
            <a:lvl5pPr lvl="4" rtl="0">
              <a:spcBef>
                <a:spcPts val="0"/>
              </a:spcBef>
              <a:spcAft>
                <a:spcPts val="0"/>
              </a:spcAft>
              <a:buSzPts val="2800"/>
              <a:buChar char="○"/>
              <a:defRPr sz="2800"/>
            </a:lvl5pPr>
            <a:lvl6pPr lvl="5" rtl="0">
              <a:spcBef>
                <a:spcPts val="0"/>
              </a:spcBef>
              <a:spcAft>
                <a:spcPts val="0"/>
              </a:spcAft>
              <a:buSzPts val="2800"/>
              <a:buChar char="■"/>
              <a:defRPr sz="2800"/>
            </a:lvl6pPr>
            <a:lvl7pPr lvl="6" rtl="0">
              <a:spcBef>
                <a:spcPts val="0"/>
              </a:spcBef>
              <a:spcAft>
                <a:spcPts val="0"/>
              </a:spcAft>
              <a:buSzPts val="2800"/>
              <a:buChar char="●"/>
              <a:defRPr sz="2800"/>
            </a:lvl7pPr>
            <a:lvl8pPr lvl="7" rtl="0">
              <a:spcBef>
                <a:spcPts val="0"/>
              </a:spcBef>
              <a:spcAft>
                <a:spcPts val="0"/>
              </a:spcAft>
              <a:buSzPts val="2800"/>
              <a:buChar char="○"/>
              <a:defRPr sz="2800"/>
            </a:lvl8pPr>
            <a:lvl9pPr lvl="8" rtl="0">
              <a:spcBef>
                <a:spcPts val="0"/>
              </a:spcBef>
              <a:spcAft>
                <a:spcPts val="0"/>
              </a:spcAft>
              <a:buSzPts val="2800"/>
              <a:buChar char="■"/>
              <a:defRPr sz="2800"/>
            </a:lvl9pPr>
          </a:lstStyle>
          <a:p/>
        </p:txBody>
      </p:sp>
      <p:sp>
        <p:nvSpPr>
          <p:cNvPr id="422" name="Google Shape;422;p55"/>
          <p:cNvSpPr txBox="1"/>
          <p:nvPr>
            <p:ph idx="1" type="body"/>
          </p:nvPr>
        </p:nvSpPr>
        <p:spPr>
          <a:xfrm>
            <a:off x="623400" y="2304950"/>
            <a:ext cx="17041200" cy="6832800"/>
          </a:xfrm>
          <a:prstGeom prst="rect">
            <a:avLst/>
          </a:prstGeom>
          <a:noFill/>
          <a:ln>
            <a:noFill/>
          </a:ln>
        </p:spPr>
        <p:txBody>
          <a:bodyPr anchorCtr="0" anchor="ctr" bIns="182850" lIns="182850" spcFirstLastPara="1" rIns="182850" wrap="square" tIns="182850">
            <a:noAutofit/>
          </a:bodyPr>
          <a:lstStyle>
            <a:lvl1pPr indent="-406400" lvl="0" marL="457200" rtl="0">
              <a:spcBef>
                <a:spcPts val="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423" name="Google Shape;423;p55"/>
          <p:cNvSpPr txBox="1"/>
          <p:nvPr>
            <p:ph idx="12" type="sldNum"/>
          </p:nvPr>
        </p:nvSpPr>
        <p:spPr>
          <a:xfrm>
            <a:off x="16944916" y="9326434"/>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4" name="Shape 424"/>
        <p:cNvGrpSpPr/>
        <p:nvPr/>
      </p:nvGrpSpPr>
      <p:grpSpPr>
        <a:xfrm>
          <a:off x="0" y="0"/>
          <a:ext cx="0" cy="0"/>
          <a:chOff x="0" y="0"/>
          <a:chExt cx="0" cy="0"/>
        </a:xfrm>
      </p:grpSpPr>
      <p:sp>
        <p:nvSpPr>
          <p:cNvPr id="425" name="Google Shape;425;p56"/>
          <p:cNvSpPr txBox="1"/>
          <p:nvPr>
            <p:ph idx="12" type="sldNum"/>
          </p:nvPr>
        </p:nvSpPr>
        <p:spPr>
          <a:xfrm>
            <a:off x="16944916" y="9326434"/>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pic>
        <p:nvPicPr>
          <p:cNvPr id="426" name="Google Shape;426;p56"/>
          <p:cNvPicPr preferRelativeResize="0"/>
          <p:nvPr/>
        </p:nvPicPr>
        <p:blipFill>
          <a:blip r:embed="rId2">
            <a:alphaModFix/>
          </a:blip>
          <a:stretch>
            <a:fillRect/>
          </a:stretch>
        </p:blipFill>
        <p:spPr>
          <a:xfrm>
            <a:off x="16532000" y="9544825"/>
            <a:ext cx="1527400" cy="51357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amp; Sub Cover - Small Title 2">
  <p:cSld name="CUSTOM_7_2_1_2">
    <p:bg>
      <p:bgPr>
        <a:solidFill>
          <a:schemeClr val="dk1"/>
        </a:solidFill>
      </p:bgPr>
    </p:bg>
    <p:spTree>
      <p:nvGrpSpPr>
        <p:cNvPr id="427" name="Shape 427"/>
        <p:cNvGrpSpPr/>
        <p:nvPr/>
      </p:nvGrpSpPr>
      <p:grpSpPr>
        <a:xfrm>
          <a:off x="0" y="0"/>
          <a:ext cx="0" cy="0"/>
          <a:chOff x="0" y="0"/>
          <a:chExt cx="0" cy="0"/>
        </a:xfrm>
      </p:grpSpPr>
      <p:cxnSp>
        <p:nvCxnSpPr>
          <p:cNvPr id="428" name="Google Shape;428;p57"/>
          <p:cNvCxnSpPr/>
          <p:nvPr/>
        </p:nvCxnSpPr>
        <p:spPr>
          <a:xfrm>
            <a:off x="378600" y="9513925"/>
            <a:ext cx="17530800" cy="0"/>
          </a:xfrm>
          <a:prstGeom prst="straightConnector1">
            <a:avLst/>
          </a:prstGeom>
          <a:noFill/>
          <a:ln cap="flat" cmpd="sng" w="19050">
            <a:solidFill>
              <a:srgbClr val="4374FF"/>
            </a:solidFill>
            <a:prstDash val="solid"/>
            <a:round/>
            <a:headEnd len="med" w="med" type="none"/>
            <a:tailEnd len="med" w="med" type="none"/>
          </a:ln>
        </p:spPr>
      </p:cxnSp>
      <p:pic>
        <p:nvPicPr>
          <p:cNvPr id="429" name="Google Shape;429;p57"/>
          <p:cNvPicPr preferRelativeResize="0"/>
          <p:nvPr/>
        </p:nvPicPr>
        <p:blipFill>
          <a:blip r:embed="rId2">
            <a:alphaModFix/>
          </a:blip>
          <a:stretch>
            <a:fillRect/>
          </a:stretch>
        </p:blipFill>
        <p:spPr>
          <a:xfrm>
            <a:off x="397024" y="9674550"/>
            <a:ext cx="1270089" cy="218750"/>
          </a:xfrm>
          <a:prstGeom prst="rect">
            <a:avLst/>
          </a:prstGeom>
          <a:noFill/>
          <a:ln>
            <a:noFill/>
          </a:ln>
        </p:spPr>
      </p:pic>
      <p:sp>
        <p:nvSpPr>
          <p:cNvPr id="430" name="Google Shape;430;p57"/>
          <p:cNvSpPr txBox="1"/>
          <p:nvPr>
            <p:ph type="title"/>
          </p:nvPr>
        </p:nvSpPr>
        <p:spPr>
          <a:xfrm>
            <a:off x="1640950" y="3632174"/>
            <a:ext cx="15781500" cy="1091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6400"/>
              <a:buFont typeface="Red Hat Display"/>
              <a:buNone/>
              <a:defRPr b="1" sz="6400">
                <a:solidFill>
                  <a:schemeClr val="lt1"/>
                </a:solidFill>
                <a:latin typeface="Red Hat Display"/>
                <a:ea typeface="Red Hat Display"/>
                <a:cs typeface="Red Hat Display"/>
                <a:sym typeface="Red Hat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1" name="Google Shape;431;p57"/>
          <p:cNvSpPr txBox="1"/>
          <p:nvPr>
            <p:ph idx="1" type="subTitle"/>
          </p:nvPr>
        </p:nvSpPr>
        <p:spPr>
          <a:xfrm>
            <a:off x="1640950" y="4992600"/>
            <a:ext cx="9093000" cy="58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9F9F9"/>
              </a:buClr>
              <a:buSzPts val="2600"/>
              <a:buFont typeface="Red Hat Display Medium"/>
              <a:buNone/>
              <a:defRPr sz="2600">
                <a:solidFill>
                  <a:srgbClr val="F9F9F9"/>
                </a:solidFill>
                <a:latin typeface="Red Hat Display Medium"/>
                <a:ea typeface="Red Hat Display Medium"/>
                <a:cs typeface="Red Hat Display Medium"/>
                <a:sym typeface="Red Hat Display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432" name="Google Shape;432;p57"/>
          <p:cNvPicPr preferRelativeResize="0"/>
          <p:nvPr/>
        </p:nvPicPr>
        <p:blipFill>
          <a:blip r:embed="rId3">
            <a:alphaModFix/>
          </a:blip>
          <a:stretch>
            <a:fillRect/>
          </a:stretch>
        </p:blipFill>
        <p:spPr>
          <a:xfrm>
            <a:off x="-4371250" y="3748890"/>
            <a:ext cx="5384948" cy="836025"/>
          </a:xfrm>
          <a:prstGeom prst="rect">
            <a:avLst/>
          </a:prstGeom>
          <a:noFill/>
          <a:ln>
            <a:noFill/>
          </a:ln>
        </p:spPr>
      </p:pic>
      <p:sp>
        <p:nvSpPr>
          <p:cNvPr id="433" name="Google Shape;433;p57"/>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lvl1pPr lvl="0" rtl="0">
              <a:buNone/>
              <a:defRPr sz="2200">
                <a:solidFill>
                  <a:srgbClr val="F9F9F9"/>
                </a:solidFill>
                <a:latin typeface="Red Hat Display Medium"/>
                <a:ea typeface="Red Hat Display Medium"/>
                <a:cs typeface="Red Hat Display Medium"/>
                <a:sym typeface="Red Hat Display Medium"/>
              </a:defRPr>
            </a:lvl1pPr>
            <a:lvl2pPr lvl="1" rtl="0">
              <a:buNone/>
              <a:defRPr sz="2200">
                <a:solidFill>
                  <a:srgbClr val="F9F9F9"/>
                </a:solidFill>
                <a:latin typeface="Red Hat Display Medium"/>
                <a:ea typeface="Red Hat Display Medium"/>
                <a:cs typeface="Red Hat Display Medium"/>
                <a:sym typeface="Red Hat Display Medium"/>
              </a:defRPr>
            </a:lvl2pPr>
            <a:lvl3pPr lvl="2" rtl="0">
              <a:buNone/>
              <a:defRPr sz="2200">
                <a:solidFill>
                  <a:srgbClr val="F9F9F9"/>
                </a:solidFill>
                <a:latin typeface="Red Hat Display Medium"/>
                <a:ea typeface="Red Hat Display Medium"/>
                <a:cs typeface="Red Hat Display Medium"/>
                <a:sym typeface="Red Hat Display Medium"/>
              </a:defRPr>
            </a:lvl3pPr>
            <a:lvl4pPr lvl="3" rtl="0">
              <a:buNone/>
              <a:defRPr sz="2200">
                <a:solidFill>
                  <a:srgbClr val="F9F9F9"/>
                </a:solidFill>
                <a:latin typeface="Red Hat Display Medium"/>
                <a:ea typeface="Red Hat Display Medium"/>
                <a:cs typeface="Red Hat Display Medium"/>
                <a:sym typeface="Red Hat Display Medium"/>
              </a:defRPr>
            </a:lvl4pPr>
            <a:lvl5pPr lvl="4" rtl="0">
              <a:buNone/>
              <a:defRPr sz="2200">
                <a:solidFill>
                  <a:srgbClr val="F9F9F9"/>
                </a:solidFill>
                <a:latin typeface="Red Hat Display Medium"/>
                <a:ea typeface="Red Hat Display Medium"/>
                <a:cs typeface="Red Hat Display Medium"/>
                <a:sym typeface="Red Hat Display Medium"/>
              </a:defRPr>
            </a:lvl5pPr>
            <a:lvl6pPr lvl="5" rtl="0">
              <a:buNone/>
              <a:defRPr sz="2200">
                <a:solidFill>
                  <a:srgbClr val="F9F9F9"/>
                </a:solidFill>
                <a:latin typeface="Red Hat Display Medium"/>
                <a:ea typeface="Red Hat Display Medium"/>
                <a:cs typeface="Red Hat Display Medium"/>
                <a:sym typeface="Red Hat Display Medium"/>
              </a:defRPr>
            </a:lvl6pPr>
            <a:lvl7pPr lvl="6" rtl="0">
              <a:buNone/>
              <a:defRPr sz="2200">
                <a:solidFill>
                  <a:srgbClr val="F9F9F9"/>
                </a:solidFill>
                <a:latin typeface="Red Hat Display Medium"/>
                <a:ea typeface="Red Hat Display Medium"/>
                <a:cs typeface="Red Hat Display Medium"/>
                <a:sym typeface="Red Hat Display Medium"/>
              </a:defRPr>
            </a:lvl7pPr>
            <a:lvl8pPr lvl="7" rtl="0">
              <a:buNone/>
              <a:defRPr sz="2200">
                <a:solidFill>
                  <a:srgbClr val="F9F9F9"/>
                </a:solidFill>
                <a:latin typeface="Red Hat Display Medium"/>
                <a:ea typeface="Red Hat Display Medium"/>
                <a:cs typeface="Red Hat Display Medium"/>
                <a:sym typeface="Red Hat Display Medium"/>
              </a:defRPr>
            </a:lvl8pPr>
            <a:lvl9pPr lvl="8" rtl="0">
              <a:buNone/>
              <a:defRPr sz="2200">
                <a:solidFill>
                  <a:srgbClr val="F9F9F9"/>
                </a:solidFill>
                <a:latin typeface="Red Hat Display Medium"/>
                <a:ea typeface="Red Hat Display Medium"/>
                <a:cs typeface="Red Hat Display Medium"/>
                <a:sym typeface="Red Hat Display Medium"/>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2672">
          <p15:clr>
            <a:srgbClr val="FA7B17"/>
          </p15:clr>
        </p15:guide>
        <p15:guide id="2" orient="horz" pos="3360">
          <p15:clr>
            <a:srgbClr val="FA7B17"/>
          </p15:clr>
        </p15:guide>
        <p15:guide id="3" orient="horz" pos="3529">
          <p15:clr>
            <a:srgbClr val="FA7B17"/>
          </p15:clr>
        </p15:guide>
        <p15:guide id="4" orient="horz" pos="3897">
          <p15:clr>
            <a:srgbClr val="FA7B17"/>
          </p15:clr>
        </p15:guide>
        <p15:guide id="5" pos="1034">
          <p15:clr>
            <a:srgbClr val="FA7B17"/>
          </p15:clr>
        </p15:guide>
        <p15:guide id="6" pos="8627">
          <p15:clr>
            <a:srgbClr val="FA7B17"/>
          </p15:clr>
        </p15:guide>
        <p15:guide id="7" pos="676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55" name="Shape 55"/>
        <p:cNvGrpSpPr/>
        <p:nvPr/>
      </p:nvGrpSpPr>
      <p:grpSpPr>
        <a:xfrm>
          <a:off x="0" y="0"/>
          <a:ext cx="0" cy="0"/>
          <a:chOff x="0" y="0"/>
          <a:chExt cx="0" cy="0"/>
        </a:xfrm>
      </p:grpSpPr>
      <p:sp>
        <p:nvSpPr>
          <p:cNvPr id="56" name="Google Shape;56;p7"/>
          <p:cNvSpPr txBox="1"/>
          <p:nvPr>
            <p:ph type="ctrTitle"/>
          </p:nvPr>
        </p:nvSpPr>
        <p:spPr>
          <a:xfrm>
            <a:off x="10864000" y="1421350"/>
            <a:ext cx="5776200" cy="4108200"/>
          </a:xfrm>
          <a:prstGeom prst="rect">
            <a:avLst/>
          </a:prstGeom>
        </p:spPr>
        <p:txBody>
          <a:bodyPr anchorCtr="0" anchor="b" bIns="182850" lIns="182850" spcFirstLastPara="1" rIns="182850" wrap="square" tIns="182850">
            <a:noAutofit/>
          </a:bodyPr>
          <a:lstStyle>
            <a:lvl1pPr lvl="0" rtl="0" algn="r">
              <a:spcBef>
                <a:spcPts val="0"/>
              </a:spcBef>
              <a:spcAft>
                <a:spcPts val="0"/>
              </a:spcAft>
              <a:buSzPts val="5600"/>
              <a:buNone/>
              <a:defRPr/>
            </a:lvl1pPr>
            <a:lvl2pPr lvl="1" rtl="0" algn="r">
              <a:spcBef>
                <a:spcPts val="0"/>
              </a:spcBef>
              <a:spcAft>
                <a:spcPts val="0"/>
              </a:spcAft>
              <a:buClr>
                <a:srgbClr val="000000"/>
              </a:buClr>
              <a:buSzPts val="3200"/>
              <a:buNone/>
              <a:defRPr sz="3200">
                <a:solidFill>
                  <a:srgbClr val="000000"/>
                </a:solidFill>
              </a:defRPr>
            </a:lvl2pPr>
            <a:lvl3pPr lvl="2" rtl="0" algn="r">
              <a:spcBef>
                <a:spcPts val="0"/>
              </a:spcBef>
              <a:spcAft>
                <a:spcPts val="0"/>
              </a:spcAft>
              <a:buClr>
                <a:srgbClr val="000000"/>
              </a:buClr>
              <a:buSzPts val="3200"/>
              <a:buNone/>
              <a:defRPr sz="3200">
                <a:solidFill>
                  <a:srgbClr val="000000"/>
                </a:solidFill>
              </a:defRPr>
            </a:lvl3pPr>
            <a:lvl4pPr lvl="3" rtl="0" algn="r">
              <a:spcBef>
                <a:spcPts val="0"/>
              </a:spcBef>
              <a:spcAft>
                <a:spcPts val="0"/>
              </a:spcAft>
              <a:buClr>
                <a:srgbClr val="000000"/>
              </a:buClr>
              <a:buSzPts val="3200"/>
              <a:buNone/>
              <a:defRPr sz="3200">
                <a:solidFill>
                  <a:srgbClr val="000000"/>
                </a:solidFill>
              </a:defRPr>
            </a:lvl4pPr>
            <a:lvl5pPr lvl="4" rtl="0" algn="r">
              <a:spcBef>
                <a:spcPts val="0"/>
              </a:spcBef>
              <a:spcAft>
                <a:spcPts val="0"/>
              </a:spcAft>
              <a:buClr>
                <a:srgbClr val="000000"/>
              </a:buClr>
              <a:buSzPts val="3200"/>
              <a:buNone/>
              <a:defRPr sz="3200">
                <a:solidFill>
                  <a:srgbClr val="000000"/>
                </a:solidFill>
              </a:defRPr>
            </a:lvl5pPr>
            <a:lvl6pPr lvl="5" rtl="0" algn="r">
              <a:spcBef>
                <a:spcPts val="0"/>
              </a:spcBef>
              <a:spcAft>
                <a:spcPts val="0"/>
              </a:spcAft>
              <a:buClr>
                <a:srgbClr val="000000"/>
              </a:buClr>
              <a:buSzPts val="3200"/>
              <a:buNone/>
              <a:defRPr sz="3200">
                <a:solidFill>
                  <a:srgbClr val="000000"/>
                </a:solidFill>
              </a:defRPr>
            </a:lvl6pPr>
            <a:lvl7pPr lvl="6" rtl="0" algn="r">
              <a:spcBef>
                <a:spcPts val="0"/>
              </a:spcBef>
              <a:spcAft>
                <a:spcPts val="0"/>
              </a:spcAft>
              <a:buClr>
                <a:srgbClr val="000000"/>
              </a:buClr>
              <a:buSzPts val="3200"/>
              <a:buNone/>
              <a:defRPr sz="3200">
                <a:solidFill>
                  <a:srgbClr val="000000"/>
                </a:solidFill>
              </a:defRPr>
            </a:lvl7pPr>
            <a:lvl8pPr lvl="7" rtl="0" algn="r">
              <a:spcBef>
                <a:spcPts val="0"/>
              </a:spcBef>
              <a:spcAft>
                <a:spcPts val="0"/>
              </a:spcAft>
              <a:buClr>
                <a:srgbClr val="000000"/>
              </a:buClr>
              <a:buSzPts val="3200"/>
              <a:buNone/>
              <a:defRPr sz="3200">
                <a:solidFill>
                  <a:srgbClr val="000000"/>
                </a:solidFill>
              </a:defRPr>
            </a:lvl8pPr>
            <a:lvl9pPr lvl="8" rtl="0" algn="r">
              <a:spcBef>
                <a:spcPts val="0"/>
              </a:spcBef>
              <a:spcAft>
                <a:spcPts val="0"/>
              </a:spcAft>
              <a:buClr>
                <a:srgbClr val="000000"/>
              </a:buClr>
              <a:buSzPts val="3200"/>
              <a:buNone/>
              <a:defRPr sz="3200">
                <a:solidFill>
                  <a:srgbClr val="000000"/>
                </a:solidFill>
              </a:defRPr>
            </a:lvl9pPr>
          </a:lstStyle>
          <a:p/>
        </p:txBody>
      </p:sp>
      <p:sp>
        <p:nvSpPr>
          <p:cNvPr id="57" name="Google Shape;57;p7"/>
          <p:cNvSpPr txBox="1"/>
          <p:nvPr>
            <p:ph idx="1" type="subTitle"/>
          </p:nvPr>
        </p:nvSpPr>
        <p:spPr>
          <a:xfrm>
            <a:off x="10727100" y="5449250"/>
            <a:ext cx="5913000" cy="3568800"/>
          </a:xfrm>
          <a:prstGeom prst="rect">
            <a:avLst/>
          </a:prstGeom>
        </p:spPr>
        <p:txBody>
          <a:bodyPr anchorCtr="0" anchor="t" bIns="182850" lIns="182850" spcFirstLastPara="1" rIns="182850" wrap="square" tIns="182850">
            <a:noAutofit/>
          </a:bodyPr>
          <a:lstStyle>
            <a:lvl1pPr lvl="0" rtl="0" algn="r">
              <a:lnSpc>
                <a:spcPct val="100000"/>
              </a:lnSpc>
              <a:spcBef>
                <a:spcPts val="0"/>
              </a:spcBef>
              <a:spcAft>
                <a:spcPts val="0"/>
              </a:spcAft>
              <a:buSzPts val="2400"/>
              <a:buNone/>
              <a:defRPr/>
            </a:lvl1pPr>
            <a:lvl2pPr lvl="1" rtl="0" algn="r">
              <a:lnSpc>
                <a:spcPct val="100000"/>
              </a:lnSpc>
              <a:spcBef>
                <a:spcPts val="0"/>
              </a:spcBef>
              <a:spcAft>
                <a:spcPts val="0"/>
              </a:spcAft>
              <a:buSzPts val="2400"/>
              <a:buNone/>
              <a:defRPr/>
            </a:lvl2pPr>
            <a:lvl3pPr lvl="2" rtl="0" algn="r">
              <a:lnSpc>
                <a:spcPct val="100000"/>
              </a:lnSpc>
              <a:spcBef>
                <a:spcPts val="0"/>
              </a:spcBef>
              <a:spcAft>
                <a:spcPts val="0"/>
              </a:spcAft>
              <a:buSzPts val="2400"/>
              <a:buNone/>
              <a:defRPr/>
            </a:lvl3pPr>
            <a:lvl4pPr lvl="3" rtl="0" algn="r">
              <a:lnSpc>
                <a:spcPct val="100000"/>
              </a:lnSpc>
              <a:spcBef>
                <a:spcPts val="0"/>
              </a:spcBef>
              <a:spcAft>
                <a:spcPts val="0"/>
              </a:spcAft>
              <a:buSzPts val="2400"/>
              <a:buNone/>
              <a:defRPr/>
            </a:lvl4pPr>
            <a:lvl5pPr lvl="4" rtl="0" algn="r">
              <a:lnSpc>
                <a:spcPct val="100000"/>
              </a:lnSpc>
              <a:spcBef>
                <a:spcPts val="0"/>
              </a:spcBef>
              <a:spcAft>
                <a:spcPts val="0"/>
              </a:spcAft>
              <a:buSzPts val="2400"/>
              <a:buNone/>
              <a:defRPr/>
            </a:lvl5pPr>
            <a:lvl6pPr lvl="5" rtl="0" algn="r">
              <a:lnSpc>
                <a:spcPct val="100000"/>
              </a:lnSpc>
              <a:spcBef>
                <a:spcPts val="0"/>
              </a:spcBef>
              <a:spcAft>
                <a:spcPts val="0"/>
              </a:spcAft>
              <a:buSzPts val="2400"/>
              <a:buNone/>
              <a:defRPr/>
            </a:lvl6pPr>
            <a:lvl7pPr lvl="6" rtl="0" algn="r">
              <a:lnSpc>
                <a:spcPct val="100000"/>
              </a:lnSpc>
              <a:spcBef>
                <a:spcPts val="0"/>
              </a:spcBef>
              <a:spcAft>
                <a:spcPts val="0"/>
              </a:spcAft>
              <a:buSzPts val="2400"/>
              <a:buNone/>
              <a:defRPr/>
            </a:lvl7pPr>
            <a:lvl8pPr lvl="7" rtl="0" algn="r">
              <a:lnSpc>
                <a:spcPct val="100000"/>
              </a:lnSpc>
              <a:spcBef>
                <a:spcPts val="0"/>
              </a:spcBef>
              <a:spcAft>
                <a:spcPts val="0"/>
              </a:spcAft>
              <a:buSzPts val="2400"/>
              <a:buNone/>
              <a:defRPr/>
            </a:lvl8pPr>
            <a:lvl9pPr lvl="8" rtl="0" algn="r">
              <a:lnSpc>
                <a:spcPct val="100000"/>
              </a:lnSpc>
              <a:spcBef>
                <a:spcPts val="0"/>
              </a:spcBef>
              <a:spcAft>
                <a:spcPts val="0"/>
              </a:spcAft>
              <a:buSzPts val="2400"/>
              <a:buNone/>
              <a:defRPr/>
            </a:lvl9pPr>
          </a:lstStyle>
          <a:p/>
        </p:txBody>
      </p:sp>
      <p:sp>
        <p:nvSpPr>
          <p:cNvPr id="58" name="Google Shape;58;p7"/>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9" name="Shape 59"/>
        <p:cNvGrpSpPr/>
        <p:nvPr/>
      </p:nvGrpSpPr>
      <p:grpSpPr>
        <a:xfrm>
          <a:off x="0" y="0"/>
          <a:ext cx="0" cy="0"/>
          <a:chOff x="0" y="0"/>
          <a:chExt cx="0" cy="0"/>
        </a:xfrm>
      </p:grpSpPr>
      <p:sp>
        <p:nvSpPr>
          <p:cNvPr id="60" name="Google Shape;60;p8"/>
          <p:cNvSpPr txBox="1"/>
          <p:nvPr>
            <p:ph idx="1" type="subTitle"/>
          </p:nvPr>
        </p:nvSpPr>
        <p:spPr>
          <a:xfrm>
            <a:off x="1830350" y="6761550"/>
            <a:ext cx="7921200" cy="1263600"/>
          </a:xfrm>
          <a:prstGeom prst="rect">
            <a:avLst/>
          </a:prstGeom>
        </p:spPr>
        <p:txBody>
          <a:bodyPr anchorCtr="0" anchor="t" bIns="182850" lIns="182850" spcFirstLastPara="1" rIns="182850" wrap="square" tIns="182850">
            <a:noAutofit/>
          </a:bodyPr>
          <a:lstStyle>
            <a:lvl1pPr lvl="0" rtl="0">
              <a:spcBef>
                <a:spcPts val="0"/>
              </a:spcBef>
              <a:spcAft>
                <a:spcPts val="0"/>
              </a:spcAft>
              <a:buNone/>
              <a:defRPr/>
            </a:lvl1pPr>
            <a:lvl2pPr lvl="1" rtl="0">
              <a:spcBef>
                <a:spcPts val="3200"/>
              </a:spcBef>
              <a:spcAft>
                <a:spcPts val="0"/>
              </a:spcAft>
              <a:buNone/>
              <a:defRPr/>
            </a:lvl2pPr>
            <a:lvl3pPr lvl="2" rtl="0">
              <a:spcBef>
                <a:spcPts val="3200"/>
              </a:spcBef>
              <a:spcAft>
                <a:spcPts val="0"/>
              </a:spcAft>
              <a:buNone/>
              <a:defRPr/>
            </a:lvl3pPr>
            <a:lvl4pPr lvl="3" rtl="0">
              <a:spcBef>
                <a:spcPts val="3200"/>
              </a:spcBef>
              <a:spcAft>
                <a:spcPts val="0"/>
              </a:spcAft>
              <a:buNone/>
              <a:defRPr/>
            </a:lvl4pPr>
            <a:lvl5pPr lvl="4" rtl="0">
              <a:spcBef>
                <a:spcPts val="3200"/>
              </a:spcBef>
              <a:spcAft>
                <a:spcPts val="0"/>
              </a:spcAft>
              <a:buNone/>
              <a:defRPr/>
            </a:lvl5pPr>
            <a:lvl6pPr lvl="5" rtl="0">
              <a:spcBef>
                <a:spcPts val="3200"/>
              </a:spcBef>
              <a:spcAft>
                <a:spcPts val="0"/>
              </a:spcAft>
              <a:buNone/>
              <a:defRPr/>
            </a:lvl6pPr>
            <a:lvl7pPr lvl="6" rtl="0">
              <a:spcBef>
                <a:spcPts val="3200"/>
              </a:spcBef>
              <a:spcAft>
                <a:spcPts val="0"/>
              </a:spcAft>
              <a:buNone/>
              <a:defRPr/>
            </a:lvl7pPr>
            <a:lvl8pPr lvl="7" rtl="0">
              <a:spcBef>
                <a:spcPts val="3200"/>
              </a:spcBef>
              <a:spcAft>
                <a:spcPts val="0"/>
              </a:spcAft>
              <a:buNone/>
              <a:defRPr/>
            </a:lvl8pPr>
            <a:lvl9pPr lvl="8" rtl="0">
              <a:spcBef>
                <a:spcPts val="3200"/>
              </a:spcBef>
              <a:spcAft>
                <a:spcPts val="3200"/>
              </a:spcAft>
              <a:buNone/>
              <a:defRPr/>
            </a:lvl9pPr>
          </a:lstStyle>
          <a:p/>
        </p:txBody>
      </p:sp>
      <p:sp>
        <p:nvSpPr>
          <p:cNvPr id="61" name="Google Shape;61;p8"/>
          <p:cNvSpPr txBox="1"/>
          <p:nvPr>
            <p:ph idx="2" type="subTitle"/>
          </p:nvPr>
        </p:nvSpPr>
        <p:spPr>
          <a:xfrm>
            <a:off x="1830350" y="8009150"/>
            <a:ext cx="3642000" cy="426000"/>
          </a:xfrm>
          <a:prstGeom prst="rect">
            <a:avLst/>
          </a:prstGeom>
        </p:spPr>
        <p:txBody>
          <a:bodyPr anchorCtr="0" anchor="t" bIns="182850" lIns="182850" spcFirstLastPara="1" rIns="182850" wrap="square" tIns="182850">
            <a:noAutofit/>
          </a:bodyPr>
          <a:lstStyle>
            <a:lvl1pPr lvl="0" rtl="0">
              <a:spcBef>
                <a:spcPts val="0"/>
              </a:spcBef>
              <a:spcAft>
                <a:spcPts val="0"/>
              </a:spcAft>
              <a:buNone/>
              <a:defRPr b="1">
                <a:latin typeface="Livvic"/>
                <a:ea typeface="Livvic"/>
                <a:cs typeface="Livvic"/>
                <a:sym typeface="Livvic"/>
              </a:defRPr>
            </a:lvl1pPr>
            <a:lvl2pPr lvl="1" rtl="0">
              <a:spcBef>
                <a:spcPts val="3200"/>
              </a:spcBef>
              <a:spcAft>
                <a:spcPts val="0"/>
              </a:spcAft>
              <a:buNone/>
              <a:defRPr b="1">
                <a:latin typeface="Livvic"/>
                <a:ea typeface="Livvic"/>
                <a:cs typeface="Livvic"/>
                <a:sym typeface="Livvic"/>
              </a:defRPr>
            </a:lvl2pPr>
            <a:lvl3pPr lvl="2" rtl="0">
              <a:spcBef>
                <a:spcPts val="3200"/>
              </a:spcBef>
              <a:spcAft>
                <a:spcPts val="0"/>
              </a:spcAft>
              <a:buNone/>
              <a:defRPr b="1">
                <a:latin typeface="Livvic"/>
                <a:ea typeface="Livvic"/>
                <a:cs typeface="Livvic"/>
                <a:sym typeface="Livvic"/>
              </a:defRPr>
            </a:lvl3pPr>
            <a:lvl4pPr lvl="3" rtl="0">
              <a:spcBef>
                <a:spcPts val="3200"/>
              </a:spcBef>
              <a:spcAft>
                <a:spcPts val="0"/>
              </a:spcAft>
              <a:buNone/>
              <a:defRPr b="1">
                <a:latin typeface="Livvic"/>
                <a:ea typeface="Livvic"/>
                <a:cs typeface="Livvic"/>
                <a:sym typeface="Livvic"/>
              </a:defRPr>
            </a:lvl4pPr>
            <a:lvl5pPr lvl="4" rtl="0">
              <a:spcBef>
                <a:spcPts val="3200"/>
              </a:spcBef>
              <a:spcAft>
                <a:spcPts val="0"/>
              </a:spcAft>
              <a:buNone/>
              <a:defRPr b="1">
                <a:latin typeface="Livvic"/>
                <a:ea typeface="Livvic"/>
                <a:cs typeface="Livvic"/>
                <a:sym typeface="Livvic"/>
              </a:defRPr>
            </a:lvl5pPr>
            <a:lvl6pPr lvl="5" rtl="0">
              <a:spcBef>
                <a:spcPts val="3200"/>
              </a:spcBef>
              <a:spcAft>
                <a:spcPts val="0"/>
              </a:spcAft>
              <a:buNone/>
              <a:defRPr b="1">
                <a:latin typeface="Livvic"/>
                <a:ea typeface="Livvic"/>
                <a:cs typeface="Livvic"/>
                <a:sym typeface="Livvic"/>
              </a:defRPr>
            </a:lvl6pPr>
            <a:lvl7pPr lvl="6" rtl="0">
              <a:spcBef>
                <a:spcPts val="3200"/>
              </a:spcBef>
              <a:spcAft>
                <a:spcPts val="0"/>
              </a:spcAft>
              <a:buNone/>
              <a:defRPr b="1">
                <a:latin typeface="Livvic"/>
                <a:ea typeface="Livvic"/>
                <a:cs typeface="Livvic"/>
                <a:sym typeface="Livvic"/>
              </a:defRPr>
            </a:lvl7pPr>
            <a:lvl8pPr lvl="7" rtl="0">
              <a:spcBef>
                <a:spcPts val="3200"/>
              </a:spcBef>
              <a:spcAft>
                <a:spcPts val="0"/>
              </a:spcAft>
              <a:buNone/>
              <a:defRPr b="1">
                <a:latin typeface="Livvic"/>
                <a:ea typeface="Livvic"/>
                <a:cs typeface="Livvic"/>
                <a:sym typeface="Livvic"/>
              </a:defRPr>
            </a:lvl8pPr>
            <a:lvl9pPr lvl="8" rtl="0">
              <a:spcBef>
                <a:spcPts val="3200"/>
              </a:spcBef>
              <a:spcAft>
                <a:spcPts val="3200"/>
              </a:spcAft>
              <a:buNone/>
              <a:defRPr b="1">
                <a:latin typeface="Livvic"/>
                <a:ea typeface="Livvic"/>
                <a:cs typeface="Livvic"/>
                <a:sym typeface="Livvic"/>
              </a:defRPr>
            </a:lvl9pPr>
          </a:lstStyle>
          <a:p/>
        </p:txBody>
      </p:sp>
      <p:sp>
        <p:nvSpPr>
          <p:cNvPr id="62" name="Google Shape;62;p8"/>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63" name="Shape 63"/>
        <p:cNvGrpSpPr/>
        <p:nvPr/>
      </p:nvGrpSpPr>
      <p:grpSpPr>
        <a:xfrm>
          <a:off x="0" y="0"/>
          <a:ext cx="0" cy="0"/>
          <a:chOff x="0" y="0"/>
          <a:chExt cx="0" cy="0"/>
        </a:xfrm>
      </p:grpSpPr>
      <p:sp>
        <p:nvSpPr>
          <p:cNvPr id="64" name="Google Shape;64;p9"/>
          <p:cNvSpPr txBox="1"/>
          <p:nvPr>
            <p:ph idx="1" type="subTitle"/>
          </p:nvPr>
        </p:nvSpPr>
        <p:spPr>
          <a:xfrm>
            <a:off x="4235694" y="6760921"/>
            <a:ext cx="5902800" cy="590400"/>
          </a:xfrm>
          <a:prstGeom prst="rect">
            <a:avLst/>
          </a:prstGeom>
        </p:spPr>
        <p:txBody>
          <a:bodyPr anchorCtr="0" anchor="t" bIns="182850" lIns="182850" spcFirstLastPara="1" rIns="182850" wrap="square" tIns="182850">
            <a:noAutofit/>
          </a:bodyPr>
          <a:lstStyle>
            <a:lvl1pPr lvl="0" rtl="0">
              <a:spcBef>
                <a:spcPts val="0"/>
              </a:spcBef>
              <a:spcAft>
                <a:spcPts val="0"/>
              </a:spcAft>
              <a:buNone/>
              <a:defRPr sz="2000"/>
            </a:lvl1pPr>
            <a:lvl2pPr lvl="1" rtl="0">
              <a:spcBef>
                <a:spcPts val="3200"/>
              </a:spcBef>
              <a:spcAft>
                <a:spcPts val="0"/>
              </a:spcAft>
              <a:buNone/>
              <a:defRPr/>
            </a:lvl2pPr>
            <a:lvl3pPr lvl="2" rtl="0">
              <a:spcBef>
                <a:spcPts val="3200"/>
              </a:spcBef>
              <a:spcAft>
                <a:spcPts val="0"/>
              </a:spcAft>
              <a:buNone/>
              <a:defRPr/>
            </a:lvl3pPr>
            <a:lvl4pPr lvl="3" rtl="0">
              <a:spcBef>
                <a:spcPts val="3200"/>
              </a:spcBef>
              <a:spcAft>
                <a:spcPts val="0"/>
              </a:spcAft>
              <a:buNone/>
              <a:defRPr/>
            </a:lvl4pPr>
            <a:lvl5pPr lvl="4" rtl="0">
              <a:spcBef>
                <a:spcPts val="3200"/>
              </a:spcBef>
              <a:spcAft>
                <a:spcPts val="0"/>
              </a:spcAft>
              <a:buNone/>
              <a:defRPr/>
            </a:lvl5pPr>
            <a:lvl6pPr lvl="5" rtl="0">
              <a:spcBef>
                <a:spcPts val="3200"/>
              </a:spcBef>
              <a:spcAft>
                <a:spcPts val="0"/>
              </a:spcAft>
              <a:buNone/>
              <a:defRPr/>
            </a:lvl6pPr>
            <a:lvl7pPr lvl="6" rtl="0">
              <a:spcBef>
                <a:spcPts val="3200"/>
              </a:spcBef>
              <a:spcAft>
                <a:spcPts val="0"/>
              </a:spcAft>
              <a:buNone/>
              <a:defRPr/>
            </a:lvl7pPr>
            <a:lvl8pPr lvl="7" rtl="0">
              <a:spcBef>
                <a:spcPts val="3200"/>
              </a:spcBef>
              <a:spcAft>
                <a:spcPts val="0"/>
              </a:spcAft>
              <a:buNone/>
              <a:defRPr/>
            </a:lvl8pPr>
            <a:lvl9pPr lvl="8" rtl="0">
              <a:spcBef>
                <a:spcPts val="3200"/>
              </a:spcBef>
              <a:spcAft>
                <a:spcPts val="3200"/>
              </a:spcAft>
              <a:buNone/>
              <a:defRPr/>
            </a:lvl9pPr>
          </a:lstStyle>
          <a:p/>
        </p:txBody>
      </p:sp>
      <p:sp>
        <p:nvSpPr>
          <p:cNvPr id="65" name="Google Shape;65;p9"/>
          <p:cNvSpPr txBox="1"/>
          <p:nvPr>
            <p:ph type="ctrTitle"/>
          </p:nvPr>
        </p:nvSpPr>
        <p:spPr>
          <a:xfrm rot="-5400000">
            <a:off x="-686202" y="3518300"/>
            <a:ext cx="5776200" cy="1795800"/>
          </a:xfrm>
          <a:prstGeom prst="rect">
            <a:avLst/>
          </a:prstGeom>
        </p:spPr>
        <p:txBody>
          <a:bodyPr anchorCtr="0" anchor="b" bIns="182850" lIns="182850" spcFirstLastPara="1" rIns="182850" wrap="square" tIns="182850">
            <a:noAutofit/>
          </a:bodyPr>
          <a:lstStyle>
            <a:lvl1pPr lvl="0" rtl="0" algn="r">
              <a:spcBef>
                <a:spcPts val="0"/>
              </a:spcBef>
              <a:spcAft>
                <a:spcPts val="0"/>
              </a:spcAft>
              <a:buSzPts val="5600"/>
              <a:buNone/>
              <a:defRPr/>
            </a:lvl1pPr>
            <a:lvl2pPr lvl="1" rtl="0" algn="r">
              <a:spcBef>
                <a:spcPts val="0"/>
              </a:spcBef>
              <a:spcAft>
                <a:spcPts val="0"/>
              </a:spcAft>
              <a:buClr>
                <a:srgbClr val="000000"/>
              </a:buClr>
              <a:buSzPts val="3200"/>
              <a:buNone/>
              <a:defRPr sz="3200">
                <a:solidFill>
                  <a:srgbClr val="000000"/>
                </a:solidFill>
              </a:defRPr>
            </a:lvl2pPr>
            <a:lvl3pPr lvl="2" rtl="0" algn="r">
              <a:spcBef>
                <a:spcPts val="0"/>
              </a:spcBef>
              <a:spcAft>
                <a:spcPts val="0"/>
              </a:spcAft>
              <a:buClr>
                <a:srgbClr val="000000"/>
              </a:buClr>
              <a:buSzPts val="3200"/>
              <a:buNone/>
              <a:defRPr sz="3200">
                <a:solidFill>
                  <a:srgbClr val="000000"/>
                </a:solidFill>
              </a:defRPr>
            </a:lvl3pPr>
            <a:lvl4pPr lvl="3" rtl="0" algn="r">
              <a:spcBef>
                <a:spcPts val="0"/>
              </a:spcBef>
              <a:spcAft>
                <a:spcPts val="0"/>
              </a:spcAft>
              <a:buClr>
                <a:srgbClr val="000000"/>
              </a:buClr>
              <a:buSzPts val="3200"/>
              <a:buNone/>
              <a:defRPr sz="3200">
                <a:solidFill>
                  <a:srgbClr val="000000"/>
                </a:solidFill>
              </a:defRPr>
            </a:lvl4pPr>
            <a:lvl5pPr lvl="4" rtl="0" algn="r">
              <a:spcBef>
                <a:spcPts val="0"/>
              </a:spcBef>
              <a:spcAft>
                <a:spcPts val="0"/>
              </a:spcAft>
              <a:buClr>
                <a:srgbClr val="000000"/>
              </a:buClr>
              <a:buSzPts val="3200"/>
              <a:buNone/>
              <a:defRPr sz="3200">
                <a:solidFill>
                  <a:srgbClr val="000000"/>
                </a:solidFill>
              </a:defRPr>
            </a:lvl5pPr>
            <a:lvl6pPr lvl="5" rtl="0" algn="r">
              <a:spcBef>
                <a:spcPts val="0"/>
              </a:spcBef>
              <a:spcAft>
                <a:spcPts val="0"/>
              </a:spcAft>
              <a:buClr>
                <a:srgbClr val="000000"/>
              </a:buClr>
              <a:buSzPts val="3200"/>
              <a:buNone/>
              <a:defRPr sz="3200">
                <a:solidFill>
                  <a:srgbClr val="000000"/>
                </a:solidFill>
              </a:defRPr>
            </a:lvl6pPr>
            <a:lvl7pPr lvl="6" rtl="0" algn="r">
              <a:spcBef>
                <a:spcPts val="0"/>
              </a:spcBef>
              <a:spcAft>
                <a:spcPts val="0"/>
              </a:spcAft>
              <a:buClr>
                <a:srgbClr val="000000"/>
              </a:buClr>
              <a:buSzPts val="3200"/>
              <a:buNone/>
              <a:defRPr sz="3200">
                <a:solidFill>
                  <a:srgbClr val="000000"/>
                </a:solidFill>
              </a:defRPr>
            </a:lvl7pPr>
            <a:lvl8pPr lvl="7" rtl="0" algn="r">
              <a:spcBef>
                <a:spcPts val="0"/>
              </a:spcBef>
              <a:spcAft>
                <a:spcPts val="0"/>
              </a:spcAft>
              <a:buClr>
                <a:srgbClr val="000000"/>
              </a:buClr>
              <a:buSzPts val="3200"/>
              <a:buNone/>
              <a:defRPr sz="3200">
                <a:solidFill>
                  <a:srgbClr val="000000"/>
                </a:solidFill>
              </a:defRPr>
            </a:lvl8pPr>
            <a:lvl9pPr lvl="8" rtl="0" algn="r">
              <a:spcBef>
                <a:spcPts val="0"/>
              </a:spcBef>
              <a:spcAft>
                <a:spcPts val="0"/>
              </a:spcAft>
              <a:buClr>
                <a:srgbClr val="000000"/>
              </a:buClr>
              <a:buSzPts val="3200"/>
              <a:buNone/>
              <a:defRPr sz="3200">
                <a:solidFill>
                  <a:srgbClr val="000000"/>
                </a:solidFill>
              </a:defRPr>
            </a:lvl9pPr>
          </a:lstStyle>
          <a:p/>
        </p:txBody>
      </p:sp>
      <p:sp>
        <p:nvSpPr>
          <p:cNvPr id="66" name="Google Shape;66;p9"/>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67" name="Shape 67"/>
        <p:cNvGrpSpPr/>
        <p:nvPr/>
      </p:nvGrpSpPr>
      <p:grpSpPr>
        <a:xfrm>
          <a:off x="0" y="0"/>
          <a:ext cx="0" cy="0"/>
          <a:chOff x="0" y="0"/>
          <a:chExt cx="0" cy="0"/>
        </a:xfrm>
      </p:grpSpPr>
      <p:sp>
        <p:nvSpPr>
          <p:cNvPr id="68" name="Google Shape;68;p10"/>
          <p:cNvSpPr txBox="1"/>
          <p:nvPr>
            <p:ph idx="1" type="subTitle"/>
          </p:nvPr>
        </p:nvSpPr>
        <p:spPr>
          <a:xfrm flipH="1">
            <a:off x="8379250" y="6760921"/>
            <a:ext cx="5902800" cy="590400"/>
          </a:xfrm>
          <a:prstGeom prst="rect">
            <a:avLst/>
          </a:prstGeom>
        </p:spPr>
        <p:txBody>
          <a:bodyPr anchorCtr="0" anchor="t" bIns="182850" lIns="182850" spcFirstLastPara="1" rIns="182850" wrap="square" tIns="182850">
            <a:noAutofit/>
          </a:bodyPr>
          <a:lstStyle>
            <a:lvl1pPr lvl="0" rtl="0">
              <a:spcBef>
                <a:spcPts val="0"/>
              </a:spcBef>
              <a:spcAft>
                <a:spcPts val="0"/>
              </a:spcAft>
              <a:buNone/>
              <a:defRPr sz="2000"/>
            </a:lvl1pPr>
            <a:lvl2pPr lvl="1" rtl="0">
              <a:spcBef>
                <a:spcPts val="3200"/>
              </a:spcBef>
              <a:spcAft>
                <a:spcPts val="0"/>
              </a:spcAft>
              <a:buNone/>
              <a:defRPr/>
            </a:lvl2pPr>
            <a:lvl3pPr lvl="2" rtl="0">
              <a:spcBef>
                <a:spcPts val="3200"/>
              </a:spcBef>
              <a:spcAft>
                <a:spcPts val="0"/>
              </a:spcAft>
              <a:buNone/>
              <a:defRPr/>
            </a:lvl3pPr>
            <a:lvl4pPr lvl="3" rtl="0">
              <a:spcBef>
                <a:spcPts val="3200"/>
              </a:spcBef>
              <a:spcAft>
                <a:spcPts val="0"/>
              </a:spcAft>
              <a:buNone/>
              <a:defRPr/>
            </a:lvl4pPr>
            <a:lvl5pPr lvl="4" rtl="0">
              <a:spcBef>
                <a:spcPts val="3200"/>
              </a:spcBef>
              <a:spcAft>
                <a:spcPts val="0"/>
              </a:spcAft>
              <a:buNone/>
              <a:defRPr/>
            </a:lvl5pPr>
            <a:lvl6pPr lvl="5" rtl="0">
              <a:spcBef>
                <a:spcPts val="3200"/>
              </a:spcBef>
              <a:spcAft>
                <a:spcPts val="0"/>
              </a:spcAft>
              <a:buNone/>
              <a:defRPr/>
            </a:lvl6pPr>
            <a:lvl7pPr lvl="6" rtl="0">
              <a:spcBef>
                <a:spcPts val="3200"/>
              </a:spcBef>
              <a:spcAft>
                <a:spcPts val="0"/>
              </a:spcAft>
              <a:buNone/>
              <a:defRPr/>
            </a:lvl7pPr>
            <a:lvl8pPr lvl="7" rtl="0">
              <a:spcBef>
                <a:spcPts val="3200"/>
              </a:spcBef>
              <a:spcAft>
                <a:spcPts val="0"/>
              </a:spcAft>
              <a:buNone/>
              <a:defRPr/>
            </a:lvl8pPr>
            <a:lvl9pPr lvl="8" rtl="0">
              <a:spcBef>
                <a:spcPts val="3200"/>
              </a:spcBef>
              <a:spcAft>
                <a:spcPts val="3200"/>
              </a:spcAft>
              <a:buNone/>
              <a:defRPr/>
            </a:lvl9pPr>
          </a:lstStyle>
          <a:p/>
        </p:txBody>
      </p:sp>
      <p:sp>
        <p:nvSpPr>
          <p:cNvPr id="69" name="Google Shape;69;p10"/>
          <p:cNvSpPr txBox="1"/>
          <p:nvPr>
            <p:ph type="ctrTitle"/>
          </p:nvPr>
        </p:nvSpPr>
        <p:spPr>
          <a:xfrm rot="5400000">
            <a:off x="13224818" y="3505128"/>
            <a:ext cx="5776200" cy="1795800"/>
          </a:xfrm>
          <a:prstGeom prst="rect">
            <a:avLst/>
          </a:prstGeom>
        </p:spPr>
        <p:txBody>
          <a:bodyPr anchorCtr="0" anchor="b" bIns="182850" lIns="182850" spcFirstLastPara="1" rIns="182850" wrap="square" tIns="182850">
            <a:noAutofit/>
          </a:bodyPr>
          <a:lstStyle>
            <a:lvl1pPr lvl="0" rtl="0">
              <a:spcBef>
                <a:spcPts val="0"/>
              </a:spcBef>
              <a:spcAft>
                <a:spcPts val="0"/>
              </a:spcAft>
              <a:buSzPts val="5600"/>
              <a:buNone/>
              <a:defRPr/>
            </a:lvl1pPr>
            <a:lvl2pPr lvl="1" rtl="0">
              <a:spcBef>
                <a:spcPts val="0"/>
              </a:spcBef>
              <a:spcAft>
                <a:spcPts val="0"/>
              </a:spcAft>
              <a:buClr>
                <a:srgbClr val="000000"/>
              </a:buClr>
              <a:buSzPts val="3200"/>
              <a:buNone/>
              <a:defRPr sz="3200">
                <a:solidFill>
                  <a:srgbClr val="000000"/>
                </a:solidFill>
              </a:defRPr>
            </a:lvl2pPr>
            <a:lvl3pPr lvl="2" rtl="0">
              <a:spcBef>
                <a:spcPts val="0"/>
              </a:spcBef>
              <a:spcAft>
                <a:spcPts val="0"/>
              </a:spcAft>
              <a:buClr>
                <a:srgbClr val="000000"/>
              </a:buClr>
              <a:buSzPts val="3200"/>
              <a:buNone/>
              <a:defRPr sz="3200">
                <a:solidFill>
                  <a:srgbClr val="000000"/>
                </a:solidFill>
              </a:defRPr>
            </a:lvl3pPr>
            <a:lvl4pPr lvl="3" rtl="0">
              <a:spcBef>
                <a:spcPts val="0"/>
              </a:spcBef>
              <a:spcAft>
                <a:spcPts val="0"/>
              </a:spcAft>
              <a:buClr>
                <a:srgbClr val="000000"/>
              </a:buClr>
              <a:buSzPts val="3200"/>
              <a:buNone/>
              <a:defRPr sz="3200">
                <a:solidFill>
                  <a:srgbClr val="000000"/>
                </a:solidFill>
              </a:defRPr>
            </a:lvl4pPr>
            <a:lvl5pPr lvl="4" rtl="0">
              <a:spcBef>
                <a:spcPts val="0"/>
              </a:spcBef>
              <a:spcAft>
                <a:spcPts val="0"/>
              </a:spcAft>
              <a:buClr>
                <a:srgbClr val="000000"/>
              </a:buClr>
              <a:buSzPts val="3200"/>
              <a:buNone/>
              <a:defRPr sz="3200">
                <a:solidFill>
                  <a:srgbClr val="000000"/>
                </a:solidFill>
              </a:defRPr>
            </a:lvl5pPr>
            <a:lvl6pPr lvl="5" rtl="0">
              <a:spcBef>
                <a:spcPts val="0"/>
              </a:spcBef>
              <a:spcAft>
                <a:spcPts val="0"/>
              </a:spcAft>
              <a:buClr>
                <a:srgbClr val="000000"/>
              </a:buClr>
              <a:buSzPts val="3200"/>
              <a:buNone/>
              <a:defRPr sz="3200">
                <a:solidFill>
                  <a:srgbClr val="000000"/>
                </a:solidFill>
              </a:defRPr>
            </a:lvl6pPr>
            <a:lvl7pPr lvl="6" rtl="0">
              <a:spcBef>
                <a:spcPts val="0"/>
              </a:spcBef>
              <a:spcAft>
                <a:spcPts val="0"/>
              </a:spcAft>
              <a:buClr>
                <a:srgbClr val="000000"/>
              </a:buClr>
              <a:buSzPts val="3200"/>
              <a:buNone/>
              <a:defRPr sz="3200">
                <a:solidFill>
                  <a:srgbClr val="000000"/>
                </a:solidFill>
              </a:defRPr>
            </a:lvl7pPr>
            <a:lvl8pPr lvl="7" rtl="0">
              <a:spcBef>
                <a:spcPts val="0"/>
              </a:spcBef>
              <a:spcAft>
                <a:spcPts val="0"/>
              </a:spcAft>
              <a:buClr>
                <a:srgbClr val="000000"/>
              </a:buClr>
              <a:buSzPts val="3200"/>
              <a:buNone/>
              <a:defRPr sz="3200">
                <a:solidFill>
                  <a:srgbClr val="000000"/>
                </a:solidFill>
              </a:defRPr>
            </a:lvl8pPr>
            <a:lvl9pPr lvl="8" rtl="0">
              <a:spcBef>
                <a:spcPts val="0"/>
              </a:spcBef>
              <a:spcAft>
                <a:spcPts val="0"/>
              </a:spcAft>
              <a:buClr>
                <a:srgbClr val="000000"/>
              </a:buClr>
              <a:buSzPts val="3200"/>
              <a:buNone/>
              <a:defRPr sz="3200">
                <a:solidFill>
                  <a:srgbClr val="000000"/>
                </a:solidFill>
              </a:defRPr>
            </a:lvl9pPr>
          </a:lstStyle>
          <a:p/>
        </p:txBody>
      </p:sp>
      <p:sp>
        <p:nvSpPr>
          <p:cNvPr id="70" name="Google Shape;70;p10"/>
          <p:cNvSpPr txBox="1"/>
          <p:nvPr>
            <p:ph idx="12" type="sldNum"/>
          </p:nvPr>
        </p:nvSpPr>
        <p:spPr>
          <a:xfrm>
            <a:off x="17113568" y="9499702"/>
            <a:ext cx="1097400" cy="787200"/>
          </a:xfrm>
          <a:prstGeom prst="rect">
            <a:avLst/>
          </a:prstGeom>
        </p:spPr>
        <p:txBody>
          <a:bodyPr anchorCtr="0" anchor="t"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3.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3.xml"/><Relationship Id="rId22" Type="http://schemas.openxmlformats.org/officeDocument/2006/relationships/slideLayout" Target="../slideLayouts/slideLayout45.xml"/><Relationship Id="rId21" Type="http://schemas.openxmlformats.org/officeDocument/2006/relationships/slideLayout" Target="../slideLayouts/slideLayout44.xml"/><Relationship Id="rId24" Type="http://schemas.openxmlformats.org/officeDocument/2006/relationships/slideLayout" Target="../slideLayouts/slideLayout47.xml"/><Relationship Id="rId23" Type="http://schemas.openxmlformats.org/officeDocument/2006/relationships/slideLayout" Target="../slideLayouts/slideLayout46.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26" Type="http://schemas.openxmlformats.org/officeDocument/2006/relationships/slideLayout" Target="../slideLayouts/slideLayout49.xml"/><Relationship Id="rId25" Type="http://schemas.openxmlformats.org/officeDocument/2006/relationships/slideLayout" Target="../slideLayouts/slideLayout48.xml"/><Relationship Id="rId28" Type="http://schemas.openxmlformats.org/officeDocument/2006/relationships/slideLayout" Target="../slideLayouts/slideLayout51.xml"/><Relationship Id="rId27" Type="http://schemas.openxmlformats.org/officeDocument/2006/relationships/slideLayout" Target="../slideLayouts/slideLayout50.xml"/><Relationship Id="rId5" Type="http://schemas.openxmlformats.org/officeDocument/2006/relationships/slideLayout" Target="../slideLayouts/slideLayout28.xml"/><Relationship Id="rId6" Type="http://schemas.openxmlformats.org/officeDocument/2006/relationships/slideLayout" Target="../slideLayouts/slideLayout29.xml"/><Relationship Id="rId29" Type="http://schemas.openxmlformats.org/officeDocument/2006/relationships/slideLayout" Target="../slideLayouts/slideLayout52.xml"/><Relationship Id="rId7" Type="http://schemas.openxmlformats.org/officeDocument/2006/relationships/slideLayout" Target="../slideLayouts/slideLayout30.xml"/><Relationship Id="rId8" Type="http://schemas.openxmlformats.org/officeDocument/2006/relationships/slideLayout" Target="../slideLayouts/slideLayout31.xml"/><Relationship Id="rId31" Type="http://schemas.openxmlformats.org/officeDocument/2006/relationships/slideLayout" Target="../slideLayouts/slideLayout54.xml"/><Relationship Id="rId30" Type="http://schemas.openxmlformats.org/officeDocument/2006/relationships/slideLayout" Target="../slideLayouts/slideLayout53.xml"/><Relationship Id="rId11" Type="http://schemas.openxmlformats.org/officeDocument/2006/relationships/slideLayout" Target="../slideLayouts/slideLayout34.xml"/><Relationship Id="rId33" Type="http://schemas.openxmlformats.org/officeDocument/2006/relationships/theme" Target="../theme/theme1.xml"/><Relationship Id="rId10" Type="http://schemas.openxmlformats.org/officeDocument/2006/relationships/slideLayout" Target="../slideLayouts/slideLayout33.xml"/><Relationship Id="rId32" Type="http://schemas.openxmlformats.org/officeDocument/2006/relationships/slideLayout" Target="../slideLayouts/slideLayout55.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9" Type="http://schemas.openxmlformats.org/officeDocument/2006/relationships/slideLayout" Target="../slideLayouts/slideLayout42.xml"/><Relationship Id="rId1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Autofit/>
          </a:bodyPr>
          <a:lstStyle>
            <a:lvl1pPr lvl="0" rtl="0">
              <a:spcBef>
                <a:spcPts val="0"/>
              </a:spcBef>
              <a:spcAft>
                <a:spcPts val="0"/>
              </a:spcAft>
              <a:buClr>
                <a:schemeClr val="dk1"/>
              </a:buClr>
              <a:buSzPts val="5600"/>
              <a:buFont typeface="Livvic"/>
              <a:buNone/>
              <a:defRPr b="1" sz="5600">
                <a:solidFill>
                  <a:schemeClr val="dk1"/>
                </a:solidFill>
                <a:latin typeface="Livvic"/>
                <a:ea typeface="Livvic"/>
                <a:cs typeface="Livvic"/>
                <a:sym typeface="Livvic"/>
              </a:defRPr>
            </a:lvl1pPr>
            <a:lvl2pPr lvl="1" rtl="0">
              <a:spcBef>
                <a:spcPts val="0"/>
              </a:spcBef>
              <a:spcAft>
                <a:spcPts val="0"/>
              </a:spcAft>
              <a:buClr>
                <a:schemeClr val="dk1"/>
              </a:buClr>
              <a:buSzPts val="5600"/>
              <a:buFont typeface="Livvic"/>
              <a:buNone/>
              <a:defRPr b="1" sz="5600">
                <a:solidFill>
                  <a:schemeClr val="dk1"/>
                </a:solidFill>
                <a:latin typeface="Livvic"/>
                <a:ea typeface="Livvic"/>
                <a:cs typeface="Livvic"/>
                <a:sym typeface="Livvic"/>
              </a:defRPr>
            </a:lvl2pPr>
            <a:lvl3pPr lvl="2" rtl="0">
              <a:spcBef>
                <a:spcPts val="0"/>
              </a:spcBef>
              <a:spcAft>
                <a:spcPts val="0"/>
              </a:spcAft>
              <a:buClr>
                <a:schemeClr val="dk1"/>
              </a:buClr>
              <a:buSzPts val="5600"/>
              <a:buFont typeface="Livvic"/>
              <a:buNone/>
              <a:defRPr b="1" sz="5600">
                <a:solidFill>
                  <a:schemeClr val="dk1"/>
                </a:solidFill>
                <a:latin typeface="Livvic"/>
                <a:ea typeface="Livvic"/>
                <a:cs typeface="Livvic"/>
                <a:sym typeface="Livvic"/>
              </a:defRPr>
            </a:lvl3pPr>
            <a:lvl4pPr lvl="3" rtl="0">
              <a:spcBef>
                <a:spcPts val="0"/>
              </a:spcBef>
              <a:spcAft>
                <a:spcPts val="0"/>
              </a:spcAft>
              <a:buClr>
                <a:schemeClr val="dk1"/>
              </a:buClr>
              <a:buSzPts val="5600"/>
              <a:buFont typeface="Livvic"/>
              <a:buNone/>
              <a:defRPr b="1" sz="5600">
                <a:solidFill>
                  <a:schemeClr val="dk1"/>
                </a:solidFill>
                <a:latin typeface="Livvic"/>
                <a:ea typeface="Livvic"/>
                <a:cs typeface="Livvic"/>
                <a:sym typeface="Livvic"/>
              </a:defRPr>
            </a:lvl4pPr>
            <a:lvl5pPr lvl="4" rtl="0">
              <a:spcBef>
                <a:spcPts val="0"/>
              </a:spcBef>
              <a:spcAft>
                <a:spcPts val="0"/>
              </a:spcAft>
              <a:buClr>
                <a:schemeClr val="dk1"/>
              </a:buClr>
              <a:buSzPts val="5600"/>
              <a:buFont typeface="Livvic"/>
              <a:buNone/>
              <a:defRPr b="1" sz="5600">
                <a:solidFill>
                  <a:schemeClr val="dk1"/>
                </a:solidFill>
                <a:latin typeface="Livvic"/>
                <a:ea typeface="Livvic"/>
                <a:cs typeface="Livvic"/>
                <a:sym typeface="Livvic"/>
              </a:defRPr>
            </a:lvl5pPr>
            <a:lvl6pPr lvl="5" rtl="0">
              <a:spcBef>
                <a:spcPts val="0"/>
              </a:spcBef>
              <a:spcAft>
                <a:spcPts val="0"/>
              </a:spcAft>
              <a:buClr>
                <a:schemeClr val="dk1"/>
              </a:buClr>
              <a:buSzPts val="5600"/>
              <a:buFont typeface="Livvic"/>
              <a:buNone/>
              <a:defRPr b="1" sz="5600">
                <a:solidFill>
                  <a:schemeClr val="dk1"/>
                </a:solidFill>
                <a:latin typeface="Livvic"/>
                <a:ea typeface="Livvic"/>
                <a:cs typeface="Livvic"/>
                <a:sym typeface="Livvic"/>
              </a:defRPr>
            </a:lvl6pPr>
            <a:lvl7pPr lvl="6" rtl="0">
              <a:spcBef>
                <a:spcPts val="0"/>
              </a:spcBef>
              <a:spcAft>
                <a:spcPts val="0"/>
              </a:spcAft>
              <a:buClr>
                <a:schemeClr val="dk1"/>
              </a:buClr>
              <a:buSzPts val="5600"/>
              <a:buFont typeface="Livvic"/>
              <a:buNone/>
              <a:defRPr b="1" sz="5600">
                <a:solidFill>
                  <a:schemeClr val="dk1"/>
                </a:solidFill>
                <a:latin typeface="Livvic"/>
                <a:ea typeface="Livvic"/>
                <a:cs typeface="Livvic"/>
                <a:sym typeface="Livvic"/>
              </a:defRPr>
            </a:lvl7pPr>
            <a:lvl8pPr lvl="7" rtl="0">
              <a:spcBef>
                <a:spcPts val="0"/>
              </a:spcBef>
              <a:spcAft>
                <a:spcPts val="0"/>
              </a:spcAft>
              <a:buClr>
                <a:schemeClr val="dk1"/>
              </a:buClr>
              <a:buSzPts val="5600"/>
              <a:buFont typeface="Livvic"/>
              <a:buNone/>
              <a:defRPr b="1" sz="5600">
                <a:solidFill>
                  <a:schemeClr val="dk1"/>
                </a:solidFill>
                <a:latin typeface="Livvic"/>
                <a:ea typeface="Livvic"/>
                <a:cs typeface="Livvic"/>
                <a:sym typeface="Livvic"/>
              </a:defRPr>
            </a:lvl8pPr>
            <a:lvl9pPr lvl="8" rtl="0">
              <a:spcBef>
                <a:spcPts val="0"/>
              </a:spcBef>
              <a:spcAft>
                <a:spcPts val="0"/>
              </a:spcAft>
              <a:buClr>
                <a:schemeClr val="dk1"/>
              </a:buClr>
              <a:buSzPts val="5600"/>
              <a:buFont typeface="Livvic"/>
              <a:buNone/>
              <a:defRPr b="1" sz="56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Autofit/>
          </a:bodyPr>
          <a:lstStyle>
            <a:lvl1pPr indent="-381000" lvl="0" marL="457200" rtl="0">
              <a:lnSpc>
                <a:spcPct val="115000"/>
              </a:lnSpc>
              <a:spcBef>
                <a:spcPts val="0"/>
              </a:spcBef>
              <a:spcAft>
                <a:spcPts val="0"/>
              </a:spcAft>
              <a:buClr>
                <a:schemeClr val="dk1"/>
              </a:buClr>
              <a:buSzPts val="2400"/>
              <a:buFont typeface="Catamaran Light"/>
              <a:buChar char="●"/>
              <a:defRPr sz="2400">
                <a:solidFill>
                  <a:schemeClr val="dk1"/>
                </a:solidFill>
                <a:latin typeface="Catamaran Light"/>
                <a:ea typeface="Catamaran Light"/>
                <a:cs typeface="Catamaran Light"/>
                <a:sym typeface="Catamaran Light"/>
              </a:defRPr>
            </a:lvl1pPr>
            <a:lvl2pPr indent="-381000" lvl="1" marL="914400" rtl="0">
              <a:lnSpc>
                <a:spcPct val="115000"/>
              </a:lnSpc>
              <a:spcBef>
                <a:spcPts val="3200"/>
              </a:spcBef>
              <a:spcAft>
                <a:spcPts val="0"/>
              </a:spcAft>
              <a:buClr>
                <a:schemeClr val="dk1"/>
              </a:buClr>
              <a:buSzPts val="2400"/>
              <a:buFont typeface="Catamaran Light"/>
              <a:buChar char="○"/>
              <a:defRPr sz="2400">
                <a:solidFill>
                  <a:schemeClr val="dk1"/>
                </a:solidFill>
                <a:latin typeface="Catamaran Light"/>
                <a:ea typeface="Catamaran Light"/>
                <a:cs typeface="Catamaran Light"/>
                <a:sym typeface="Catamaran Light"/>
              </a:defRPr>
            </a:lvl2pPr>
            <a:lvl3pPr indent="-381000" lvl="2" marL="1371600" rtl="0">
              <a:lnSpc>
                <a:spcPct val="115000"/>
              </a:lnSpc>
              <a:spcBef>
                <a:spcPts val="3200"/>
              </a:spcBef>
              <a:spcAft>
                <a:spcPts val="0"/>
              </a:spcAft>
              <a:buClr>
                <a:schemeClr val="dk1"/>
              </a:buClr>
              <a:buSzPts val="2400"/>
              <a:buFont typeface="Catamaran Light"/>
              <a:buChar char="■"/>
              <a:defRPr sz="2400">
                <a:solidFill>
                  <a:schemeClr val="dk1"/>
                </a:solidFill>
                <a:latin typeface="Catamaran Light"/>
                <a:ea typeface="Catamaran Light"/>
                <a:cs typeface="Catamaran Light"/>
                <a:sym typeface="Catamaran Light"/>
              </a:defRPr>
            </a:lvl3pPr>
            <a:lvl4pPr indent="-381000" lvl="3" marL="1828800" rtl="0">
              <a:lnSpc>
                <a:spcPct val="115000"/>
              </a:lnSpc>
              <a:spcBef>
                <a:spcPts val="3200"/>
              </a:spcBef>
              <a:spcAft>
                <a:spcPts val="0"/>
              </a:spcAft>
              <a:buClr>
                <a:schemeClr val="dk1"/>
              </a:buClr>
              <a:buSzPts val="2400"/>
              <a:buFont typeface="Catamaran Light"/>
              <a:buChar char="●"/>
              <a:defRPr sz="2400">
                <a:solidFill>
                  <a:schemeClr val="dk1"/>
                </a:solidFill>
                <a:latin typeface="Catamaran Light"/>
                <a:ea typeface="Catamaran Light"/>
                <a:cs typeface="Catamaran Light"/>
                <a:sym typeface="Catamaran Light"/>
              </a:defRPr>
            </a:lvl4pPr>
            <a:lvl5pPr indent="-381000" lvl="4" marL="2286000" rtl="0">
              <a:lnSpc>
                <a:spcPct val="115000"/>
              </a:lnSpc>
              <a:spcBef>
                <a:spcPts val="3200"/>
              </a:spcBef>
              <a:spcAft>
                <a:spcPts val="0"/>
              </a:spcAft>
              <a:buClr>
                <a:schemeClr val="dk1"/>
              </a:buClr>
              <a:buSzPts val="2400"/>
              <a:buFont typeface="Catamaran Light"/>
              <a:buChar char="○"/>
              <a:defRPr sz="2400">
                <a:solidFill>
                  <a:schemeClr val="dk1"/>
                </a:solidFill>
                <a:latin typeface="Catamaran Light"/>
                <a:ea typeface="Catamaran Light"/>
                <a:cs typeface="Catamaran Light"/>
                <a:sym typeface="Catamaran Light"/>
              </a:defRPr>
            </a:lvl5pPr>
            <a:lvl6pPr indent="-381000" lvl="5" marL="2743200" rtl="0">
              <a:lnSpc>
                <a:spcPct val="115000"/>
              </a:lnSpc>
              <a:spcBef>
                <a:spcPts val="3200"/>
              </a:spcBef>
              <a:spcAft>
                <a:spcPts val="0"/>
              </a:spcAft>
              <a:buClr>
                <a:schemeClr val="dk1"/>
              </a:buClr>
              <a:buSzPts val="2400"/>
              <a:buFont typeface="Catamaran Light"/>
              <a:buChar char="■"/>
              <a:defRPr sz="2400">
                <a:solidFill>
                  <a:schemeClr val="dk1"/>
                </a:solidFill>
                <a:latin typeface="Catamaran Light"/>
                <a:ea typeface="Catamaran Light"/>
                <a:cs typeface="Catamaran Light"/>
                <a:sym typeface="Catamaran Light"/>
              </a:defRPr>
            </a:lvl6pPr>
            <a:lvl7pPr indent="-381000" lvl="6" marL="3200400" rtl="0">
              <a:lnSpc>
                <a:spcPct val="115000"/>
              </a:lnSpc>
              <a:spcBef>
                <a:spcPts val="3200"/>
              </a:spcBef>
              <a:spcAft>
                <a:spcPts val="0"/>
              </a:spcAft>
              <a:buClr>
                <a:schemeClr val="dk1"/>
              </a:buClr>
              <a:buSzPts val="2400"/>
              <a:buFont typeface="Catamaran Light"/>
              <a:buChar char="●"/>
              <a:defRPr sz="2400">
                <a:solidFill>
                  <a:schemeClr val="dk1"/>
                </a:solidFill>
                <a:latin typeface="Catamaran Light"/>
                <a:ea typeface="Catamaran Light"/>
                <a:cs typeface="Catamaran Light"/>
                <a:sym typeface="Catamaran Light"/>
              </a:defRPr>
            </a:lvl7pPr>
            <a:lvl8pPr indent="-381000" lvl="7" marL="3657600" rtl="0">
              <a:lnSpc>
                <a:spcPct val="115000"/>
              </a:lnSpc>
              <a:spcBef>
                <a:spcPts val="3200"/>
              </a:spcBef>
              <a:spcAft>
                <a:spcPts val="0"/>
              </a:spcAft>
              <a:buClr>
                <a:schemeClr val="dk1"/>
              </a:buClr>
              <a:buSzPts val="2400"/>
              <a:buFont typeface="Catamaran Light"/>
              <a:buChar char="○"/>
              <a:defRPr sz="2400">
                <a:solidFill>
                  <a:schemeClr val="dk1"/>
                </a:solidFill>
                <a:latin typeface="Catamaran Light"/>
                <a:ea typeface="Catamaran Light"/>
                <a:cs typeface="Catamaran Light"/>
                <a:sym typeface="Catamaran Light"/>
              </a:defRPr>
            </a:lvl8pPr>
            <a:lvl9pPr indent="-381000" lvl="8" marL="4114800" rtl="0">
              <a:lnSpc>
                <a:spcPct val="115000"/>
              </a:lnSpc>
              <a:spcBef>
                <a:spcPts val="3200"/>
              </a:spcBef>
              <a:spcAft>
                <a:spcPts val="3200"/>
              </a:spcAft>
              <a:buClr>
                <a:schemeClr val="dk1"/>
              </a:buClr>
              <a:buSzPts val="2400"/>
              <a:buFont typeface="Catamaran Light"/>
              <a:buChar char="■"/>
              <a:defRPr sz="2400">
                <a:solidFill>
                  <a:schemeClr val="dk1"/>
                </a:solidFill>
                <a:latin typeface="Catamaran Light"/>
                <a:ea typeface="Catamaran Light"/>
                <a:cs typeface="Catamaran Light"/>
                <a:sym typeface="Catamaran Light"/>
              </a:defRPr>
            </a:lvl9pPr>
          </a:lstStyle>
          <a:p/>
        </p:txBody>
      </p:sp>
      <p:sp>
        <p:nvSpPr>
          <p:cNvPr id="8" name="Google Shape;8;p1"/>
          <p:cNvSpPr txBox="1"/>
          <p:nvPr>
            <p:ph idx="12" type="sldNum"/>
          </p:nvPr>
        </p:nvSpPr>
        <p:spPr>
          <a:xfrm>
            <a:off x="17113568" y="9499702"/>
            <a:ext cx="1097400" cy="787200"/>
          </a:xfrm>
          <a:prstGeom prst="rect">
            <a:avLst/>
          </a:prstGeom>
          <a:noFill/>
          <a:ln>
            <a:noFill/>
          </a:ln>
        </p:spPr>
        <p:txBody>
          <a:bodyPr anchorCtr="0" anchor="t" bIns="182850" lIns="182850" spcFirstLastPara="1" rIns="182850" wrap="square" tIns="182850">
            <a:noAutofit/>
          </a:bodyPr>
          <a:lstStyle>
            <a:lvl1pPr lvl="0" rtl="0" algn="r">
              <a:buNone/>
              <a:defRPr sz="2600">
                <a:solidFill>
                  <a:schemeClr val="dk1"/>
                </a:solidFill>
                <a:latin typeface="Catamaran Light"/>
                <a:ea typeface="Catamaran Light"/>
                <a:cs typeface="Catamaran Light"/>
                <a:sym typeface="Catamaran Light"/>
              </a:defRPr>
            </a:lvl1pPr>
            <a:lvl2pPr lvl="1" rtl="0" algn="r">
              <a:buNone/>
              <a:defRPr sz="2600">
                <a:solidFill>
                  <a:schemeClr val="dk1"/>
                </a:solidFill>
                <a:latin typeface="Catamaran Light"/>
                <a:ea typeface="Catamaran Light"/>
                <a:cs typeface="Catamaran Light"/>
                <a:sym typeface="Catamaran Light"/>
              </a:defRPr>
            </a:lvl2pPr>
            <a:lvl3pPr lvl="2" rtl="0" algn="r">
              <a:buNone/>
              <a:defRPr sz="2600">
                <a:solidFill>
                  <a:schemeClr val="dk1"/>
                </a:solidFill>
                <a:latin typeface="Catamaran Light"/>
                <a:ea typeface="Catamaran Light"/>
                <a:cs typeface="Catamaran Light"/>
                <a:sym typeface="Catamaran Light"/>
              </a:defRPr>
            </a:lvl3pPr>
            <a:lvl4pPr lvl="3" rtl="0" algn="r">
              <a:buNone/>
              <a:defRPr sz="2600">
                <a:solidFill>
                  <a:schemeClr val="dk1"/>
                </a:solidFill>
                <a:latin typeface="Catamaran Light"/>
                <a:ea typeface="Catamaran Light"/>
                <a:cs typeface="Catamaran Light"/>
                <a:sym typeface="Catamaran Light"/>
              </a:defRPr>
            </a:lvl4pPr>
            <a:lvl5pPr lvl="4" rtl="0" algn="r">
              <a:buNone/>
              <a:defRPr sz="2600">
                <a:solidFill>
                  <a:schemeClr val="dk1"/>
                </a:solidFill>
                <a:latin typeface="Catamaran Light"/>
                <a:ea typeface="Catamaran Light"/>
                <a:cs typeface="Catamaran Light"/>
                <a:sym typeface="Catamaran Light"/>
              </a:defRPr>
            </a:lvl5pPr>
            <a:lvl6pPr lvl="5" rtl="0" algn="r">
              <a:buNone/>
              <a:defRPr sz="2600">
                <a:solidFill>
                  <a:schemeClr val="dk1"/>
                </a:solidFill>
                <a:latin typeface="Catamaran Light"/>
                <a:ea typeface="Catamaran Light"/>
                <a:cs typeface="Catamaran Light"/>
                <a:sym typeface="Catamaran Light"/>
              </a:defRPr>
            </a:lvl6pPr>
            <a:lvl7pPr lvl="6" rtl="0" algn="r">
              <a:buNone/>
              <a:defRPr sz="2600">
                <a:solidFill>
                  <a:schemeClr val="dk1"/>
                </a:solidFill>
                <a:latin typeface="Catamaran Light"/>
                <a:ea typeface="Catamaran Light"/>
                <a:cs typeface="Catamaran Light"/>
                <a:sym typeface="Catamaran Light"/>
              </a:defRPr>
            </a:lvl7pPr>
            <a:lvl8pPr lvl="7" rtl="0" algn="r">
              <a:buNone/>
              <a:defRPr sz="2600">
                <a:solidFill>
                  <a:schemeClr val="dk1"/>
                </a:solidFill>
                <a:latin typeface="Catamaran Light"/>
                <a:ea typeface="Catamaran Light"/>
                <a:cs typeface="Catamaran Light"/>
                <a:sym typeface="Catamaran Light"/>
              </a:defRPr>
            </a:lvl8pPr>
            <a:lvl9pPr lvl="8" rtl="0" algn="r">
              <a:buNone/>
              <a:defRPr sz="2600">
                <a:solidFill>
                  <a:schemeClr val="dk1"/>
                </a:solidFill>
                <a:latin typeface="Catamaran Light"/>
                <a:ea typeface="Catamaran Light"/>
                <a:cs typeface="Catamaran Light"/>
                <a:sym typeface="Catamaran Light"/>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9" name="Shape 149"/>
        <p:cNvGrpSpPr/>
        <p:nvPr/>
      </p:nvGrpSpPr>
      <p:grpSpPr>
        <a:xfrm>
          <a:off x="0" y="0"/>
          <a:ext cx="0" cy="0"/>
          <a:chOff x="0" y="0"/>
          <a:chExt cx="0" cy="0"/>
        </a:xfrm>
      </p:grpSpPr>
      <p:sp>
        <p:nvSpPr>
          <p:cNvPr id="150" name="Google Shape;150;p25"/>
          <p:cNvSpPr txBox="1"/>
          <p:nvPr>
            <p:ph idx="12" type="sldNum"/>
          </p:nvPr>
        </p:nvSpPr>
        <p:spPr>
          <a:xfrm>
            <a:off x="17113568" y="9499702"/>
            <a:ext cx="1097400" cy="787200"/>
          </a:xfrm>
          <a:prstGeom prst="rect">
            <a:avLst/>
          </a:prstGeom>
          <a:noFill/>
          <a:ln>
            <a:noFill/>
          </a:ln>
        </p:spPr>
        <p:txBody>
          <a:bodyPr anchorCtr="0" anchor="t" bIns="182850" lIns="182850" spcFirstLastPara="1" rIns="182850" wrap="square" tIns="182850">
            <a:noAutofit/>
          </a:bodyPr>
          <a:lstStyle>
            <a:lvl1pPr lvl="0" rtl="0" algn="r">
              <a:buNone/>
              <a:defRPr sz="2600">
                <a:solidFill>
                  <a:schemeClr val="dk1"/>
                </a:solidFill>
                <a:latin typeface="Catamaran Light"/>
                <a:ea typeface="Catamaran Light"/>
                <a:cs typeface="Catamaran Light"/>
                <a:sym typeface="Catamaran Light"/>
              </a:defRPr>
            </a:lvl1pPr>
            <a:lvl2pPr lvl="1" rtl="0" algn="r">
              <a:buNone/>
              <a:defRPr sz="2600">
                <a:solidFill>
                  <a:schemeClr val="dk1"/>
                </a:solidFill>
                <a:latin typeface="Catamaran Light"/>
                <a:ea typeface="Catamaran Light"/>
                <a:cs typeface="Catamaran Light"/>
                <a:sym typeface="Catamaran Light"/>
              </a:defRPr>
            </a:lvl2pPr>
            <a:lvl3pPr lvl="2" rtl="0" algn="r">
              <a:buNone/>
              <a:defRPr sz="2600">
                <a:solidFill>
                  <a:schemeClr val="dk1"/>
                </a:solidFill>
                <a:latin typeface="Catamaran Light"/>
                <a:ea typeface="Catamaran Light"/>
                <a:cs typeface="Catamaran Light"/>
                <a:sym typeface="Catamaran Light"/>
              </a:defRPr>
            </a:lvl3pPr>
            <a:lvl4pPr lvl="3" rtl="0" algn="r">
              <a:buNone/>
              <a:defRPr sz="2600">
                <a:solidFill>
                  <a:schemeClr val="dk1"/>
                </a:solidFill>
                <a:latin typeface="Catamaran Light"/>
                <a:ea typeface="Catamaran Light"/>
                <a:cs typeface="Catamaran Light"/>
                <a:sym typeface="Catamaran Light"/>
              </a:defRPr>
            </a:lvl4pPr>
            <a:lvl5pPr lvl="4" rtl="0" algn="r">
              <a:buNone/>
              <a:defRPr sz="2600">
                <a:solidFill>
                  <a:schemeClr val="dk1"/>
                </a:solidFill>
                <a:latin typeface="Catamaran Light"/>
                <a:ea typeface="Catamaran Light"/>
                <a:cs typeface="Catamaran Light"/>
                <a:sym typeface="Catamaran Light"/>
              </a:defRPr>
            </a:lvl5pPr>
            <a:lvl6pPr lvl="5" rtl="0" algn="r">
              <a:buNone/>
              <a:defRPr sz="2600">
                <a:solidFill>
                  <a:schemeClr val="dk1"/>
                </a:solidFill>
                <a:latin typeface="Catamaran Light"/>
                <a:ea typeface="Catamaran Light"/>
                <a:cs typeface="Catamaran Light"/>
                <a:sym typeface="Catamaran Light"/>
              </a:defRPr>
            </a:lvl6pPr>
            <a:lvl7pPr lvl="6" rtl="0" algn="r">
              <a:buNone/>
              <a:defRPr sz="2600">
                <a:solidFill>
                  <a:schemeClr val="dk1"/>
                </a:solidFill>
                <a:latin typeface="Catamaran Light"/>
                <a:ea typeface="Catamaran Light"/>
                <a:cs typeface="Catamaran Light"/>
                <a:sym typeface="Catamaran Light"/>
              </a:defRPr>
            </a:lvl7pPr>
            <a:lvl8pPr lvl="7" rtl="0" algn="r">
              <a:buNone/>
              <a:defRPr sz="2600">
                <a:solidFill>
                  <a:schemeClr val="dk1"/>
                </a:solidFill>
                <a:latin typeface="Catamaran Light"/>
                <a:ea typeface="Catamaran Light"/>
                <a:cs typeface="Catamaran Light"/>
                <a:sym typeface="Catamaran Light"/>
              </a:defRPr>
            </a:lvl8pPr>
            <a:lvl9pPr lvl="8" rtl="0" algn="r">
              <a:buNone/>
              <a:defRPr sz="2600">
                <a:solidFill>
                  <a:schemeClr val="dk1"/>
                </a:solidFill>
                <a:latin typeface="Catamaran Light"/>
                <a:ea typeface="Catamaran Light"/>
                <a:cs typeface="Catamaran Light"/>
                <a:sym typeface="Catamaran Light"/>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hyperlink" Target="https://datatracker.ietf.org/doc/rfc4456/" TargetMode="External"/><Relationship Id="rId4" Type="http://schemas.openxmlformats.org/officeDocument/2006/relationships/hyperlink" Target="https://datatracker.ietf.org/doc/rfc7911/" TargetMode="External"/><Relationship Id="rId5" Type="http://schemas.openxmlformats.org/officeDocument/2006/relationships/image" Target="../media/image41.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 Id="rId3" Type="http://schemas.openxmlformats.org/officeDocument/2006/relationships/hyperlink" Target="https://ris-live.ripe.net/" TargetMode="External"/><Relationship Id="rId4" Type="http://schemas.openxmlformats.org/officeDocument/2006/relationships/image" Target="../media/image13.jpg"/><Relationship Id="rId5" Type="http://schemas.openxmlformats.org/officeDocument/2006/relationships/hyperlink" Target="https://ris.ripe.net/docs/10_routecollectors.html" TargetMode="External"/><Relationship Id="rId6" Type="http://schemas.openxmlformats.org/officeDocument/2006/relationships/hyperlink" Target="https://www.ris.ripe.net/peerlist/all.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 Id="rId3"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42.png"/><Relationship Id="rId8"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 Id="rId3" Type="http://schemas.openxmlformats.org/officeDocument/2006/relationships/hyperlink" Target="https://www.howtographql.com/graphql-js/7-subscriptions/" TargetMode="External"/><Relationship Id="rId4" Type="http://schemas.openxmlformats.org/officeDocument/2006/relationships/image" Target="../media/image43.pn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7.xml"/><Relationship Id="rId3" Type="http://schemas.openxmlformats.org/officeDocument/2006/relationships/image" Target="../media/image24.jpg"/><Relationship Id="rId4" Type="http://schemas.openxmlformats.org/officeDocument/2006/relationships/image" Target="../media/image26.jpg"/><Relationship Id="rId5"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47.png"/><Relationship Id="rId5" Type="http://schemas.openxmlformats.org/officeDocument/2006/relationships/image" Target="../media/image9.png"/><Relationship Id="rId6" Type="http://schemas.openxmlformats.org/officeDocument/2006/relationships/hyperlink" Target="https://manassakis.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4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45.png"/><Relationship Id="rId4" Type="http://schemas.openxmlformats.org/officeDocument/2006/relationships/hyperlink" Target="https://cloud.codebgp.com/" TargetMode="External"/><Relationship Id="rId5" Type="http://schemas.openxmlformats.org/officeDocument/2006/relationships/hyperlink" Target="https://docs.codebgp.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2.xml"/><Relationship Id="rId3" Type="http://schemas.openxmlformats.org/officeDocument/2006/relationships/image" Target="../media/image29.jpg"/><Relationship Id="rId4" Type="http://schemas.openxmlformats.org/officeDocument/2006/relationships/hyperlink" Target="https://www.isc.org/" TargetMode="External"/><Relationship Id="rId5" Type="http://schemas.openxmlformats.org/officeDocument/2006/relationships/hyperlink" Target="https://www.isc.org/f-roo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3.xml"/><Relationship Id="rId3" Type="http://schemas.openxmlformats.org/officeDocument/2006/relationships/hyperlink" Target="https://e.root-servers.org/" TargetMode="External"/><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4.xml"/><Relationship Id="rId3" Type="http://schemas.openxmlformats.org/officeDocument/2006/relationships/image" Target="../media/image35.jpg"/><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5.xml"/><Relationship Id="rId3" Type="http://schemas.openxmlformats.org/officeDocument/2006/relationships/image" Target="../media/image3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7.xml"/><Relationship Id="rId3" Type="http://schemas.openxmlformats.org/officeDocument/2006/relationships/hyperlink" Target="http://www.youtube.com/watch?v=USh4Bmt9AM8" TargetMode="External"/><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48.png"/><Relationship Id="rId4" Type="http://schemas.openxmlformats.org/officeDocument/2006/relationships/image" Target="../media/image31.png"/><Relationship Id="rId5"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 Id="rId3" Type="http://schemas.openxmlformats.org/officeDocument/2006/relationships/hyperlink" Target="https://ieeexplore.ieee.org/abstract/document/848150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 Id="rId3" Type="http://schemas.openxmlformats.org/officeDocument/2006/relationships/hyperlink" Target="https://www.rfc-editor.org/rfc/rfc7908.html"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hyperlink" Target="https://bgpartemis.org"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8"/>
          <p:cNvSpPr txBox="1"/>
          <p:nvPr/>
        </p:nvSpPr>
        <p:spPr>
          <a:xfrm>
            <a:off x="1640950" y="5175673"/>
            <a:ext cx="6048300" cy="5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300">
                <a:solidFill>
                  <a:srgbClr val="FFFFFF"/>
                </a:solidFill>
                <a:latin typeface="Red Hat Display Medium"/>
                <a:ea typeface="Red Hat Display Medium"/>
                <a:cs typeface="Red Hat Display Medium"/>
                <a:sym typeface="Red Hat Display Medium"/>
              </a:rPr>
              <a:t>Lefteris Manassakis  </a:t>
            </a:r>
            <a:r>
              <a:rPr lang="es" sz="2300">
                <a:solidFill>
                  <a:srgbClr val="618BFF"/>
                </a:solidFill>
                <a:latin typeface="Red Hat Display Medium"/>
                <a:ea typeface="Red Hat Display Medium"/>
                <a:cs typeface="Red Hat Display Medium"/>
                <a:sym typeface="Red Hat Display Medium"/>
              </a:rPr>
              <a:t>|</a:t>
            </a:r>
            <a:r>
              <a:rPr lang="es" sz="2300">
                <a:solidFill>
                  <a:srgbClr val="FFFFFF"/>
                </a:solidFill>
                <a:latin typeface="Red Hat Display Medium"/>
                <a:ea typeface="Red Hat Display Medium"/>
                <a:cs typeface="Red Hat Display Medium"/>
                <a:sym typeface="Red Hat Display Medium"/>
              </a:rPr>
              <a:t>  COO, Code BGP</a:t>
            </a:r>
            <a:endParaRPr sz="2300">
              <a:solidFill>
                <a:srgbClr val="FFFFFF"/>
              </a:solidFill>
              <a:latin typeface="Red Hat Display Medium"/>
              <a:ea typeface="Red Hat Display Medium"/>
              <a:cs typeface="Red Hat Display Medium"/>
              <a:sym typeface="Red Hat Display Medium"/>
            </a:endParaRPr>
          </a:p>
        </p:txBody>
      </p:sp>
      <p:sp>
        <p:nvSpPr>
          <p:cNvPr id="439" name="Google Shape;439;p58"/>
          <p:cNvSpPr/>
          <p:nvPr/>
        </p:nvSpPr>
        <p:spPr>
          <a:xfrm>
            <a:off x="8992125" y="3652525"/>
            <a:ext cx="45600" cy="2488200"/>
          </a:xfrm>
          <a:prstGeom prst="rect">
            <a:avLst/>
          </a:prstGeom>
          <a:solidFill>
            <a:srgbClr val="618BFF"/>
          </a:solidFill>
          <a:ln cap="flat" cmpd="sng" w="9525">
            <a:solidFill>
              <a:srgbClr val="3B62F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8"/>
          <p:cNvSpPr txBox="1"/>
          <p:nvPr/>
        </p:nvSpPr>
        <p:spPr>
          <a:xfrm>
            <a:off x="1640950" y="3620850"/>
            <a:ext cx="6887400" cy="9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5500">
                <a:solidFill>
                  <a:srgbClr val="FFFFFF"/>
                </a:solidFill>
                <a:latin typeface="Red Hat Display"/>
                <a:ea typeface="Red Hat Display"/>
                <a:cs typeface="Red Hat Display"/>
                <a:sym typeface="Red Hat Display"/>
              </a:rPr>
              <a:t>BGP </a:t>
            </a:r>
            <a:r>
              <a:rPr b="1" lang="es" sz="5500">
                <a:solidFill>
                  <a:srgbClr val="FFFFFF"/>
                </a:solidFill>
                <a:latin typeface="Red Hat Display"/>
                <a:ea typeface="Red Hat Display"/>
                <a:cs typeface="Red Hat Display"/>
                <a:sym typeface="Red Hat Display"/>
              </a:rPr>
              <a:t>Security</a:t>
            </a:r>
            <a:endParaRPr b="1" sz="5500">
              <a:solidFill>
                <a:srgbClr val="FFFFFF"/>
              </a:solidFill>
              <a:latin typeface="Red Hat Display"/>
              <a:ea typeface="Red Hat Display"/>
              <a:cs typeface="Red Hat Display"/>
              <a:sym typeface="Red Hat Display"/>
            </a:endParaRPr>
          </a:p>
        </p:txBody>
      </p:sp>
      <p:sp>
        <p:nvSpPr>
          <p:cNvPr id="441" name="Google Shape;441;p58"/>
          <p:cNvSpPr txBox="1"/>
          <p:nvPr/>
        </p:nvSpPr>
        <p:spPr>
          <a:xfrm>
            <a:off x="1640950" y="4463017"/>
            <a:ext cx="6048300" cy="5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600">
                <a:solidFill>
                  <a:srgbClr val="618BFF"/>
                </a:solidFill>
                <a:latin typeface="Red Hat Display Medium"/>
                <a:ea typeface="Red Hat Display Medium"/>
                <a:cs typeface="Red Hat Display Medium"/>
                <a:sym typeface="Red Hat Display Medium"/>
              </a:rPr>
              <a:t>Hijack and Route Leak Detection </a:t>
            </a:r>
            <a:endParaRPr sz="2600">
              <a:solidFill>
                <a:srgbClr val="618BFF"/>
              </a:solidFill>
              <a:latin typeface="Red Hat Display Medium"/>
              <a:ea typeface="Red Hat Display Medium"/>
              <a:cs typeface="Red Hat Display Medium"/>
              <a:sym typeface="Red Hat Display Medium"/>
            </a:endParaRPr>
          </a:p>
        </p:txBody>
      </p:sp>
      <p:sp>
        <p:nvSpPr>
          <p:cNvPr id="442" name="Google Shape;442;p58"/>
          <p:cNvSpPr txBox="1"/>
          <p:nvPr/>
        </p:nvSpPr>
        <p:spPr>
          <a:xfrm>
            <a:off x="2086007" y="5667333"/>
            <a:ext cx="6048300" cy="5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000">
                <a:solidFill>
                  <a:srgbClr val="618BFF"/>
                </a:solidFill>
                <a:latin typeface="Red Hat Display"/>
                <a:ea typeface="Red Hat Display"/>
                <a:cs typeface="Red Hat Display"/>
                <a:sym typeface="Red Hat Display"/>
              </a:rPr>
              <a:t>lefteris@codebgp.com</a:t>
            </a:r>
            <a:endParaRPr sz="2000">
              <a:solidFill>
                <a:srgbClr val="618BFF"/>
              </a:solidFill>
              <a:latin typeface="Red Hat Display"/>
              <a:ea typeface="Red Hat Display"/>
              <a:cs typeface="Red Hat Display"/>
              <a:sym typeface="Red Hat Display"/>
            </a:endParaRPr>
          </a:p>
        </p:txBody>
      </p:sp>
      <p:sp>
        <p:nvSpPr>
          <p:cNvPr id="443" name="Google Shape;443;p58"/>
          <p:cNvSpPr txBox="1"/>
          <p:nvPr/>
        </p:nvSpPr>
        <p:spPr>
          <a:xfrm>
            <a:off x="14592189" y="3796609"/>
            <a:ext cx="1755900" cy="15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7200">
                <a:solidFill>
                  <a:srgbClr val="FDBD3F"/>
                </a:solidFill>
                <a:latin typeface="Red Hat Display"/>
                <a:ea typeface="Red Hat Display"/>
                <a:cs typeface="Red Hat Display"/>
                <a:sym typeface="Red Hat Display"/>
              </a:rPr>
              <a:t>51</a:t>
            </a:r>
            <a:endParaRPr b="1" sz="7200">
              <a:solidFill>
                <a:srgbClr val="FDBD3F"/>
              </a:solidFill>
              <a:latin typeface="Red Hat Display"/>
              <a:ea typeface="Red Hat Display"/>
              <a:cs typeface="Red Hat Display"/>
              <a:sym typeface="Red Hat Display"/>
            </a:endParaRPr>
          </a:p>
        </p:txBody>
      </p:sp>
      <p:sp>
        <p:nvSpPr>
          <p:cNvPr id="444" name="Google Shape;444;p58"/>
          <p:cNvSpPr txBox="1"/>
          <p:nvPr/>
        </p:nvSpPr>
        <p:spPr>
          <a:xfrm>
            <a:off x="10118825" y="5198773"/>
            <a:ext cx="5610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300">
                <a:solidFill>
                  <a:srgbClr val="FFFFFF"/>
                </a:solidFill>
                <a:latin typeface="Red Hat Display Medium"/>
                <a:ea typeface="Red Hat Display Medium"/>
                <a:cs typeface="Red Hat Display Medium"/>
                <a:sym typeface="Red Hat Display Medium"/>
              </a:rPr>
              <a:t>April 4, 2023  </a:t>
            </a:r>
            <a:r>
              <a:rPr lang="es" sz="2300">
                <a:solidFill>
                  <a:srgbClr val="FDBD3F"/>
                </a:solidFill>
                <a:latin typeface="Red Hat Display Medium"/>
                <a:ea typeface="Red Hat Display Medium"/>
                <a:cs typeface="Red Hat Display Medium"/>
                <a:sym typeface="Red Hat Display Medium"/>
              </a:rPr>
              <a:t>|</a:t>
            </a:r>
            <a:r>
              <a:rPr lang="es" sz="2300">
                <a:solidFill>
                  <a:srgbClr val="FFFFFF"/>
                </a:solidFill>
                <a:latin typeface="Red Hat Display Medium"/>
                <a:ea typeface="Red Hat Display Medium"/>
                <a:cs typeface="Red Hat Display Medium"/>
                <a:sym typeface="Red Hat Display Medium"/>
              </a:rPr>
              <a:t>  Manchester, UK</a:t>
            </a:r>
            <a:endParaRPr/>
          </a:p>
        </p:txBody>
      </p:sp>
      <p:pic>
        <p:nvPicPr>
          <p:cNvPr id="445" name="Google Shape;445;p58"/>
          <p:cNvPicPr preferRelativeResize="0"/>
          <p:nvPr/>
        </p:nvPicPr>
        <p:blipFill>
          <a:blip r:embed="rId3">
            <a:alphaModFix/>
          </a:blip>
          <a:stretch>
            <a:fillRect/>
          </a:stretch>
        </p:blipFill>
        <p:spPr>
          <a:xfrm>
            <a:off x="9978400" y="3771650"/>
            <a:ext cx="4542318" cy="1294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67"/>
          <p:cNvSpPr txBox="1"/>
          <p:nvPr>
            <p:ph type="title"/>
          </p:nvPr>
        </p:nvSpPr>
        <p:spPr>
          <a:xfrm>
            <a:off x="1721425" y="781950"/>
            <a:ext cx="147231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Data service: </a:t>
            </a:r>
            <a:r>
              <a:rPr lang="es">
                <a:solidFill>
                  <a:schemeClr val="dk2"/>
                </a:solidFill>
              </a:rPr>
              <a:t>Code BGP Monitor</a:t>
            </a:r>
            <a:r>
              <a:rPr lang="es"/>
              <a:t> </a:t>
            </a:r>
            <a:endParaRPr/>
          </a:p>
        </p:txBody>
      </p:sp>
      <p:sp>
        <p:nvSpPr>
          <p:cNvPr id="549" name="Google Shape;549;p67"/>
          <p:cNvSpPr txBox="1"/>
          <p:nvPr>
            <p:ph idx="1" type="body"/>
          </p:nvPr>
        </p:nvSpPr>
        <p:spPr>
          <a:xfrm>
            <a:off x="1736550" y="1968726"/>
            <a:ext cx="5500800" cy="638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t>BGP Monitoring Service developed by Code BGP</a:t>
            </a:r>
            <a:br>
              <a:rPr lang="es" sz="2400"/>
            </a:br>
            <a:endParaRPr sz="2400"/>
          </a:p>
          <a:p>
            <a:pPr indent="-381000" lvl="0" marL="457200" rtl="0" algn="l">
              <a:spcBef>
                <a:spcPts val="0"/>
              </a:spcBef>
              <a:spcAft>
                <a:spcPts val="0"/>
              </a:spcAft>
              <a:buSzPts val="2400"/>
              <a:buChar char="●"/>
            </a:pPr>
            <a:r>
              <a:rPr lang="es" sz="2400"/>
              <a:t>Route Reflection </a:t>
            </a:r>
            <a:r>
              <a:rPr lang="es" sz="2400" u="sng">
                <a:solidFill>
                  <a:schemeClr val="hlink"/>
                </a:solidFill>
                <a:hlinkClick r:id="rId3"/>
              </a:rPr>
              <a:t>(RFC 4456)</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lang="es" sz="2400"/>
              <a:t>BGP Add-Path (</a:t>
            </a:r>
            <a:r>
              <a:rPr lang="es" sz="2400" u="sng">
                <a:solidFill>
                  <a:schemeClr val="dk2"/>
                </a:solidFill>
                <a:hlinkClick r:id="rId4">
                  <a:extLst>
                    <a:ext uri="{A12FA001-AC4F-418D-AE19-62706E023703}">
                      <ahyp:hlinkClr val="tx"/>
                    </a:ext>
                  </a:extLst>
                </a:hlinkClick>
              </a:rPr>
              <a:t>RFC 7911</a:t>
            </a:r>
            <a:r>
              <a:rPr lang="es" sz="2400"/>
              <a:t>)</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lang="es" sz="2400"/>
              <a:t>186 full feed peerings  (v4 &amp; v6)</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lang="es" sz="2400"/>
              <a:t>20 Upstreams</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lang="es" sz="2400"/>
              <a:t>Monitors in 37 countries, 62 cities</a:t>
            </a:r>
            <a:endParaRPr sz="2400"/>
          </a:p>
          <a:p>
            <a:pPr indent="0" lvl="0" marL="457200" rtl="0" algn="l">
              <a:spcBef>
                <a:spcPts val="0"/>
              </a:spcBef>
              <a:spcAft>
                <a:spcPts val="0"/>
              </a:spcAft>
              <a:buNone/>
            </a:pPr>
            <a:r>
              <a:t/>
            </a:r>
            <a:endParaRPr sz="2400"/>
          </a:p>
        </p:txBody>
      </p:sp>
      <p:sp>
        <p:nvSpPr>
          <p:cNvPr id="550" name="Google Shape;550;p67"/>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pic>
        <p:nvPicPr>
          <p:cNvPr id="551" name="Google Shape;551;p67"/>
          <p:cNvPicPr preferRelativeResize="0"/>
          <p:nvPr/>
        </p:nvPicPr>
        <p:blipFill>
          <a:blip r:embed="rId5">
            <a:alphaModFix/>
          </a:blip>
          <a:stretch>
            <a:fillRect/>
          </a:stretch>
        </p:blipFill>
        <p:spPr>
          <a:xfrm>
            <a:off x="7556572" y="2133725"/>
            <a:ext cx="10364153" cy="6778726"/>
          </a:xfrm>
          <a:prstGeom prst="rect">
            <a:avLst/>
          </a:prstGeom>
          <a:noFill/>
          <a:ln>
            <a:noFill/>
          </a:ln>
        </p:spPr>
      </p:pic>
      <p:sp>
        <p:nvSpPr>
          <p:cNvPr id="552" name="Google Shape;552;p67"/>
          <p:cNvSpPr/>
          <p:nvPr/>
        </p:nvSpPr>
        <p:spPr>
          <a:xfrm>
            <a:off x="7556577" y="8432757"/>
            <a:ext cx="2591700" cy="479700"/>
          </a:xfrm>
          <a:prstGeom prst="rect">
            <a:avLst/>
          </a:prstGeom>
          <a:solidFill>
            <a:srgbClr val="EFF3FE"/>
          </a:solidFill>
          <a:ln cap="flat" cmpd="sng" w="19050">
            <a:solidFill>
              <a:srgbClr val="092B5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3" name="Google Shape;553;p67"/>
          <p:cNvPicPr preferRelativeResize="0"/>
          <p:nvPr/>
        </p:nvPicPr>
        <p:blipFill>
          <a:blip r:embed="rId6">
            <a:alphaModFix/>
          </a:blip>
          <a:stretch>
            <a:fillRect/>
          </a:stretch>
        </p:blipFill>
        <p:spPr>
          <a:xfrm>
            <a:off x="7709396" y="8567498"/>
            <a:ext cx="1325978" cy="209133"/>
          </a:xfrm>
          <a:prstGeom prst="rect">
            <a:avLst/>
          </a:prstGeom>
          <a:noFill/>
          <a:ln>
            <a:noFill/>
          </a:ln>
        </p:spPr>
      </p:pic>
      <p:sp>
        <p:nvSpPr>
          <p:cNvPr id="554" name="Google Shape;554;p67"/>
          <p:cNvSpPr txBox="1"/>
          <p:nvPr/>
        </p:nvSpPr>
        <p:spPr>
          <a:xfrm>
            <a:off x="9085339" y="8457819"/>
            <a:ext cx="1156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500">
                <a:solidFill>
                  <a:srgbClr val="092B50"/>
                </a:solidFill>
                <a:latin typeface="Red Hat Display"/>
                <a:ea typeface="Red Hat Display"/>
                <a:cs typeface="Red Hat Display"/>
                <a:sym typeface="Red Hat Display"/>
              </a:rPr>
              <a:t>monitors</a:t>
            </a:r>
            <a:endParaRPr sz="100">
              <a:solidFill>
                <a:srgbClr val="092B5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68"/>
          <p:cNvSpPr txBox="1"/>
          <p:nvPr>
            <p:ph type="title"/>
          </p:nvPr>
        </p:nvSpPr>
        <p:spPr>
          <a:xfrm>
            <a:off x="1721425" y="781950"/>
            <a:ext cx="147231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Data Service: </a:t>
            </a:r>
            <a:r>
              <a:rPr lang="es">
                <a:solidFill>
                  <a:schemeClr val="dk2"/>
                </a:solidFill>
              </a:rPr>
              <a:t>RIS Live</a:t>
            </a:r>
            <a:endParaRPr/>
          </a:p>
        </p:txBody>
      </p:sp>
      <p:sp>
        <p:nvSpPr>
          <p:cNvPr id="560" name="Google Shape;560;p68"/>
          <p:cNvSpPr txBox="1"/>
          <p:nvPr>
            <p:ph idx="2" type="body"/>
          </p:nvPr>
        </p:nvSpPr>
        <p:spPr>
          <a:xfrm>
            <a:off x="1739450" y="1792025"/>
            <a:ext cx="14933700" cy="1211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2500"/>
              <a:t>Provides real-time JSON BGP messages via a fully filterable interactive WebSocket JSON API, and a full stream ("firehose") containing all of the messages generated by RIS. → </a:t>
            </a:r>
            <a:r>
              <a:rPr lang="es" sz="2500" u="sng">
                <a:solidFill>
                  <a:schemeClr val="hlink"/>
                </a:solidFill>
                <a:hlinkClick r:id="rId3"/>
              </a:rPr>
              <a:t>https://ris-live.ripe.net/</a:t>
            </a:r>
            <a:endParaRPr sz="2500"/>
          </a:p>
          <a:p>
            <a:pPr indent="0" lvl="0" marL="0" rtl="0" algn="l">
              <a:lnSpc>
                <a:spcPct val="115000"/>
              </a:lnSpc>
              <a:spcBef>
                <a:spcPts val="0"/>
              </a:spcBef>
              <a:spcAft>
                <a:spcPts val="0"/>
              </a:spcAft>
              <a:buNone/>
            </a:pPr>
            <a:r>
              <a:t/>
            </a:r>
            <a:endParaRPr sz="2500"/>
          </a:p>
          <a:p>
            <a:pPr indent="0" lvl="0" marL="0" rtl="0" algn="l">
              <a:lnSpc>
                <a:spcPct val="115000"/>
              </a:lnSpc>
              <a:spcBef>
                <a:spcPts val="0"/>
              </a:spcBef>
              <a:spcAft>
                <a:spcPts val="0"/>
              </a:spcAft>
              <a:buNone/>
            </a:pPr>
            <a:r>
              <a:t/>
            </a:r>
            <a:endParaRPr sz="2500"/>
          </a:p>
        </p:txBody>
      </p:sp>
      <p:pic>
        <p:nvPicPr>
          <p:cNvPr id="561" name="Google Shape;561;p68"/>
          <p:cNvPicPr preferRelativeResize="0"/>
          <p:nvPr/>
        </p:nvPicPr>
        <p:blipFill>
          <a:blip r:embed="rId4">
            <a:alphaModFix/>
          </a:blip>
          <a:stretch>
            <a:fillRect/>
          </a:stretch>
        </p:blipFill>
        <p:spPr>
          <a:xfrm>
            <a:off x="1860596" y="3112996"/>
            <a:ext cx="9868400" cy="4258300"/>
          </a:xfrm>
          <a:prstGeom prst="rect">
            <a:avLst/>
          </a:prstGeom>
          <a:noFill/>
          <a:ln>
            <a:noFill/>
          </a:ln>
        </p:spPr>
      </p:pic>
      <p:sp>
        <p:nvSpPr>
          <p:cNvPr id="562" name="Google Shape;562;p68"/>
          <p:cNvSpPr txBox="1"/>
          <p:nvPr/>
        </p:nvSpPr>
        <p:spPr>
          <a:xfrm>
            <a:off x="12133575" y="3125878"/>
            <a:ext cx="4900500" cy="278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2500">
                <a:solidFill>
                  <a:schemeClr val="dk1"/>
                </a:solidFill>
                <a:latin typeface="Red Hat Display"/>
                <a:ea typeface="Red Hat Display"/>
                <a:cs typeface="Red Hat Display"/>
                <a:sym typeface="Red Hat Display"/>
              </a:rPr>
              <a:t>Total peerings (IPv4  &amp; IPv6): </a:t>
            </a:r>
            <a:r>
              <a:rPr b="1" lang="es" sz="2500">
                <a:solidFill>
                  <a:schemeClr val="dk1"/>
                </a:solidFill>
                <a:latin typeface="Red Hat Display"/>
                <a:ea typeface="Red Hat Display"/>
                <a:cs typeface="Red Hat Display"/>
                <a:sym typeface="Red Hat Display"/>
              </a:rPr>
              <a:t>1448</a:t>
            </a:r>
            <a:endParaRPr b="1" sz="2500">
              <a:solidFill>
                <a:schemeClr val="dk1"/>
              </a:solidFill>
              <a:latin typeface="Red Hat Display"/>
              <a:ea typeface="Red Hat Display"/>
              <a:cs typeface="Red Hat Display"/>
              <a:sym typeface="Red Hat Display"/>
            </a:endParaRPr>
          </a:p>
          <a:p>
            <a:pPr indent="0" lvl="0" marL="0" rtl="0" algn="l">
              <a:lnSpc>
                <a:spcPct val="115000"/>
              </a:lnSpc>
              <a:spcBef>
                <a:spcPts val="0"/>
              </a:spcBef>
              <a:spcAft>
                <a:spcPts val="0"/>
              </a:spcAft>
              <a:buNone/>
            </a:pPr>
            <a:r>
              <a:rPr lang="es" sz="2500">
                <a:solidFill>
                  <a:schemeClr val="dk1"/>
                </a:solidFill>
                <a:latin typeface="Red Hat Display"/>
                <a:ea typeface="Red Hat Display"/>
                <a:cs typeface="Red Hat Display"/>
                <a:sym typeface="Red Hat Display"/>
              </a:rPr>
              <a:t>BGP full feeds: </a:t>
            </a:r>
            <a:endParaRPr sz="2500">
              <a:solidFill>
                <a:schemeClr val="dk1"/>
              </a:solidFill>
              <a:latin typeface="Red Hat Display"/>
              <a:ea typeface="Red Hat Display"/>
              <a:cs typeface="Red Hat Display"/>
              <a:sym typeface="Red Hat Display"/>
            </a:endParaRPr>
          </a:p>
          <a:p>
            <a:pPr indent="-387350" lvl="0" marL="457200" rtl="0" algn="l">
              <a:lnSpc>
                <a:spcPct val="115000"/>
              </a:lnSpc>
              <a:spcBef>
                <a:spcPts val="0"/>
              </a:spcBef>
              <a:spcAft>
                <a:spcPts val="0"/>
              </a:spcAft>
              <a:buClr>
                <a:schemeClr val="dk2"/>
              </a:buClr>
              <a:buSzPts val="2500"/>
              <a:buFont typeface="Red Hat Display"/>
              <a:buChar char="●"/>
            </a:pPr>
            <a:r>
              <a:rPr lang="es" sz="2500">
                <a:solidFill>
                  <a:schemeClr val="dk1"/>
                </a:solidFill>
                <a:latin typeface="Red Hat Display"/>
                <a:ea typeface="Red Hat Display"/>
                <a:cs typeface="Red Hat Display"/>
                <a:sym typeface="Red Hat Display"/>
              </a:rPr>
              <a:t>IPv4: </a:t>
            </a:r>
            <a:r>
              <a:rPr b="1" lang="es" sz="2500">
                <a:solidFill>
                  <a:schemeClr val="dk1"/>
                </a:solidFill>
                <a:latin typeface="Red Hat Display"/>
                <a:ea typeface="Red Hat Display"/>
                <a:cs typeface="Red Hat Display"/>
                <a:sym typeface="Red Hat Display"/>
              </a:rPr>
              <a:t>366</a:t>
            </a:r>
            <a:endParaRPr b="1" sz="2500">
              <a:solidFill>
                <a:schemeClr val="dk1"/>
              </a:solidFill>
              <a:latin typeface="Red Hat Display"/>
              <a:ea typeface="Red Hat Display"/>
              <a:cs typeface="Red Hat Display"/>
              <a:sym typeface="Red Hat Display"/>
            </a:endParaRPr>
          </a:p>
          <a:p>
            <a:pPr indent="-387350" lvl="0" marL="457200" rtl="0" algn="l">
              <a:lnSpc>
                <a:spcPct val="115000"/>
              </a:lnSpc>
              <a:spcBef>
                <a:spcPts val="0"/>
              </a:spcBef>
              <a:spcAft>
                <a:spcPts val="0"/>
              </a:spcAft>
              <a:buClr>
                <a:schemeClr val="dk2"/>
              </a:buClr>
              <a:buSzPts val="2500"/>
              <a:buFont typeface="Red Hat Display"/>
              <a:buChar char="●"/>
            </a:pPr>
            <a:r>
              <a:rPr lang="es" sz="2500">
                <a:solidFill>
                  <a:schemeClr val="dk1"/>
                </a:solidFill>
                <a:latin typeface="Red Hat Display"/>
                <a:ea typeface="Red Hat Display"/>
                <a:cs typeface="Red Hat Display"/>
                <a:sym typeface="Red Hat Display"/>
              </a:rPr>
              <a:t>IPv6: </a:t>
            </a:r>
            <a:r>
              <a:rPr b="1" lang="es" sz="2500">
                <a:solidFill>
                  <a:schemeClr val="dk1"/>
                </a:solidFill>
                <a:latin typeface="Red Hat Display"/>
                <a:ea typeface="Red Hat Display"/>
                <a:cs typeface="Red Hat Display"/>
                <a:sym typeface="Red Hat Display"/>
              </a:rPr>
              <a:t>401</a:t>
            </a:r>
            <a:endParaRPr b="1" sz="25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rPr lang="es" sz="2500"/>
              <a:t> </a:t>
            </a:r>
            <a:endParaRPr sz="2500"/>
          </a:p>
        </p:txBody>
      </p:sp>
      <p:sp>
        <p:nvSpPr>
          <p:cNvPr id="563" name="Google Shape;563;p68"/>
          <p:cNvSpPr txBox="1"/>
          <p:nvPr/>
        </p:nvSpPr>
        <p:spPr>
          <a:xfrm>
            <a:off x="1826607" y="7955057"/>
            <a:ext cx="12369000" cy="1031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s" sz="2200">
                <a:solidFill>
                  <a:schemeClr val="dk1"/>
                </a:solidFill>
                <a:latin typeface="Red Hat Display"/>
                <a:ea typeface="Red Hat Display"/>
                <a:cs typeface="Red Hat Display"/>
                <a:sym typeface="Red Hat Display"/>
              </a:rPr>
              <a:t>List of Route Collectors: </a:t>
            </a:r>
            <a:r>
              <a:rPr lang="es" sz="2200" u="sng">
                <a:solidFill>
                  <a:schemeClr val="dk2"/>
                </a:solidFill>
                <a:latin typeface="Red Hat Display"/>
                <a:ea typeface="Red Hat Display"/>
                <a:cs typeface="Red Hat Display"/>
                <a:sym typeface="Red Hat Display"/>
                <a:hlinkClick r:id="rId5">
                  <a:extLst>
                    <a:ext uri="{A12FA001-AC4F-418D-AE19-62706E023703}">
                      <ahyp:hlinkClr val="tx"/>
                    </a:ext>
                  </a:extLst>
                </a:hlinkClick>
              </a:rPr>
              <a:t>https://ris.ripe.net/docs/10_routecollectors.html</a:t>
            </a:r>
            <a:endParaRPr sz="2200">
              <a:solidFill>
                <a:schemeClr val="dk1"/>
              </a:solidFill>
              <a:latin typeface="Red Hat Display"/>
              <a:ea typeface="Red Hat Display"/>
              <a:cs typeface="Red Hat Display"/>
              <a:sym typeface="Red Hat Display"/>
            </a:endParaRPr>
          </a:p>
          <a:p>
            <a:pPr indent="0" lvl="0" marL="0" rtl="0" algn="l">
              <a:lnSpc>
                <a:spcPct val="150000"/>
              </a:lnSpc>
              <a:spcBef>
                <a:spcPts val="0"/>
              </a:spcBef>
              <a:spcAft>
                <a:spcPts val="0"/>
              </a:spcAft>
              <a:buNone/>
            </a:pPr>
            <a:r>
              <a:rPr lang="es" sz="2200">
                <a:solidFill>
                  <a:schemeClr val="dk1"/>
                </a:solidFill>
                <a:latin typeface="Red Hat Display"/>
                <a:ea typeface="Red Hat Display"/>
                <a:cs typeface="Red Hat Display"/>
                <a:sym typeface="Red Hat Display"/>
              </a:rPr>
              <a:t>List of Peers: </a:t>
            </a:r>
            <a:r>
              <a:rPr lang="es" sz="2200" u="sng">
                <a:solidFill>
                  <a:schemeClr val="dk2"/>
                </a:solidFill>
                <a:latin typeface="Red Hat Display"/>
                <a:ea typeface="Red Hat Display"/>
                <a:cs typeface="Red Hat Display"/>
                <a:sym typeface="Red Hat Display"/>
                <a:hlinkClick r:id="rId6">
                  <a:extLst>
                    <a:ext uri="{A12FA001-AC4F-418D-AE19-62706E023703}">
                      <ahyp:hlinkClr val="tx"/>
                    </a:ext>
                  </a:extLst>
                </a:hlinkClick>
              </a:rPr>
              <a:t>https://www.ris.ripe.net/peerlist/all.shtml</a:t>
            </a:r>
            <a:endParaRPr sz="2200"/>
          </a:p>
        </p:txBody>
      </p:sp>
      <p:sp>
        <p:nvSpPr>
          <p:cNvPr id="564" name="Google Shape;564;p68"/>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9"/>
          <p:cNvSpPr txBox="1"/>
          <p:nvPr>
            <p:ph idx="3" type="body"/>
          </p:nvPr>
        </p:nvSpPr>
        <p:spPr>
          <a:xfrm>
            <a:off x="1676751" y="2139150"/>
            <a:ext cx="4806300" cy="6096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b="1" lang="es" sz="2500"/>
              <a:t>M</a:t>
            </a:r>
            <a:r>
              <a:rPr b="1" lang="es" sz="2500"/>
              <a:t>ulti-hop </a:t>
            </a:r>
            <a:r>
              <a:rPr lang="es" sz="2500"/>
              <a:t>BGP sessions</a:t>
            </a:r>
            <a:endParaRPr sz="2500"/>
          </a:p>
          <a:p>
            <a:pPr indent="0" lvl="0" marL="914400" rtl="0" algn="l">
              <a:spcBef>
                <a:spcPts val="0"/>
              </a:spcBef>
              <a:spcAft>
                <a:spcPts val="0"/>
              </a:spcAft>
              <a:buNone/>
            </a:pPr>
            <a:r>
              <a:t/>
            </a:r>
            <a:endParaRPr sz="2500"/>
          </a:p>
        </p:txBody>
      </p:sp>
      <p:sp>
        <p:nvSpPr>
          <p:cNvPr id="570" name="Google Shape;570;p69"/>
          <p:cNvSpPr txBox="1"/>
          <p:nvPr>
            <p:ph type="title"/>
          </p:nvPr>
        </p:nvSpPr>
        <p:spPr>
          <a:xfrm>
            <a:off x="1721425" y="781950"/>
            <a:ext cx="147231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Data Service:</a:t>
            </a:r>
            <a:r>
              <a:rPr lang="es"/>
              <a:t> </a:t>
            </a:r>
            <a:r>
              <a:rPr lang="es">
                <a:solidFill>
                  <a:schemeClr val="dk2"/>
                </a:solidFill>
              </a:rPr>
              <a:t>Y</a:t>
            </a:r>
            <a:r>
              <a:rPr lang="es">
                <a:solidFill>
                  <a:schemeClr val="dk2"/>
                </a:solidFill>
              </a:rPr>
              <a:t>our routers</a:t>
            </a:r>
            <a:r>
              <a:rPr lang="es"/>
              <a:t> </a:t>
            </a:r>
            <a:endParaRPr b="0"/>
          </a:p>
        </p:txBody>
      </p:sp>
      <p:pic>
        <p:nvPicPr>
          <p:cNvPr id="571" name="Google Shape;571;p69"/>
          <p:cNvPicPr preferRelativeResize="0"/>
          <p:nvPr/>
        </p:nvPicPr>
        <p:blipFill rotWithShape="1">
          <a:blip r:embed="rId3">
            <a:alphaModFix/>
          </a:blip>
          <a:srcRect b="0" l="0" r="0" t="0"/>
          <a:stretch/>
        </p:blipFill>
        <p:spPr>
          <a:xfrm>
            <a:off x="4504225" y="2309050"/>
            <a:ext cx="8687276" cy="6453402"/>
          </a:xfrm>
          <a:prstGeom prst="rect">
            <a:avLst/>
          </a:prstGeom>
          <a:noFill/>
          <a:ln>
            <a:noFill/>
          </a:ln>
        </p:spPr>
      </p:pic>
      <p:sp>
        <p:nvSpPr>
          <p:cNvPr id="572" name="Google Shape;572;p69"/>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70"/>
          <p:cNvSpPr txBox="1"/>
          <p:nvPr>
            <p:ph type="title"/>
          </p:nvPr>
        </p:nvSpPr>
        <p:spPr>
          <a:xfrm>
            <a:off x="1721425" y="781950"/>
            <a:ext cx="147231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Data Service:</a:t>
            </a:r>
            <a:r>
              <a:rPr lang="es"/>
              <a:t> </a:t>
            </a:r>
            <a:r>
              <a:rPr lang="es">
                <a:solidFill>
                  <a:schemeClr val="dk2"/>
                </a:solidFill>
              </a:rPr>
              <a:t>RPKI </a:t>
            </a:r>
            <a:endParaRPr/>
          </a:p>
        </p:txBody>
      </p:sp>
      <p:sp>
        <p:nvSpPr>
          <p:cNvPr id="578" name="Google Shape;578;p70"/>
          <p:cNvSpPr txBox="1"/>
          <p:nvPr>
            <p:ph idx="1" type="body"/>
          </p:nvPr>
        </p:nvSpPr>
        <p:spPr>
          <a:xfrm>
            <a:off x="1660350" y="2133725"/>
            <a:ext cx="6093600" cy="2289600"/>
          </a:xfrm>
          <a:prstGeom prst="rect">
            <a:avLst/>
          </a:prstGeom>
        </p:spPr>
        <p:txBody>
          <a:bodyPr anchorCtr="0" anchor="t" bIns="91425" lIns="91425" spcFirstLastPara="1" rIns="91425" wrap="square" tIns="91425">
            <a:noAutofit/>
          </a:bodyPr>
          <a:lstStyle/>
          <a:p>
            <a:pPr indent="-387350" lvl="0" marL="457200" rtl="0" algn="l">
              <a:lnSpc>
                <a:spcPct val="125000"/>
              </a:lnSpc>
              <a:spcBef>
                <a:spcPts val="0"/>
              </a:spcBef>
              <a:spcAft>
                <a:spcPts val="0"/>
              </a:spcAft>
              <a:buSzPts val="2500"/>
              <a:buChar char="●"/>
            </a:pPr>
            <a:r>
              <a:rPr lang="es" sz="2500"/>
              <a:t>Tracking the state of </a:t>
            </a:r>
            <a:r>
              <a:rPr b="1" lang="es" sz="2500"/>
              <a:t>ROA certificates</a:t>
            </a:r>
            <a:r>
              <a:rPr lang="es" sz="2500"/>
              <a:t> </a:t>
            </a:r>
            <a:endParaRPr b="1" sz="2500"/>
          </a:p>
          <a:p>
            <a:pPr indent="0" lvl="0" marL="457200" rtl="0" algn="l">
              <a:lnSpc>
                <a:spcPct val="125000"/>
              </a:lnSpc>
              <a:spcBef>
                <a:spcPts val="0"/>
              </a:spcBef>
              <a:spcAft>
                <a:spcPts val="0"/>
              </a:spcAft>
              <a:buNone/>
            </a:pPr>
            <a:r>
              <a:t/>
            </a:r>
            <a:endParaRPr sz="2500"/>
          </a:p>
          <a:p>
            <a:pPr indent="-387350" lvl="0" marL="457200" rtl="0" algn="l">
              <a:lnSpc>
                <a:spcPct val="125000"/>
              </a:lnSpc>
              <a:spcBef>
                <a:spcPts val="0"/>
              </a:spcBef>
              <a:spcAft>
                <a:spcPts val="0"/>
              </a:spcAft>
              <a:buSzPts val="2500"/>
              <a:buChar char="●"/>
            </a:pPr>
            <a:r>
              <a:rPr b="1" lang="es" sz="2500"/>
              <a:t>Validating</a:t>
            </a:r>
            <a:r>
              <a:rPr lang="es" sz="2500"/>
              <a:t> BGP updates and detecting </a:t>
            </a:r>
            <a:r>
              <a:rPr b="1" lang="es" sz="2500"/>
              <a:t>invalid</a:t>
            </a:r>
            <a:r>
              <a:rPr b="1" lang="es" sz="2500"/>
              <a:t>s</a:t>
            </a:r>
            <a:endParaRPr sz="2500"/>
          </a:p>
        </p:txBody>
      </p:sp>
      <p:sp>
        <p:nvSpPr>
          <p:cNvPr id="579" name="Google Shape;579;p70"/>
          <p:cNvSpPr/>
          <p:nvPr/>
        </p:nvSpPr>
        <p:spPr>
          <a:xfrm>
            <a:off x="9219225" y="2133725"/>
            <a:ext cx="7225200" cy="2699400"/>
          </a:xfrm>
          <a:prstGeom prst="rect">
            <a:avLst/>
          </a:prstGeom>
          <a:noFill/>
          <a:ln cap="flat" cmpd="sng" w="19050">
            <a:solidFill>
              <a:srgbClr val="4374FF"/>
            </a:solidFill>
            <a:prstDash val="dot"/>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grpSp>
        <p:nvGrpSpPr>
          <p:cNvPr id="580" name="Google Shape;580;p70"/>
          <p:cNvGrpSpPr/>
          <p:nvPr/>
        </p:nvGrpSpPr>
        <p:grpSpPr>
          <a:xfrm>
            <a:off x="9406321" y="2480509"/>
            <a:ext cx="6850334" cy="2170941"/>
            <a:chOff x="8677944" y="2277400"/>
            <a:chExt cx="8133857" cy="2568250"/>
          </a:xfrm>
        </p:grpSpPr>
        <p:grpSp>
          <p:nvGrpSpPr>
            <p:cNvPr id="581" name="Google Shape;581;p70"/>
            <p:cNvGrpSpPr/>
            <p:nvPr/>
          </p:nvGrpSpPr>
          <p:grpSpPr>
            <a:xfrm>
              <a:off x="8677944" y="2277400"/>
              <a:ext cx="8133857" cy="1075204"/>
              <a:chOff x="8677944" y="2277400"/>
              <a:chExt cx="8133857" cy="1075204"/>
            </a:xfrm>
          </p:grpSpPr>
          <p:pic>
            <p:nvPicPr>
              <p:cNvPr id="582" name="Google Shape;582;p70"/>
              <p:cNvPicPr preferRelativeResize="0"/>
              <p:nvPr/>
            </p:nvPicPr>
            <p:blipFill>
              <a:blip r:embed="rId3">
                <a:alphaModFix/>
              </a:blip>
              <a:stretch>
                <a:fillRect/>
              </a:stretch>
            </p:blipFill>
            <p:spPr>
              <a:xfrm>
                <a:off x="8677944" y="2581625"/>
                <a:ext cx="2647875" cy="643350"/>
              </a:xfrm>
              <a:prstGeom prst="rect">
                <a:avLst/>
              </a:prstGeom>
              <a:noFill/>
              <a:ln>
                <a:noFill/>
              </a:ln>
            </p:spPr>
          </p:pic>
          <p:pic>
            <p:nvPicPr>
              <p:cNvPr id="583" name="Google Shape;583;p70"/>
              <p:cNvPicPr preferRelativeResize="0"/>
              <p:nvPr/>
            </p:nvPicPr>
            <p:blipFill>
              <a:blip r:embed="rId4">
                <a:alphaModFix/>
              </a:blip>
              <a:stretch>
                <a:fillRect/>
              </a:stretch>
            </p:blipFill>
            <p:spPr>
              <a:xfrm>
                <a:off x="11878350" y="2609450"/>
                <a:ext cx="2492025" cy="587700"/>
              </a:xfrm>
              <a:prstGeom prst="rect">
                <a:avLst/>
              </a:prstGeom>
              <a:noFill/>
              <a:ln>
                <a:noFill/>
              </a:ln>
            </p:spPr>
          </p:pic>
          <p:pic>
            <p:nvPicPr>
              <p:cNvPr id="584" name="Google Shape;584;p70"/>
              <p:cNvPicPr preferRelativeResize="0"/>
              <p:nvPr/>
            </p:nvPicPr>
            <p:blipFill>
              <a:blip r:embed="rId5">
                <a:alphaModFix/>
              </a:blip>
              <a:stretch>
                <a:fillRect/>
              </a:stretch>
            </p:blipFill>
            <p:spPr>
              <a:xfrm>
                <a:off x="14883598" y="2277400"/>
                <a:ext cx="1928202" cy="1075204"/>
              </a:xfrm>
              <a:prstGeom prst="rect">
                <a:avLst/>
              </a:prstGeom>
              <a:noFill/>
              <a:ln>
                <a:noFill/>
              </a:ln>
            </p:spPr>
          </p:pic>
        </p:grpSp>
        <p:grpSp>
          <p:nvGrpSpPr>
            <p:cNvPr id="585" name="Google Shape;585;p70"/>
            <p:cNvGrpSpPr/>
            <p:nvPr/>
          </p:nvGrpSpPr>
          <p:grpSpPr>
            <a:xfrm>
              <a:off x="9589073" y="3497800"/>
              <a:ext cx="6311598" cy="1347850"/>
              <a:chOff x="9662360" y="3497800"/>
              <a:chExt cx="6311598" cy="1347850"/>
            </a:xfrm>
          </p:grpSpPr>
          <p:pic>
            <p:nvPicPr>
              <p:cNvPr id="586" name="Google Shape;586;p70"/>
              <p:cNvPicPr preferRelativeResize="0"/>
              <p:nvPr/>
            </p:nvPicPr>
            <p:blipFill>
              <a:blip r:embed="rId6">
                <a:alphaModFix/>
              </a:blip>
              <a:stretch>
                <a:fillRect/>
              </a:stretch>
            </p:blipFill>
            <p:spPr>
              <a:xfrm>
                <a:off x="9662360" y="3634125"/>
                <a:ext cx="2921765" cy="1075200"/>
              </a:xfrm>
              <a:prstGeom prst="rect">
                <a:avLst/>
              </a:prstGeom>
              <a:noFill/>
              <a:ln>
                <a:noFill/>
              </a:ln>
            </p:spPr>
          </p:pic>
          <p:pic>
            <p:nvPicPr>
              <p:cNvPr id="587" name="Google Shape;587;p70"/>
              <p:cNvPicPr preferRelativeResize="0"/>
              <p:nvPr/>
            </p:nvPicPr>
            <p:blipFill>
              <a:blip r:embed="rId7">
                <a:alphaModFix/>
              </a:blip>
              <a:stretch>
                <a:fillRect/>
              </a:stretch>
            </p:blipFill>
            <p:spPr>
              <a:xfrm>
                <a:off x="12831434" y="3497800"/>
                <a:ext cx="3142525" cy="1347850"/>
              </a:xfrm>
              <a:prstGeom prst="rect">
                <a:avLst/>
              </a:prstGeom>
              <a:noFill/>
              <a:ln>
                <a:noFill/>
              </a:ln>
            </p:spPr>
          </p:pic>
        </p:grpSp>
      </p:grpSp>
      <p:pic>
        <p:nvPicPr>
          <p:cNvPr id="588" name="Google Shape;588;p70"/>
          <p:cNvPicPr preferRelativeResize="0"/>
          <p:nvPr/>
        </p:nvPicPr>
        <p:blipFill>
          <a:blip r:embed="rId8">
            <a:alphaModFix/>
          </a:blip>
          <a:stretch>
            <a:fillRect/>
          </a:stretch>
        </p:blipFill>
        <p:spPr>
          <a:xfrm>
            <a:off x="11610750" y="5397200"/>
            <a:ext cx="1393000" cy="1393002"/>
          </a:xfrm>
          <a:prstGeom prst="rect">
            <a:avLst/>
          </a:prstGeom>
          <a:noFill/>
          <a:ln>
            <a:noFill/>
          </a:ln>
        </p:spPr>
      </p:pic>
      <p:sp>
        <p:nvSpPr>
          <p:cNvPr id="589" name="Google Shape;589;p70"/>
          <p:cNvSpPr txBox="1"/>
          <p:nvPr/>
        </p:nvSpPr>
        <p:spPr>
          <a:xfrm>
            <a:off x="13003750" y="5660426"/>
            <a:ext cx="1454100" cy="495900"/>
          </a:xfrm>
          <a:prstGeom prst="rect">
            <a:avLst/>
          </a:prstGeom>
          <a:noFill/>
          <a:ln>
            <a:noFill/>
          </a:ln>
        </p:spPr>
        <p:txBody>
          <a:bodyPr anchorCtr="0" anchor="t" bIns="91425" lIns="91425" spcFirstLastPara="1" rIns="91425" wrap="square" tIns="91425">
            <a:noAutofit/>
          </a:bodyPr>
          <a:lstStyle/>
          <a:p>
            <a:pPr indent="0" lvl="0" marL="0" rtl="0" algn="ctr">
              <a:lnSpc>
                <a:spcPct val="140000"/>
              </a:lnSpc>
              <a:spcBef>
                <a:spcPts val="0"/>
              </a:spcBef>
              <a:spcAft>
                <a:spcPts val="0"/>
              </a:spcAft>
              <a:buNone/>
            </a:pPr>
            <a:r>
              <a:rPr b="1" lang="es" sz="3300">
                <a:solidFill>
                  <a:srgbClr val="092B50"/>
                </a:solidFill>
                <a:latin typeface="Red Hat Display"/>
                <a:ea typeface="Red Hat Display"/>
                <a:cs typeface="Red Hat Display"/>
                <a:sym typeface="Red Hat Display"/>
              </a:rPr>
              <a:t>ROAs</a:t>
            </a:r>
            <a:endParaRPr sz="3300">
              <a:solidFill>
                <a:srgbClr val="092B50"/>
              </a:solidFill>
              <a:latin typeface="Red Hat Display"/>
              <a:ea typeface="Red Hat Display"/>
              <a:cs typeface="Red Hat Display"/>
              <a:sym typeface="Red Hat Display"/>
            </a:endParaRPr>
          </a:p>
        </p:txBody>
      </p:sp>
      <p:sp>
        <p:nvSpPr>
          <p:cNvPr id="590" name="Google Shape;590;p70"/>
          <p:cNvSpPr/>
          <p:nvPr/>
        </p:nvSpPr>
        <p:spPr>
          <a:xfrm>
            <a:off x="9206817" y="7846600"/>
            <a:ext cx="3251100" cy="1095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0"/>
          <p:cNvSpPr txBox="1"/>
          <p:nvPr/>
        </p:nvSpPr>
        <p:spPr>
          <a:xfrm>
            <a:off x="9207000" y="7857725"/>
            <a:ext cx="3251100" cy="1097400"/>
          </a:xfrm>
          <a:prstGeom prst="rect">
            <a:avLst/>
          </a:prstGeom>
          <a:noFill/>
          <a:ln>
            <a:noFill/>
          </a:ln>
        </p:spPr>
        <p:txBody>
          <a:bodyPr anchorCtr="0" anchor="t" bIns="182850" lIns="182850" spcFirstLastPara="1" rIns="182850" wrap="square" tIns="182850">
            <a:spAutoFit/>
          </a:bodyPr>
          <a:lstStyle/>
          <a:p>
            <a:pPr indent="0" lvl="0" marL="0" rtl="0" algn="ctr">
              <a:lnSpc>
                <a:spcPct val="115000"/>
              </a:lnSpc>
              <a:spcBef>
                <a:spcPts val="0"/>
              </a:spcBef>
              <a:spcAft>
                <a:spcPts val="0"/>
              </a:spcAft>
              <a:buNone/>
            </a:pPr>
            <a:r>
              <a:rPr b="1" lang="es" sz="2200">
                <a:solidFill>
                  <a:schemeClr val="lt1"/>
                </a:solidFill>
                <a:latin typeface="Red Hat Display"/>
                <a:ea typeface="Red Hat Display"/>
                <a:cs typeface="Red Hat Display"/>
                <a:sym typeface="Red Hat Display"/>
              </a:rPr>
              <a:t>Track certificates’ state</a:t>
            </a:r>
            <a:endParaRPr b="1" sz="2400">
              <a:solidFill>
                <a:schemeClr val="lt1"/>
              </a:solidFill>
              <a:latin typeface="Red Hat Display"/>
              <a:ea typeface="Red Hat Display"/>
              <a:cs typeface="Red Hat Display"/>
              <a:sym typeface="Red Hat Display"/>
            </a:endParaRPr>
          </a:p>
        </p:txBody>
      </p:sp>
      <p:sp>
        <p:nvSpPr>
          <p:cNvPr id="592" name="Google Shape;592;p70"/>
          <p:cNvSpPr/>
          <p:nvPr/>
        </p:nvSpPr>
        <p:spPr>
          <a:xfrm>
            <a:off x="13193117" y="7846600"/>
            <a:ext cx="3251100" cy="10953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0"/>
          <p:cNvSpPr txBox="1"/>
          <p:nvPr/>
        </p:nvSpPr>
        <p:spPr>
          <a:xfrm>
            <a:off x="13193303" y="7857725"/>
            <a:ext cx="3251100" cy="1097400"/>
          </a:xfrm>
          <a:prstGeom prst="rect">
            <a:avLst/>
          </a:prstGeom>
          <a:noFill/>
          <a:ln>
            <a:noFill/>
          </a:ln>
        </p:spPr>
        <p:txBody>
          <a:bodyPr anchorCtr="0" anchor="t" bIns="182850" lIns="182850" spcFirstLastPara="1" rIns="182850" wrap="square" tIns="182850">
            <a:spAutoFit/>
          </a:bodyPr>
          <a:lstStyle/>
          <a:p>
            <a:pPr indent="0" lvl="0" marL="0" rtl="0" algn="ctr">
              <a:lnSpc>
                <a:spcPct val="115000"/>
              </a:lnSpc>
              <a:spcBef>
                <a:spcPts val="0"/>
              </a:spcBef>
              <a:spcAft>
                <a:spcPts val="0"/>
              </a:spcAft>
              <a:buNone/>
            </a:pPr>
            <a:r>
              <a:rPr b="1" lang="es" sz="2200">
                <a:solidFill>
                  <a:schemeClr val="lt1"/>
                </a:solidFill>
                <a:latin typeface="Red Hat Display"/>
                <a:ea typeface="Red Hat Display"/>
                <a:cs typeface="Red Hat Display"/>
                <a:sym typeface="Red Hat Display"/>
              </a:rPr>
              <a:t>Validate</a:t>
            </a:r>
            <a:endParaRPr b="1" sz="2200">
              <a:solidFill>
                <a:schemeClr val="lt1"/>
              </a:solidFill>
              <a:latin typeface="Red Hat Display"/>
              <a:ea typeface="Red Hat Display"/>
              <a:cs typeface="Red Hat Display"/>
              <a:sym typeface="Red Hat Display"/>
            </a:endParaRPr>
          </a:p>
          <a:p>
            <a:pPr indent="0" lvl="0" marL="0" rtl="0" algn="ctr">
              <a:lnSpc>
                <a:spcPct val="115000"/>
              </a:lnSpc>
              <a:spcBef>
                <a:spcPts val="0"/>
              </a:spcBef>
              <a:spcAft>
                <a:spcPts val="0"/>
              </a:spcAft>
              <a:buNone/>
            </a:pPr>
            <a:r>
              <a:rPr b="1" lang="es" sz="2200">
                <a:solidFill>
                  <a:schemeClr val="lt1"/>
                </a:solidFill>
                <a:latin typeface="Red Hat Display"/>
                <a:ea typeface="Red Hat Display"/>
                <a:cs typeface="Red Hat Display"/>
                <a:sym typeface="Red Hat Display"/>
              </a:rPr>
              <a:t>BGP updates</a:t>
            </a:r>
            <a:endParaRPr b="1" sz="2200">
              <a:solidFill>
                <a:schemeClr val="lt1"/>
              </a:solidFill>
              <a:latin typeface="Red Hat Display"/>
              <a:ea typeface="Red Hat Display"/>
              <a:cs typeface="Red Hat Display"/>
              <a:sym typeface="Red Hat Display"/>
            </a:endParaRPr>
          </a:p>
        </p:txBody>
      </p:sp>
      <p:sp>
        <p:nvSpPr>
          <p:cNvPr id="594" name="Google Shape;594;p70"/>
          <p:cNvSpPr/>
          <p:nvPr/>
        </p:nvSpPr>
        <p:spPr>
          <a:xfrm>
            <a:off x="11220400" y="1992124"/>
            <a:ext cx="3183300" cy="314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lnSpc>
                <a:spcPct val="140000"/>
              </a:lnSpc>
              <a:spcBef>
                <a:spcPts val="0"/>
              </a:spcBef>
              <a:spcAft>
                <a:spcPts val="0"/>
              </a:spcAft>
              <a:buNone/>
            </a:pPr>
            <a:r>
              <a:rPr b="1" lang="es" sz="2200">
                <a:solidFill>
                  <a:schemeClr val="dk1"/>
                </a:solidFill>
                <a:latin typeface="Red Hat Display"/>
                <a:ea typeface="Red Hat Display"/>
                <a:cs typeface="Red Hat Display"/>
                <a:sym typeface="Red Hat Display"/>
              </a:rPr>
              <a:t>Certificate Authorities</a:t>
            </a:r>
            <a:endParaRPr sz="2200">
              <a:solidFill>
                <a:schemeClr val="dk1"/>
              </a:solidFill>
              <a:latin typeface="Red Hat Display"/>
              <a:ea typeface="Red Hat Display"/>
              <a:cs typeface="Red Hat Display"/>
              <a:sym typeface="Red Hat Display"/>
            </a:endParaRPr>
          </a:p>
        </p:txBody>
      </p:sp>
      <p:cxnSp>
        <p:nvCxnSpPr>
          <p:cNvPr id="595" name="Google Shape;595;p70"/>
          <p:cNvCxnSpPr/>
          <p:nvPr/>
        </p:nvCxnSpPr>
        <p:spPr>
          <a:xfrm>
            <a:off x="13034300" y="4924825"/>
            <a:ext cx="0" cy="422700"/>
          </a:xfrm>
          <a:prstGeom prst="straightConnector1">
            <a:avLst/>
          </a:prstGeom>
          <a:noFill/>
          <a:ln cap="flat" cmpd="sng" w="28575">
            <a:solidFill>
              <a:schemeClr val="dk2"/>
            </a:solidFill>
            <a:prstDash val="solid"/>
            <a:round/>
            <a:headEnd len="med" w="med" type="none"/>
            <a:tailEnd len="med" w="med" type="triangle"/>
          </a:ln>
        </p:spPr>
      </p:cxnSp>
      <p:grpSp>
        <p:nvGrpSpPr>
          <p:cNvPr id="596" name="Google Shape;596;p70"/>
          <p:cNvGrpSpPr/>
          <p:nvPr/>
        </p:nvGrpSpPr>
        <p:grpSpPr>
          <a:xfrm>
            <a:off x="10832438" y="6796423"/>
            <a:ext cx="3986400" cy="837102"/>
            <a:chOff x="10832438" y="7025023"/>
            <a:chExt cx="3986400" cy="837102"/>
          </a:xfrm>
        </p:grpSpPr>
        <p:cxnSp>
          <p:nvCxnSpPr>
            <p:cNvPr id="597" name="Google Shape;597;p70"/>
            <p:cNvCxnSpPr/>
            <p:nvPr/>
          </p:nvCxnSpPr>
          <p:spPr>
            <a:xfrm>
              <a:off x="10832438" y="7439425"/>
              <a:ext cx="0" cy="422700"/>
            </a:xfrm>
            <a:prstGeom prst="straightConnector1">
              <a:avLst/>
            </a:prstGeom>
            <a:noFill/>
            <a:ln cap="flat" cmpd="sng" w="28575">
              <a:solidFill>
                <a:schemeClr val="dk2"/>
              </a:solidFill>
              <a:prstDash val="solid"/>
              <a:round/>
              <a:headEnd len="med" w="med" type="none"/>
              <a:tailEnd len="med" w="med" type="triangle"/>
            </a:ln>
          </p:spPr>
        </p:cxnSp>
        <p:cxnSp>
          <p:nvCxnSpPr>
            <p:cNvPr id="598" name="Google Shape;598;p70"/>
            <p:cNvCxnSpPr/>
            <p:nvPr/>
          </p:nvCxnSpPr>
          <p:spPr>
            <a:xfrm>
              <a:off x="14818838" y="7439425"/>
              <a:ext cx="0" cy="422700"/>
            </a:xfrm>
            <a:prstGeom prst="straightConnector1">
              <a:avLst/>
            </a:prstGeom>
            <a:noFill/>
            <a:ln cap="flat" cmpd="sng" w="28575">
              <a:solidFill>
                <a:schemeClr val="dk2"/>
              </a:solidFill>
              <a:prstDash val="solid"/>
              <a:round/>
              <a:headEnd len="med" w="med" type="none"/>
              <a:tailEnd len="med" w="med" type="triangle"/>
            </a:ln>
          </p:spPr>
        </p:cxnSp>
        <p:cxnSp>
          <p:nvCxnSpPr>
            <p:cNvPr id="599" name="Google Shape;599;p70"/>
            <p:cNvCxnSpPr/>
            <p:nvPr/>
          </p:nvCxnSpPr>
          <p:spPr>
            <a:xfrm>
              <a:off x="10847125" y="7457475"/>
              <a:ext cx="3969300" cy="0"/>
            </a:xfrm>
            <a:prstGeom prst="straightConnector1">
              <a:avLst/>
            </a:prstGeom>
            <a:noFill/>
            <a:ln cap="flat" cmpd="sng" w="28575">
              <a:solidFill>
                <a:schemeClr val="dk2"/>
              </a:solidFill>
              <a:prstDash val="solid"/>
              <a:round/>
              <a:headEnd len="med" w="med" type="none"/>
              <a:tailEnd len="med" w="med" type="none"/>
            </a:ln>
          </p:spPr>
        </p:cxnSp>
        <p:cxnSp>
          <p:nvCxnSpPr>
            <p:cNvPr id="600" name="Google Shape;600;p70"/>
            <p:cNvCxnSpPr/>
            <p:nvPr/>
          </p:nvCxnSpPr>
          <p:spPr>
            <a:xfrm>
              <a:off x="13034300" y="7025023"/>
              <a:ext cx="0" cy="442200"/>
            </a:xfrm>
            <a:prstGeom prst="straightConnector1">
              <a:avLst/>
            </a:prstGeom>
            <a:noFill/>
            <a:ln cap="flat" cmpd="sng" w="28575">
              <a:solidFill>
                <a:schemeClr val="dk2"/>
              </a:solidFill>
              <a:prstDash val="solid"/>
              <a:round/>
              <a:headEnd len="med" w="med" type="none"/>
              <a:tailEnd len="med" w="med" type="none"/>
            </a:ln>
          </p:spPr>
        </p:cxnSp>
      </p:grpSp>
      <p:sp>
        <p:nvSpPr>
          <p:cNvPr id="601" name="Google Shape;601;p70"/>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71"/>
          <p:cNvSpPr txBox="1"/>
          <p:nvPr>
            <p:ph type="title"/>
          </p:nvPr>
        </p:nvSpPr>
        <p:spPr>
          <a:xfrm>
            <a:off x="1416625" y="781950"/>
            <a:ext cx="147993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Alert</a:t>
            </a:r>
            <a:r>
              <a:rPr lang="es"/>
              <a:t> </a:t>
            </a:r>
            <a:r>
              <a:rPr lang="es">
                <a:solidFill>
                  <a:schemeClr val="dk2"/>
                </a:solidFill>
              </a:rPr>
              <a:t>Types</a:t>
            </a:r>
            <a:endParaRPr>
              <a:solidFill>
                <a:schemeClr val="dk2"/>
              </a:solidFill>
            </a:endParaRPr>
          </a:p>
        </p:txBody>
      </p:sp>
      <p:sp>
        <p:nvSpPr>
          <p:cNvPr id="607" name="Google Shape;607;p71"/>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graphicFrame>
        <p:nvGraphicFramePr>
          <p:cNvPr id="608" name="Google Shape;608;p71"/>
          <p:cNvGraphicFramePr/>
          <p:nvPr/>
        </p:nvGraphicFramePr>
        <p:xfrm>
          <a:off x="1485900" y="2057350"/>
          <a:ext cx="3000000" cy="3000000"/>
        </p:xfrm>
        <a:graphic>
          <a:graphicData uri="http://schemas.openxmlformats.org/drawingml/2006/table">
            <a:tbl>
              <a:tblPr>
                <a:noFill/>
                <a:tableStyleId>{F72A5509-66EB-4019-ACD0-355FF350BB34}</a:tableStyleId>
              </a:tblPr>
              <a:tblGrid>
                <a:gridCol w="2140750"/>
                <a:gridCol w="5687375"/>
              </a:tblGrid>
              <a:tr h="521775">
                <a:tc>
                  <a:txBody>
                    <a:bodyPr/>
                    <a:lstStyle/>
                    <a:p>
                      <a:pPr indent="0" lvl="0" marL="0" rtl="0" algn="ctr">
                        <a:spcBef>
                          <a:spcPts val="0"/>
                        </a:spcBef>
                        <a:spcAft>
                          <a:spcPts val="0"/>
                        </a:spcAft>
                        <a:buNone/>
                      </a:pPr>
                      <a:r>
                        <a:rPr b="1" lang="es" sz="1300">
                          <a:solidFill>
                            <a:srgbClr val="092B50"/>
                          </a:solidFill>
                          <a:latin typeface="Red Hat Display"/>
                          <a:ea typeface="Red Hat Display"/>
                          <a:cs typeface="Red Hat Display"/>
                          <a:sym typeface="Red Hat Display"/>
                        </a:rPr>
                        <a:t>Supported Alert Types</a:t>
                      </a:r>
                      <a:endParaRPr b="1" sz="1300">
                        <a:solidFill>
                          <a:srgbClr val="092B50"/>
                        </a:solidFill>
                        <a:latin typeface="Red Hat Display"/>
                        <a:ea typeface="Red Hat Display"/>
                        <a:cs typeface="Red Hat Display"/>
                        <a:sym typeface="Red Hat Display"/>
                      </a:endParaRPr>
                    </a:p>
                  </a:txBody>
                  <a:tcPr marT="162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solidFill>
                      <a:srgbClr val="C3D3FF"/>
                    </a:solidFill>
                  </a:tcPr>
                </a:tc>
                <a:tc>
                  <a:txBody>
                    <a:bodyPr/>
                    <a:lstStyle/>
                    <a:p>
                      <a:pPr indent="0" lvl="0" marL="0" rtl="0" algn="ctr">
                        <a:spcBef>
                          <a:spcPts val="0"/>
                        </a:spcBef>
                        <a:spcAft>
                          <a:spcPts val="0"/>
                        </a:spcAft>
                        <a:buNone/>
                      </a:pPr>
                      <a:r>
                        <a:rPr b="1" lang="es" sz="1300">
                          <a:solidFill>
                            <a:srgbClr val="092B50"/>
                          </a:solidFill>
                          <a:latin typeface="Red Hat Display"/>
                          <a:ea typeface="Red Hat Display"/>
                          <a:cs typeface="Red Hat Display"/>
                          <a:sym typeface="Red Hat Display"/>
                        </a:rPr>
                        <a:t>Description</a:t>
                      </a:r>
                      <a:endParaRPr b="1" sz="1300">
                        <a:solidFill>
                          <a:srgbClr val="092B50"/>
                        </a:solidFill>
                        <a:latin typeface="Red Hat Display"/>
                        <a:ea typeface="Red Hat Display"/>
                        <a:cs typeface="Red Hat Display"/>
                        <a:sym typeface="Red Hat Display"/>
                      </a:endParaRPr>
                    </a:p>
                  </a:txBody>
                  <a:tcPr marT="162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solidFill>
                      <a:srgbClr val="C3D3FF"/>
                    </a:solidFill>
                  </a:tcPr>
                </a:tc>
              </a:tr>
              <a:tr h="557775">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Exact Prefix Hijack</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Illegal origin ASes that announce configured prefixes.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58550">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Sub-Prefix Hijack</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Illegal origin ASes that announce subprefixes of configured prefixes.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84750">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Route Leak</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Unexpected prefixes in the list of prefixes that are announced by configured ASes.</a:t>
                      </a:r>
                      <a:endParaRPr sz="1300">
                        <a:solidFill>
                          <a:srgbClr val="092B50"/>
                        </a:solidFill>
                        <a:latin typeface="Red Hat Display Medium"/>
                        <a:ea typeface="Red Hat Display Medium"/>
                        <a:cs typeface="Red Hat Display Medium"/>
                        <a:sym typeface="Red Hat Display Medium"/>
                      </a:endParaRPr>
                    </a:p>
                  </a:txBody>
                  <a:tcPr marT="91425"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84725">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New Neighbor</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New neighbors that appear to peer with configured ASes. Possible AS path manipulation.</a:t>
                      </a:r>
                      <a:endParaRPr sz="1300">
                        <a:solidFill>
                          <a:srgbClr val="092B50"/>
                        </a:solidFill>
                        <a:latin typeface="Red Hat Display Medium"/>
                        <a:ea typeface="Red Hat Display Medium"/>
                        <a:cs typeface="Red Hat Display Medium"/>
                        <a:sym typeface="Red Hat Display Medium"/>
                      </a:endParaRPr>
                    </a:p>
                  </a:txBody>
                  <a:tcPr marT="91425"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56225">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Neighbor Leak/Hijack</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New neighbors that not only appear to peer with configured ASes, but also propagate their prefixes.</a:t>
                      </a:r>
                      <a:endParaRPr sz="1300">
                        <a:solidFill>
                          <a:srgbClr val="092B50"/>
                        </a:solidFill>
                        <a:latin typeface="Red Hat Display Medium"/>
                        <a:ea typeface="Red Hat Display Medium"/>
                        <a:cs typeface="Red Hat Display Medium"/>
                        <a:sym typeface="Red Hat Display Medium"/>
                      </a:endParaRPr>
                    </a:p>
                  </a:txBody>
                  <a:tcPr marT="91425"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70850">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Squatting</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Illegal origin ASes announcing prefixes that are not currently announced by configured ASes.</a:t>
                      </a:r>
                      <a:endParaRPr sz="1300">
                        <a:solidFill>
                          <a:srgbClr val="092B50"/>
                        </a:solidFill>
                        <a:latin typeface="Red Hat Display Medium"/>
                        <a:ea typeface="Red Hat Display Medium"/>
                        <a:cs typeface="Red Hat Display Medium"/>
                        <a:sym typeface="Red Hat Display Medium"/>
                      </a:endParaRPr>
                    </a:p>
                  </a:txBody>
                  <a:tcPr marT="91425"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70850">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Presence in AS Path</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Presence of ASes in paths towards configured prefixes.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55300">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Invalid AS Path Pattern</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Violation of valid pattern by AS paths towards configured prefixes.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72975">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Long AS Path</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Paths towards configured prefixes exceed a specified length threshold.</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94875">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Prefix Visibility Loss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Visibility of prefix falls below a configured data source count threshold.</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95350">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Peering Visibility Loss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Visibility of peering falls below a configured data source count threshold.</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bl>
          </a:graphicData>
        </a:graphic>
      </p:graphicFrame>
      <p:graphicFrame>
        <p:nvGraphicFramePr>
          <p:cNvPr id="609" name="Google Shape;609;p71"/>
          <p:cNvGraphicFramePr/>
          <p:nvPr/>
        </p:nvGraphicFramePr>
        <p:xfrm>
          <a:off x="9719050" y="2057350"/>
          <a:ext cx="3000000" cy="3000000"/>
        </p:xfrm>
        <a:graphic>
          <a:graphicData uri="http://schemas.openxmlformats.org/drawingml/2006/table">
            <a:tbl>
              <a:tblPr>
                <a:noFill/>
                <a:tableStyleId>{F72A5509-66EB-4019-ACD0-355FF350BB34}</a:tableStyleId>
              </a:tblPr>
              <a:tblGrid>
                <a:gridCol w="2424375"/>
                <a:gridCol w="5781200"/>
              </a:tblGrid>
              <a:tr h="521775">
                <a:tc>
                  <a:txBody>
                    <a:bodyPr/>
                    <a:lstStyle/>
                    <a:p>
                      <a:pPr indent="0" lvl="0" marL="0" rtl="0" algn="ctr">
                        <a:spcBef>
                          <a:spcPts val="0"/>
                        </a:spcBef>
                        <a:spcAft>
                          <a:spcPts val="0"/>
                        </a:spcAft>
                        <a:buNone/>
                      </a:pPr>
                      <a:r>
                        <a:rPr b="1" lang="es" sz="1300">
                          <a:solidFill>
                            <a:srgbClr val="092B50"/>
                          </a:solidFill>
                          <a:latin typeface="Red Hat Display"/>
                          <a:ea typeface="Red Hat Display"/>
                          <a:cs typeface="Red Hat Display"/>
                          <a:sym typeface="Red Hat Display"/>
                        </a:rPr>
                        <a:t>Supported Alert Types</a:t>
                      </a:r>
                      <a:endParaRPr b="1" sz="1300">
                        <a:solidFill>
                          <a:srgbClr val="092B50"/>
                        </a:solidFill>
                        <a:latin typeface="Red Hat Display"/>
                        <a:ea typeface="Red Hat Display"/>
                        <a:cs typeface="Red Hat Display"/>
                        <a:sym typeface="Red Hat Display"/>
                      </a:endParaRPr>
                    </a:p>
                  </a:txBody>
                  <a:tcPr marT="162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solidFill>
                      <a:srgbClr val="C3D3FF"/>
                    </a:solidFill>
                  </a:tcPr>
                </a:tc>
                <a:tc>
                  <a:txBody>
                    <a:bodyPr/>
                    <a:lstStyle/>
                    <a:p>
                      <a:pPr indent="0" lvl="0" marL="0" rtl="0" algn="ctr">
                        <a:spcBef>
                          <a:spcPts val="0"/>
                        </a:spcBef>
                        <a:spcAft>
                          <a:spcPts val="0"/>
                        </a:spcAft>
                        <a:buNone/>
                      </a:pPr>
                      <a:r>
                        <a:rPr b="1" lang="es" sz="1300">
                          <a:solidFill>
                            <a:srgbClr val="092B50"/>
                          </a:solidFill>
                          <a:latin typeface="Red Hat Display"/>
                          <a:ea typeface="Red Hat Display"/>
                          <a:cs typeface="Red Hat Display"/>
                          <a:sym typeface="Red Hat Display"/>
                        </a:rPr>
                        <a:t>Description</a:t>
                      </a:r>
                      <a:endParaRPr b="1" sz="1300">
                        <a:solidFill>
                          <a:srgbClr val="092B50"/>
                        </a:solidFill>
                        <a:latin typeface="Red Hat Display"/>
                        <a:ea typeface="Red Hat Display"/>
                        <a:cs typeface="Red Hat Display"/>
                        <a:sym typeface="Red Hat Display"/>
                      </a:endParaRPr>
                    </a:p>
                  </a:txBody>
                  <a:tcPr marT="162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solidFill>
                      <a:srgbClr val="C3D3FF"/>
                    </a:solidFill>
                  </a:tcPr>
                </a:tc>
              </a:tr>
              <a:tr h="557775">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RPKI-Invalid Detection</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RPKI-Invalid announcements of configured prefixes by other ASes.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58550">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RPKI-Invalid Announcement</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RPKI-Invalid announcements by configured ASes.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84750">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RPKI-Invalid Propagation</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RPKI-Invalid routes propagated by configured ASes.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84725">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RPKI-NotFound Propagation</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RPKI-NotFound routes propagated by configured ASes.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94625">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Bogon (Exact-)Prefix</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Announcements of bogon prefixes by configured ASes.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63550">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Bogon (Sub-)Prefix</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Announcements of bogon subprefixes by configured ASes.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70850">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Bogon AS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In-path presence of bogon ASes, in routes towards configured prefixes.</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55300">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AS Path Comparison</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Discrepancies in AS paths towards the same prefix, comparing between different Data Services, up to a terminating (end) AS.</a:t>
                      </a:r>
                      <a:endParaRPr sz="1300">
                        <a:solidFill>
                          <a:srgbClr val="092B50"/>
                        </a:solidFill>
                        <a:latin typeface="Red Hat Display Medium"/>
                        <a:ea typeface="Red Hat Display Medium"/>
                        <a:cs typeface="Red Hat Display Medium"/>
                        <a:sym typeface="Red Hat Display Medium"/>
                      </a:endParaRPr>
                    </a:p>
                  </a:txBody>
                  <a:tcPr marT="91425"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490075">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Prefix Comparison</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Discrepancies in prefixes announced by configured ASes, comparing between different Data Services.</a:t>
                      </a:r>
                      <a:endParaRPr sz="1300">
                        <a:solidFill>
                          <a:srgbClr val="092B50"/>
                        </a:solidFill>
                        <a:latin typeface="Red Hat Display Medium"/>
                        <a:ea typeface="Red Hat Display Medium"/>
                        <a:cs typeface="Red Hat Display Medium"/>
                        <a:sym typeface="Red Hat Display Medium"/>
                      </a:endParaRPr>
                    </a:p>
                  </a:txBody>
                  <a:tcPr marT="91425"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r h="564975">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Custom</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rgbClr val="092B50"/>
                          </a:solidFill>
                          <a:latin typeface="Red Hat Display Medium"/>
                          <a:ea typeface="Red Hat Display Medium"/>
                          <a:cs typeface="Red Hat Display Medium"/>
                          <a:sym typeface="Red Hat Display Medium"/>
                        </a:rPr>
                        <a:t>User-defined</a:t>
                      </a:r>
                      <a:endParaRPr sz="1300">
                        <a:solidFill>
                          <a:srgbClr val="092B50"/>
                        </a:solidFill>
                        <a:latin typeface="Red Hat Display Medium"/>
                        <a:ea typeface="Red Hat Display Medium"/>
                        <a:cs typeface="Red Hat Display Medium"/>
                        <a:sym typeface="Red Hat Display Medium"/>
                      </a:endParaRPr>
                    </a:p>
                  </a:txBody>
                  <a:tcPr marT="198000" marB="91425" marR="91425" marL="91425">
                    <a:lnL cap="flat" cmpd="sng" w="9525">
                      <a:solidFill>
                        <a:srgbClr val="C3D3FF"/>
                      </a:solidFill>
                      <a:prstDash val="solid"/>
                      <a:round/>
                      <a:headEnd len="sm" w="sm" type="none"/>
                      <a:tailEnd len="sm" w="sm" type="none"/>
                    </a:lnL>
                    <a:lnR cap="flat" cmpd="sng" w="9525">
                      <a:solidFill>
                        <a:srgbClr val="C3D3FF"/>
                      </a:solidFill>
                      <a:prstDash val="solid"/>
                      <a:round/>
                      <a:headEnd len="sm" w="sm" type="none"/>
                      <a:tailEnd len="sm" w="sm" type="none"/>
                    </a:lnR>
                    <a:lnT cap="flat" cmpd="sng" w="9525">
                      <a:solidFill>
                        <a:srgbClr val="C3D3FF"/>
                      </a:solidFill>
                      <a:prstDash val="solid"/>
                      <a:round/>
                      <a:headEnd len="sm" w="sm" type="none"/>
                      <a:tailEnd len="sm" w="sm" type="none"/>
                    </a:lnT>
                    <a:lnB cap="flat" cmpd="sng" w="9525">
                      <a:solidFill>
                        <a:srgbClr val="C3D3FF"/>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72"/>
          <p:cNvSpPr txBox="1"/>
          <p:nvPr>
            <p:ph type="title"/>
          </p:nvPr>
        </p:nvSpPr>
        <p:spPr>
          <a:xfrm>
            <a:off x="1782324" y="781950"/>
            <a:ext cx="147234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GraphQL </a:t>
            </a:r>
            <a:r>
              <a:rPr lang="es">
                <a:solidFill>
                  <a:schemeClr val="dk2"/>
                </a:solidFill>
              </a:rPr>
              <a:t>basics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5" name="Google Shape;615;p72"/>
          <p:cNvSpPr txBox="1"/>
          <p:nvPr>
            <p:ph idx="2" type="body"/>
          </p:nvPr>
        </p:nvSpPr>
        <p:spPr>
          <a:xfrm>
            <a:off x="1660350" y="2040825"/>
            <a:ext cx="13473600" cy="65145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b="1" lang="es" sz="2500"/>
              <a:t>What it is</a:t>
            </a:r>
            <a:endParaRPr b="1" sz="2500"/>
          </a:p>
          <a:p>
            <a:pPr indent="-387350" lvl="1" marL="914400" rtl="0" algn="l">
              <a:spcBef>
                <a:spcPts val="0"/>
              </a:spcBef>
              <a:spcAft>
                <a:spcPts val="0"/>
              </a:spcAft>
              <a:buSzPts val="2500"/>
              <a:buChar char="○"/>
            </a:pPr>
            <a:r>
              <a:rPr lang="es" sz="2500"/>
              <a:t>Query language for APIs</a:t>
            </a:r>
            <a:endParaRPr sz="2500"/>
          </a:p>
          <a:p>
            <a:pPr indent="-387350" lvl="1" marL="914400" rtl="0" algn="l">
              <a:spcBef>
                <a:spcPts val="0"/>
              </a:spcBef>
              <a:spcAft>
                <a:spcPts val="0"/>
              </a:spcAft>
              <a:buSzPts val="2500"/>
              <a:buChar char="○"/>
            </a:pPr>
            <a:r>
              <a:rPr lang="es" sz="2500"/>
              <a:t>Runtime for fulfilling queries with existing data</a:t>
            </a:r>
            <a:br>
              <a:rPr lang="es" sz="2500"/>
            </a:br>
            <a:endParaRPr sz="2500"/>
          </a:p>
          <a:p>
            <a:pPr indent="-387350" lvl="0" marL="457200" rtl="0" algn="l">
              <a:spcBef>
                <a:spcPts val="0"/>
              </a:spcBef>
              <a:spcAft>
                <a:spcPts val="0"/>
              </a:spcAft>
              <a:buSzPts val="2500"/>
              <a:buChar char="●"/>
            </a:pPr>
            <a:r>
              <a:rPr b="1" lang="es" sz="2500"/>
              <a:t>Features</a:t>
            </a:r>
            <a:endParaRPr b="1" sz="2500"/>
          </a:p>
          <a:p>
            <a:pPr indent="-387350" lvl="1" marL="914400" rtl="0" algn="l">
              <a:spcBef>
                <a:spcPts val="0"/>
              </a:spcBef>
              <a:spcAft>
                <a:spcPts val="0"/>
              </a:spcAft>
              <a:buSzPts val="2500"/>
              <a:buChar char="○"/>
            </a:pPr>
            <a:r>
              <a:rPr lang="es" sz="2500"/>
              <a:t>Ask exactly the data you need</a:t>
            </a:r>
            <a:endParaRPr sz="2500"/>
          </a:p>
          <a:p>
            <a:pPr indent="-387350" lvl="1" marL="914400" rtl="0" algn="l">
              <a:spcBef>
                <a:spcPts val="0"/>
              </a:spcBef>
              <a:spcAft>
                <a:spcPts val="0"/>
              </a:spcAft>
              <a:buSzPts val="2500"/>
              <a:buChar char="○"/>
            </a:pPr>
            <a:r>
              <a:rPr lang="es" sz="2500"/>
              <a:t>Get many resources in single request</a:t>
            </a:r>
            <a:endParaRPr sz="2500"/>
          </a:p>
          <a:p>
            <a:pPr indent="-387350" lvl="1" marL="914400" rtl="0" algn="l">
              <a:spcBef>
                <a:spcPts val="0"/>
              </a:spcBef>
              <a:spcAft>
                <a:spcPts val="0"/>
              </a:spcAft>
              <a:buSzPts val="2500"/>
              <a:buChar char="○"/>
            </a:pPr>
            <a:r>
              <a:rPr lang="es" sz="2500"/>
              <a:t>Single endpoint + type system: organized in terms of types and fields, not endpoints</a:t>
            </a:r>
            <a:endParaRPr sz="2500"/>
          </a:p>
          <a:p>
            <a:pPr indent="-387350" lvl="1" marL="914400" rtl="0" algn="l">
              <a:spcBef>
                <a:spcPts val="0"/>
              </a:spcBef>
              <a:spcAft>
                <a:spcPts val="0"/>
              </a:spcAft>
              <a:buSzPts val="2500"/>
              <a:buChar char="○"/>
            </a:pPr>
            <a:r>
              <a:rPr lang="es" sz="2500"/>
              <a:t>No-version API evolution</a:t>
            </a:r>
            <a:endParaRPr sz="2500"/>
          </a:p>
          <a:p>
            <a:pPr indent="-387350" lvl="1" marL="914400" rtl="0" algn="l">
              <a:spcBef>
                <a:spcPts val="0"/>
              </a:spcBef>
              <a:spcAft>
                <a:spcPts val="0"/>
              </a:spcAft>
              <a:buSzPts val="2500"/>
              <a:buChar char="○"/>
            </a:pPr>
            <a:r>
              <a:rPr lang="es" sz="2500"/>
              <a:t>Integration with own data + code</a:t>
            </a:r>
            <a:endParaRPr sz="2500"/>
          </a:p>
          <a:p>
            <a:pPr indent="-387350" lvl="1" marL="914400" rtl="0" algn="l">
              <a:spcBef>
                <a:spcPts val="0"/>
              </a:spcBef>
              <a:spcAft>
                <a:spcPts val="0"/>
              </a:spcAft>
              <a:buSzPts val="2500"/>
              <a:buChar char="○"/>
            </a:pPr>
            <a:r>
              <a:rPr lang="es" sz="2500"/>
              <a:t>Supports subscriptions</a:t>
            </a:r>
            <a:endParaRPr sz="2500"/>
          </a:p>
        </p:txBody>
      </p:sp>
      <p:sp>
        <p:nvSpPr>
          <p:cNvPr id="616" name="Google Shape;616;p72"/>
          <p:cNvSpPr txBox="1"/>
          <p:nvPr>
            <p:ph idx="1" type="subTitle"/>
          </p:nvPr>
        </p:nvSpPr>
        <p:spPr>
          <a:xfrm>
            <a:off x="860713" y="791175"/>
            <a:ext cx="6607800" cy="2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7" name="Google Shape;617;p72"/>
          <p:cNvSpPr txBox="1"/>
          <p:nvPr>
            <p:ph idx="12" type="sldNum"/>
          </p:nvPr>
        </p:nvSpPr>
        <p:spPr>
          <a:xfrm>
            <a:off x="17113568" y="9499702"/>
            <a:ext cx="1097400" cy="7878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a:t>‹#›</a:t>
            </a:fld>
            <a:endParaRPr/>
          </a:p>
        </p:txBody>
      </p:sp>
      <p:pic>
        <p:nvPicPr>
          <p:cNvPr id="618" name="Google Shape;618;p72"/>
          <p:cNvPicPr preferRelativeResize="0"/>
          <p:nvPr/>
        </p:nvPicPr>
        <p:blipFill>
          <a:blip r:embed="rId3">
            <a:alphaModFix/>
          </a:blip>
          <a:stretch>
            <a:fillRect/>
          </a:stretch>
        </p:blipFill>
        <p:spPr>
          <a:xfrm>
            <a:off x="12459812" y="292293"/>
            <a:ext cx="4500650" cy="1928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73"/>
          <p:cNvSpPr txBox="1"/>
          <p:nvPr>
            <p:ph type="title"/>
          </p:nvPr>
        </p:nvSpPr>
        <p:spPr>
          <a:xfrm>
            <a:off x="1782324" y="781950"/>
            <a:ext cx="147234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GraphQL </a:t>
            </a:r>
            <a:r>
              <a:rPr lang="es">
                <a:solidFill>
                  <a:schemeClr val="dk2"/>
                </a:solidFill>
              </a:rPr>
              <a:t>subscriptions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24" name="Google Shape;624;p73"/>
          <p:cNvSpPr txBox="1"/>
          <p:nvPr>
            <p:ph idx="2" type="body"/>
          </p:nvPr>
        </p:nvSpPr>
        <p:spPr>
          <a:xfrm>
            <a:off x="1660350" y="2040825"/>
            <a:ext cx="8922600" cy="35100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s" sz="2500"/>
              <a:t>Subscriptions</a:t>
            </a:r>
            <a:r>
              <a:rPr b="1" lang="es" sz="2500"/>
              <a:t> </a:t>
            </a:r>
            <a:r>
              <a:rPr lang="es" sz="2500"/>
              <a:t>are</a:t>
            </a:r>
            <a:r>
              <a:rPr b="1" lang="es" sz="2500"/>
              <a:t> </a:t>
            </a:r>
            <a:r>
              <a:rPr lang="es" sz="2500"/>
              <a:t>a </a:t>
            </a:r>
            <a:r>
              <a:rPr b="1" lang="es" sz="2500">
                <a:uFill>
                  <a:noFill/>
                </a:uFill>
                <a:hlinkClick r:id="rId3"/>
              </a:rPr>
              <a:t>GraphQL feature</a:t>
            </a:r>
            <a:r>
              <a:rPr lang="es" sz="2500"/>
              <a:t> that allows a server to send data to its clients when a specific event happens. They are implemented with WebSockets, and the server maintains a steady connection to its subscribed client. This also breaks the “Request-Response-Cycle” that were used for all previous interactions with the API.</a:t>
            </a:r>
            <a:endParaRPr sz="2500"/>
          </a:p>
          <a:p>
            <a:pPr indent="0" lvl="0" marL="0" rtl="0" algn="l">
              <a:lnSpc>
                <a:spcPct val="125000"/>
              </a:lnSpc>
              <a:spcBef>
                <a:spcPts val="0"/>
              </a:spcBef>
              <a:spcAft>
                <a:spcPts val="0"/>
              </a:spcAft>
              <a:buNone/>
            </a:pPr>
            <a:r>
              <a:t/>
            </a:r>
            <a:endParaRPr sz="2400"/>
          </a:p>
          <a:p>
            <a:pPr indent="-387350" lvl="0" marL="457200" rtl="0" algn="l">
              <a:lnSpc>
                <a:spcPct val="125000"/>
              </a:lnSpc>
              <a:spcBef>
                <a:spcPts val="0"/>
              </a:spcBef>
              <a:spcAft>
                <a:spcPts val="0"/>
              </a:spcAft>
              <a:buSzPts val="2500"/>
              <a:buChar char="●"/>
            </a:pPr>
            <a:r>
              <a:rPr lang="es" sz="2500"/>
              <a:t>Instead, the client initially opens up a </a:t>
            </a:r>
            <a:r>
              <a:rPr b="1" lang="es" sz="2500"/>
              <a:t>long-lived connection</a:t>
            </a:r>
            <a:r>
              <a:rPr lang="es" sz="2500"/>
              <a:t> to the server by sending a subscription query that specifies which event it is interested in. Every time this particular event happens, the server uses the connection to push the event data to the subscribed client(s).</a:t>
            </a:r>
            <a:endParaRPr sz="2500"/>
          </a:p>
        </p:txBody>
      </p:sp>
      <p:sp>
        <p:nvSpPr>
          <p:cNvPr id="625" name="Google Shape;625;p73"/>
          <p:cNvSpPr txBox="1"/>
          <p:nvPr>
            <p:ph idx="1" type="subTitle"/>
          </p:nvPr>
        </p:nvSpPr>
        <p:spPr>
          <a:xfrm>
            <a:off x="860713" y="791175"/>
            <a:ext cx="6607800" cy="2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26" name="Google Shape;626;p73"/>
          <p:cNvSpPr txBox="1"/>
          <p:nvPr>
            <p:ph idx="12" type="sldNum"/>
          </p:nvPr>
        </p:nvSpPr>
        <p:spPr>
          <a:xfrm>
            <a:off x="17113568" y="9499702"/>
            <a:ext cx="1097400" cy="7878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a:t>‹#›</a:t>
            </a:fld>
            <a:endParaRPr/>
          </a:p>
        </p:txBody>
      </p:sp>
      <p:pic>
        <p:nvPicPr>
          <p:cNvPr id="627" name="Google Shape;627;p73"/>
          <p:cNvPicPr preferRelativeResize="0"/>
          <p:nvPr/>
        </p:nvPicPr>
        <p:blipFill>
          <a:blip r:embed="rId4">
            <a:alphaModFix/>
          </a:blip>
          <a:stretch>
            <a:fillRect/>
          </a:stretch>
        </p:blipFill>
        <p:spPr>
          <a:xfrm>
            <a:off x="11305848" y="3164525"/>
            <a:ext cx="6281124" cy="3318527"/>
          </a:xfrm>
          <a:prstGeom prst="rect">
            <a:avLst/>
          </a:prstGeom>
          <a:noFill/>
          <a:ln>
            <a:noFill/>
          </a:ln>
        </p:spPr>
      </p:pic>
      <p:pic>
        <p:nvPicPr>
          <p:cNvPr id="628" name="Google Shape;628;p73"/>
          <p:cNvPicPr preferRelativeResize="0"/>
          <p:nvPr/>
        </p:nvPicPr>
        <p:blipFill>
          <a:blip r:embed="rId5">
            <a:alphaModFix/>
          </a:blip>
          <a:stretch>
            <a:fillRect/>
          </a:stretch>
        </p:blipFill>
        <p:spPr>
          <a:xfrm>
            <a:off x="12459812" y="292293"/>
            <a:ext cx="4500650" cy="1928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74"/>
          <p:cNvSpPr txBox="1"/>
          <p:nvPr>
            <p:ph type="title"/>
          </p:nvPr>
        </p:nvSpPr>
        <p:spPr>
          <a:xfrm>
            <a:off x="1721425" y="781950"/>
            <a:ext cx="147993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Insert </a:t>
            </a:r>
            <a:r>
              <a:rPr lang="es"/>
              <a:t>Alert </a:t>
            </a:r>
            <a:r>
              <a:rPr lang="es"/>
              <a:t>Rules</a:t>
            </a:r>
            <a:r>
              <a:rPr lang="es"/>
              <a:t> using</a:t>
            </a:r>
            <a:r>
              <a:rPr b="0" lang="es">
                <a:solidFill>
                  <a:schemeClr val="dk2"/>
                </a:solidFill>
              </a:rPr>
              <a:t> </a:t>
            </a:r>
            <a:r>
              <a:rPr lang="es">
                <a:solidFill>
                  <a:schemeClr val="dk2"/>
                </a:solidFill>
              </a:rPr>
              <a:t>the</a:t>
            </a:r>
            <a:r>
              <a:rPr lang="es">
                <a:solidFill>
                  <a:schemeClr val="dk2"/>
                </a:solidFill>
              </a:rPr>
              <a:t> UI</a:t>
            </a:r>
            <a:endParaRPr>
              <a:solidFill>
                <a:schemeClr val="dk2"/>
              </a:solidFill>
            </a:endParaRPr>
          </a:p>
        </p:txBody>
      </p:sp>
      <p:sp>
        <p:nvSpPr>
          <p:cNvPr id="634" name="Google Shape;634;p74"/>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pic>
        <p:nvPicPr>
          <p:cNvPr id="635" name="Google Shape;635;p74"/>
          <p:cNvPicPr preferRelativeResize="0"/>
          <p:nvPr/>
        </p:nvPicPr>
        <p:blipFill>
          <a:blip r:embed="rId3">
            <a:alphaModFix/>
          </a:blip>
          <a:stretch>
            <a:fillRect/>
          </a:stretch>
        </p:blipFill>
        <p:spPr>
          <a:xfrm>
            <a:off x="1842950" y="2041062"/>
            <a:ext cx="3309389" cy="3564995"/>
          </a:xfrm>
          <a:prstGeom prst="rect">
            <a:avLst/>
          </a:prstGeom>
          <a:noFill/>
          <a:ln>
            <a:noFill/>
          </a:ln>
        </p:spPr>
      </p:pic>
      <p:pic>
        <p:nvPicPr>
          <p:cNvPr id="636" name="Google Shape;636;p74"/>
          <p:cNvPicPr preferRelativeResize="0"/>
          <p:nvPr/>
        </p:nvPicPr>
        <p:blipFill>
          <a:blip r:embed="rId4">
            <a:alphaModFix/>
          </a:blip>
          <a:stretch>
            <a:fillRect/>
          </a:stretch>
        </p:blipFill>
        <p:spPr>
          <a:xfrm>
            <a:off x="6073597" y="2041063"/>
            <a:ext cx="2450427" cy="5898799"/>
          </a:xfrm>
          <a:prstGeom prst="rect">
            <a:avLst/>
          </a:prstGeom>
          <a:noFill/>
          <a:ln>
            <a:noFill/>
          </a:ln>
        </p:spPr>
      </p:pic>
      <p:pic>
        <p:nvPicPr>
          <p:cNvPr id="637" name="Google Shape;637;p74"/>
          <p:cNvPicPr preferRelativeResize="0"/>
          <p:nvPr/>
        </p:nvPicPr>
        <p:blipFill>
          <a:blip r:embed="rId5">
            <a:alphaModFix/>
          </a:blip>
          <a:stretch>
            <a:fillRect/>
          </a:stretch>
        </p:blipFill>
        <p:spPr>
          <a:xfrm>
            <a:off x="9445269" y="2041063"/>
            <a:ext cx="3631156" cy="5898799"/>
          </a:xfrm>
          <a:prstGeom prst="rect">
            <a:avLst/>
          </a:prstGeom>
          <a:noFill/>
          <a:ln>
            <a:noFill/>
          </a:ln>
        </p:spPr>
      </p:pic>
      <p:grpSp>
        <p:nvGrpSpPr>
          <p:cNvPr id="638" name="Google Shape;638;p74"/>
          <p:cNvGrpSpPr/>
          <p:nvPr/>
        </p:nvGrpSpPr>
        <p:grpSpPr>
          <a:xfrm>
            <a:off x="2336654" y="8398575"/>
            <a:ext cx="10739821" cy="787500"/>
            <a:chOff x="2336654" y="8398575"/>
            <a:chExt cx="10739821" cy="787500"/>
          </a:xfrm>
        </p:grpSpPr>
        <p:sp>
          <p:nvSpPr>
            <p:cNvPr id="639" name="Google Shape;639;p74"/>
            <p:cNvSpPr/>
            <p:nvPr/>
          </p:nvSpPr>
          <p:spPr>
            <a:xfrm>
              <a:off x="2591636" y="8398575"/>
              <a:ext cx="2067000" cy="787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800">
                  <a:latin typeface="Red Hat Display Medium"/>
                  <a:ea typeface="Red Hat Display Medium"/>
                  <a:cs typeface="Red Hat Display Medium"/>
                  <a:sym typeface="Red Hat Display Medium"/>
                </a:rPr>
                <a:t>      Add Alert Rule</a:t>
              </a:r>
              <a:endParaRPr sz="1800">
                <a:latin typeface="Red Hat Display Medium"/>
                <a:ea typeface="Red Hat Display Medium"/>
                <a:cs typeface="Red Hat Display Medium"/>
                <a:sym typeface="Red Hat Display Medium"/>
              </a:endParaRPr>
            </a:p>
          </p:txBody>
        </p:sp>
        <p:sp>
          <p:nvSpPr>
            <p:cNvPr id="640" name="Google Shape;640;p74"/>
            <p:cNvSpPr/>
            <p:nvPr/>
          </p:nvSpPr>
          <p:spPr>
            <a:xfrm>
              <a:off x="2336654" y="8547975"/>
              <a:ext cx="488700" cy="4887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900">
                  <a:solidFill>
                    <a:schemeClr val="lt1"/>
                  </a:solidFill>
                  <a:latin typeface="Red Hat Display SemiBold"/>
                  <a:ea typeface="Red Hat Display SemiBold"/>
                  <a:cs typeface="Red Hat Display SemiBold"/>
                  <a:sym typeface="Red Hat Display SemiBold"/>
                </a:rPr>
                <a:t>1</a:t>
              </a:r>
              <a:endParaRPr sz="1900">
                <a:solidFill>
                  <a:schemeClr val="lt1"/>
                </a:solidFill>
                <a:latin typeface="Red Hat Display SemiBold"/>
                <a:ea typeface="Red Hat Display SemiBold"/>
                <a:cs typeface="Red Hat Display SemiBold"/>
                <a:sym typeface="Red Hat Display SemiBold"/>
              </a:endParaRPr>
            </a:p>
          </p:txBody>
        </p:sp>
        <p:sp>
          <p:nvSpPr>
            <p:cNvPr id="641" name="Google Shape;641;p74"/>
            <p:cNvSpPr/>
            <p:nvPr/>
          </p:nvSpPr>
          <p:spPr>
            <a:xfrm>
              <a:off x="6328575" y="8398575"/>
              <a:ext cx="2195400" cy="787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800">
                  <a:latin typeface="Red Hat Display Medium"/>
                  <a:ea typeface="Red Hat Display Medium"/>
                  <a:cs typeface="Red Hat Display Medium"/>
                  <a:sym typeface="Red Hat Display Medium"/>
                </a:rPr>
                <a:t>     Add Parameters</a:t>
              </a:r>
              <a:endParaRPr sz="1800">
                <a:latin typeface="Red Hat Display Medium"/>
                <a:ea typeface="Red Hat Display Medium"/>
                <a:cs typeface="Red Hat Display Medium"/>
                <a:sym typeface="Red Hat Display Medium"/>
              </a:endParaRPr>
            </a:p>
          </p:txBody>
        </p:sp>
        <p:sp>
          <p:nvSpPr>
            <p:cNvPr id="642" name="Google Shape;642;p74"/>
            <p:cNvSpPr/>
            <p:nvPr/>
          </p:nvSpPr>
          <p:spPr>
            <a:xfrm>
              <a:off x="6073604" y="8547975"/>
              <a:ext cx="488700" cy="4887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900">
                  <a:solidFill>
                    <a:schemeClr val="lt1"/>
                  </a:solidFill>
                  <a:latin typeface="Red Hat Display SemiBold"/>
                  <a:ea typeface="Red Hat Display SemiBold"/>
                  <a:cs typeface="Red Hat Display SemiBold"/>
                  <a:sym typeface="Red Hat Display SemiBold"/>
                </a:rPr>
                <a:t>2</a:t>
              </a:r>
              <a:endParaRPr sz="1900">
                <a:solidFill>
                  <a:schemeClr val="lt1"/>
                </a:solidFill>
                <a:latin typeface="Red Hat Display SemiBold"/>
                <a:ea typeface="Red Hat Display SemiBold"/>
                <a:cs typeface="Red Hat Display SemiBold"/>
                <a:sym typeface="Red Hat Display SemiBold"/>
              </a:endParaRPr>
            </a:p>
          </p:txBody>
        </p:sp>
        <p:sp>
          <p:nvSpPr>
            <p:cNvPr id="643" name="Google Shape;643;p74"/>
            <p:cNvSpPr/>
            <p:nvPr/>
          </p:nvSpPr>
          <p:spPr>
            <a:xfrm>
              <a:off x="9700275" y="8398575"/>
              <a:ext cx="3376200" cy="787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800">
                  <a:latin typeface="Red Hat Display Medium"/>
                  <a:ea typeface="Red Hat Display Medium"/>
                  <a:cs typeface="Red Hat Display Medium"/>
                  <a:sym typeface="Red Hat Display Medium"/>
                </a:rPr>
                <a:t>         Preview Parameters &amp;</a:t>
              </a:r>
              <a:endParaRPr sz="1800">
                <a:latin typeface="Red Hat Display Medium"/>
                <a:ea typeface="Red Hat Display Medium"/>
                <a:cs typeface="Red Hat Display Medium"/>
                <a:sym typeface="Red Hat Display Medium"/>
              </a:endParaRPr>
            </a:p>
            <a:p>
              <a:pPr indent="0" lvl="0" marL="0" rtl="0" algn="l">
                <a:spcBef>
                  <a:spcPts val="0"/>
                </a:spcBef>
                <a:spcAft>
                  <a:spcPts val="0"/>
                </a:spcAft>
                <a:buNone/>
              </a:pPr>
              <a:r>
                <a:rPr lang="es" sz="1800">
                  <a:latin typeface="Red Hat Display Medium"/>
                  <a:ea typeface="Red Hat Display Medium"/>
                  <a:cs typeface="Red Hat Display Medium"/>
                  <a:sym typeface="Red Hat Display Medium"/>
                </a:rPr>
                <a:t>         Add GQL Subscription</a:t>
              </a:r>
              <a:endParaRPr sz="1800">
                <a:latin typeface="Red Hat Display Medium"/>
                <a:ea typeface="Red Hat Display Medium"/>
                <a:cs typeface="Red Hat Display Medium"/>
                <a:sym typeface="Red Hat Display Medium"/>
              </a:endParaRPr>
            </a:p>
          </p:txBody>
        </p:sp>
        <p:sp>
          <p:nvSpPr>
            <p:cNvPr id="644" name="Google Shape;644;p74"/>
            <p:cNvSpPr/>
            <p:nvPr/>
          </p:nvSpPr>
          <p:spPr>
            <a:xfrm>
              <a:off x="9445279" y="8547975"/>
              <a:ext cx="488700" cy="4887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900">
                  <a:solidFill>
                    <a:schemeClr val="lt1"/>
                  </a:solidFill>
                  <a:latin typeface="Red Hat Display SemiBold"/>
                  <a:ea typeface="Red Hat Display SemiBold"/>
                  <a:cs typeface="Red Hat Display SemiBold"/>
                  <a:sym typeface="Red Hat Display SemiBold"/>
                </a:rPr>
                <a:t>3</a:t>
              </a:r>
              <a:endParaRPr sz="1900">
                <a:solidFill>
                  <a:schemeClr val="lt1"/>
                </a:solidFill>
                <a:latin typeface="Red Hat Display SemiBold"/>
                <a:ea typeface="Red Hat Display SemiBold"/>
                <a:cs typeface="Red Hat Display SemiBold"/>
                <a:sym typeface="Red Hat Display SemiBold"/>
              </a:endParaRPr>
            </a:p>
          </p:txBody>
        </p:sp>
        <p:cxnSp>
          <p:nvCxnSpPr>
            <p:cNvPr id="645" name="Google Shape;645;p74"/>
            <p:cNvCxnSpPr>
              <a:stCxn id="639" idx="3"/>
            </p:cNvCxnSpPr>
            <p:nvPr/>
          </p:nvCxnSpPr>
          <p:spPr>
            <a:xfrm>
              <a:off x="4658636" y="8792325"/>
              <a:ext cx="1415100" cy="0"/>
            </a:xfrm>
            <a:prstGeom prst="straightConnector1">
              <a:avLst/>
            </a:prstGeom>
            <a:noFill/>
            <a:ln cap="flat" cmpd="sng" w="19050">
              <a:solidFill>
                <a:schemeClr val="dk2"/>
              </a:solidFill>
              <a:prstDash val="solid"/>
              <a:round/>
              <a:headEnd len="med" w="med" type="none"/>
              <a:tailEnd len="med" w="med" type="none"/>
            </a:ln>
          </p:spPr>
        </p:cxnSp>
        <p:cxnSp>
          <p:nvCxnSpPr>
            <p:cNvPr id="646" name="Google Shape;646;p74"/>
            <p:cNvCxnSpPr>
              <a:stCxn id="641" idx="3"/>
            </p:cNvCxnSpPr>
            <p:nvPr/>
          </p:nvCxnSpPr>
          <p:spPr>
            <a:xfrm>
              <a:off x="8523975" y="8792325"/>
              <a:ext cx="1304700" cy="0"/>
            </a:xfrm>
            <a:prstGeom prst="straightConnector1">
              <a:avLst/>
            </a:prstGeom>
            <a:noFill/>
            <a:ln cap="flat" cmpd="sng" w="19050">
              <a:solidFill>
                <a:schemeClr val="dk2"/>
              </a:solidFill>
              <a:prstDash val="solid"/>
              <a:round/>
              <a:headEnd len="med" w="med" type="none"/>
              <a:tailEnd len="med" w="med" type="none"/>
            </a:ln>
          </p:spPr>
        </p:cxn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75"/>
          <p:cNvSpPr txBox="1"/>
          <p:nvPr>
            <p:ph type="title"/>
          </p:nvPr>
        </p:nvSpPr>
        <p:spPr>
          <a:xfrm>
            <a:off x="2445924" y="781950"/>
            <a:ext cx="147231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How we use </a:t>
            </a:r>
            <a:r>
              <a:rPr lang="es"/>
              <a:t>GraphQL</a:t>
            </a:r>
            <a:r>
              <a:rPr lang="es"/>
              <a:t> </a:t>
            </a:r>
            <a:r>
              <a:rPr lang="es"/>
              <a:t>Subscriptions for</a:t>
            </a:r>
            <a:r>
              <a:rPr lang="es">
                <a:solidFill>
                  <a:schemeClr val="dk2"/>
                </a:solidFill>
              </a:rPr>
              <a:t> Alert Rules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52" name="Google Shape;652;p75"/>
          <p:cNvSpPr txBox="1"/>
          <p:nvPr>
            <p:ph idx="2" type="body"/>
          </p:nvPr>
        </p:nvSpPr>
        <p:spPr>
          <a:xfrm>
            <a:off x="1660350" y="2308750"/>
            <a:ext cx="14784000" cy="13332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b="1" lang="es" sz="2500"/>
              <a:t>Example</a:t>
            </a:r>
            <a:r>
              <a:rPr lang="es" sz="2500"/>
              <a:t> of a </a:t>
            </a:r>
            <a:r>
              <a:rPr lang="es" sz="2500"/>
              <a:t>subscription</a:t>
            </a:r>
            <a:r>
              <a:rPr lang="es" sz="2500"/>
              <a:t> query (which is entered to the system as a mutation) to detect exact </a:t>
            </a:r>
            <a:r>
              <a:rPr lang="es" sz="2500"/>
              <a:t>prefix</a:t>
            </a:r>
            <a:r>
              <a:rPr lang="es" sz="2500"/>
              <a:t> hijacks for prefixes </a:t>
            </a:r>
            <a:r>
              <a:rPr lang="es" sz="2500"/>
              <a:t>belonging</a:t>
            </a:r>
            <a:r>
              <a:rPr lang="es" sz="2500"/>
              <a:t> to Code BGP (AS 50414).</a:t>
            </a:r>
            <a:endParaRPr sz="2500"/>
          </a:p>
          <a:p>
            <a:pPr indent="0" lvl="0" marL="0" rtl="0" algn="l">
              <a:lnSpc>
                <a:spcPct val="125000"/>
              </a:lnSpc>
              <a:spcBef>
                <a:spcPts val="0"/>
              </a:spcBef>
              <a:spcAft>
                <a:spcPts val="0"/>
              </a:spcAft>
              <a:buNone/>
            </a:pPr>
            <a:r>
              <a:t/>
            </a:r>
            <a:endParaRPr sz="2500"/>
          </a:p>
          <a:p>
            <a:pPr indent="0" lvl="0" marL="457200" rtl="0" algn="l">
              <a:lnSpc>
                <a:spcPct val="125000"/>
              </a:lnSpc>
              <a:spcBef>
                <a:spcPts val="0"/>
              </a:spcBef>
              <a:spcAft>
                <a:spcPts val="0"/>
              </a:spcAft>
              <a:buNone/>
            </a:pPr>
            <a:r>
              <a:t/>
            </a:r>
            <a:endParaRPr sz="2500"/>
          </a:p>
        </p:txBody>
      </p:sp>
      <p:sp>
        <p:nvSpPr>
          <p:cNvPr id="653" name="Google Shape;653;p75"/>
          <p:cNvSpPr txBox="1"/>
          <p:nvPr>
            <p:ph idx="1" type="subTitle"/>
          </p:nvPr>
        </p:nvSpPr>
        <p:spPr>
          <a:xfrm>
            <a:off x="1721425" y="1582350"/>
            <a:ext cx="132153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654" name="Google Shape;654;p75"/>
          <p:cNvPicPr preferRelativeResize="0"/>
          <p:nvPr/>
        </p:nvPicPr>
        <p:blipFill rotWithShape="1">
          <a:blip r:embed="rId3">
            <a:alphaModFix/>
          </a:blip>
          <a:srcRect b="0" l="0" r="69673" t="0"/>
          <a:stretch/>
        </p:blipFill>
        <p:spPr>
          <a:xfrm>
            <a:off x="1667637" y="781950"/>
            <a:ext cx="693490" cy="800400"/>
          </a:xfrm>
          <a:prstGeom prst="rect">
            <a:avLst/>
          </a:prstGeom>
          <a:noFill/>
          <a:ln>
            <a:noFill/>
          </a:ln>
        </p:spPr>
      </p:pic>
      <p:sp>
        <p:nvSpPr>
          <p:cNvPr id="655" name="Google Shape;655;p75"/>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pic>
        <p:nvPicPr>
          <p:cNvPr id="656" name="Google Shape;656;p75"/>
          <p:cNvPicPr preferRelativeResize="0"/>
          <p:nvPr/>
        </p:nvPicPr>
        <p:blipFill rotWithShape="1">
          <a:blip r:embed="rId4">
            <a:alphaModFix/>
          </a:blip>
          <a:srcRect b="641" l="0" r="0" t="641"/>
          <a:stretch/>
        </p:blipFill>
        <p:spPr>
          <a:xfrm>
            <a:off x="1721425" y="3641950"/>
            <a:ext cx="15507451" cy="52246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76"/>
          <p:cNvSpPr txBox="1"/>
          <p:nvPr>
            <p:ph type="title"/>
          </p:nvPr>
        </p:nvSpPr>
        <p:spPr>
          <a:xfrm>
            <a:off x="1721425" y="781950"/>
            <a:ext cx="147231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Root DNS Servers</a:t>
            </a:r>
            <a:endParaRPr/>
          </a:p>
        </p:txBody>
      </p:sp>
      <p:sp>
        <p:nvSpPr>
          <p:cNvPr id="662" name="Google Shape;662;p76"/>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a:t>‹#›</a:t>
            </a:fld>
            <a:endParaRPr/>
          </a:p>
        </p:txBody>
      </p:sp>
      <p:graphicFrame>
        <p:nvGraphicFramePr>
          <p:cNvPr id="663" name="Google Shape;663;p76"/>
          <p:cNvGraphicFramePr/>
          <p:nvPr/>
        </p:nvGraphicFramePr>
        <p:xfrm>
          <a:off x="1842950" y="2354756"/>
          <a:ext cx="3000000" cy="3000000"/>
        </p:xfrm>
        <a:graphic>
          <a:graphicData uri="http://schemas.openxmlformats.org/drawingml/2006/table">
            <a:tbl>
              <a:tblPr>
                <a:noFill/>
                <a:tableStyleId>{F72A5509-66EB-4019-ACD0-355FF350BB34}</a:tableStyleId>
              </a:tblPr>
              <a:tblGrid>
                <a:gridCol w="2364500"/>
                <a:gridCol w="3841125"/>
                <a:gridCol w="4130000"/>
                <a:gridCol w="4906225"/>
              </a:tblGrid>
              <a:tr h="457825">
                <a:tc>
                  <a:txBody>
                    <a:bodyPr/>
                    <a:lstStyle/>
                    <a:p>
                      <a:pPr indent="0" lvl="0" marL="0" rtl="0" algn="ctr">
                        <a:spcBef>
                          <a:spcPts val="0"/>
                        </a:spcBef>
                        <a:spcAft>
                          <a:spcPts val="0"/>
                        </a:spcAft>
                        <a:buNone/>
                      </a:pPr>
                      <a:r>
                        <a:rPr b="1" lang="es" sz="1600">
                          <a:solidFill>
                            <a:schemeClr val="lt1"/>
                          </a:solidFill>
                          <a:latin typeface="Red Hat Display"/>
                          <a:ea typeface="Red Hat Display"/>
                          <a:cs typeface="Red Hat Display"/>
                          <a:sym typeface="Red Hat Display"/>
                        </a:rPr>
                        <a:t>Name</a:t>
                      </a:r>
                      <a:endParaRPr b="1" sz="1600">
                        <a:solidFill>
                          <a:schemeClr val="lt1"/>
                        </a:solidFill>
                        <a:latin typeface="Red Hat Display"/>
                        <a:ea typeface="Red Hat Display"/>
                        <a:cs typeface="Red Hat Display"/>
                        <a:sym typeface="Red Hat Display"/>
                      </a:endParaRPr>
                    </a:p>
                  </a:txBody>
                  <a:tcPr marT="162000" marB="126000" marR="91425" marL="91425">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s" sz="1600">
                          <a:solidFill>
                            <a:schemeClr val="lt1"/>
                          </a:solidFill>
                          <a:latin typeface="Red Hat Display"/>
                          <a:ea typeface="Red Hat Display"/>
                          <a:cs typeface="Red Hat Display"/>
                          <a:sym typeface="Red Hat Display"/>
                        </a:rPr>
                        <a:t>IPv4</a:t>
                      </a:r>
                      <a:endParaRPr b="1" sz="1600">
                        <a:solidFill>
                          <a:schemeClr val="lt1"/>
                        </a:solidFill>
                        <a:latin typeface="Red Hat Display"/>
                        <a:ea typeface="Red Hat Display"/>
                        <a:cs typeface="Red Hat Display"/>
                        <a:sym typeface="Red Hat Display"/>
                      </a:endParaRPr>
                    </a:p>
                  </a:txBody>
                  <a:tcPr marT="162000" marB="126000" marR="91425" marL="91425">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s" sz="1600">
                          <a:solidFill>
                            <a:schemeClr val="lt1"/>
                          </a:solidFill>
                          <a:latin typeface="Red Hat Display"/>
                          <a:ea typeface="Red Hat Display"/>
                          <a:cs typeface="Red Hat Display"/>
                          <a:sym typeface="Red Hat Display"/>
                        </a:rPr>
                        <a:t>IPv6</a:t>
                      </a:r>
                      <a:endParaRPr b="1" sz="1600">
                        <a:solidFill>
                          <a:schemeClr val="lt1"/>
                        </a:solidFill>
                        <a:latin typeface="Red Hat Display"/>
                        <a:ea typeface="Red Hat Display"/>
                        <a:cs typeface="Red Hat Display"/>
                        <a:sym typeface="Red Hat Display"/>
                      </a:endParaRPr>
                    </a:p>
                  </a:txBody>
                  <a:tcPr marT="162000" marB="126000" marR="91425" marL="91425">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s" sz="1600">
                          <a:solidFill>
                            <a:schemeClr val="lt1"/>
                          </a:solidFill>
                          <a:latin typeface="Red Hat Display"/>
                          <a:ea typeface="Red Hat Display"/>
                          <a:cs typeface="Red Hat Display"/>
                          <a:sym typeface="Red Hat Display"/>
                        </a:rPr>
                        <a:t>Operator</a:t>
                      </a:r>
                      <a:endParaRPr b="1" sz="1600">
                        <a:solidFill>
                          <a:schemeClr val="lt1"/>
                        </a:solidFill>
                        <a:latin typeface="Red Hat Display"/>
                        <a:ea typeface="Red Hat Display"/>
                        <a:cs typeface="Red Hat Display"/>
                        <a:sym typeface="Red Hat Display"/>
                      </a:endParaRPr>
                    </a:p>
                  </a:txBody>
                  <a:tcPr marT="162000" marB="126000" marR="91425" marL="91425">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chemeClr val="dk2"/>
                    </a:solidFill>
                  </a:tcPr>
                </a:tc>
              </a:tr>
              <a:tr h="499825">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A-Root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198.41.0.4</a:t>
                      </a:r>
                      <a:endParaRPr sz="1600">
                        <a:solidFill>
                          <a:srgbClr val="092B50"/>
                        </a:solidFill>
                        <a:latin typeface="Red Hat Display Medium"/>
                        <a:ea typeface="Red Hat Display Medium"/>
                        <a:cs typeface="Red Hat Display Medium"/>
                        <a:sym typeface="Red Hat Display Medium"/>
                      </a:endParaRPr>
                    </a:p>
                  </a:txBody>
                  <a:tcPr marT="91425"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2001:503:ba3e::2:30</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Verisign, Inc.</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r h="448500">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B-Root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199.9.14.201</a:t>
                      </a:r>
                      <a:endParaRPr sz="1600">
                        <a:solidFill>
                          <a:srgbClr val="092B50"/>
                        </a:solidFill>
                        <a:latin typeface="Red Hat Display Medium"/>
                        <a:ea typeface="Red Hat Display Medium"/>
                        <a:cs typeface="Red Hat Display Medium"/>
                        <a:sym typeface="Red Hat Display Medium"/>
                      </a:endParaRPr>
                    </a:p>
                  </a:txBody>
                  <a:tcPr marT="91425"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2001:500:200::b</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USC, Information Sciences Institute</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r h="431425">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C</a:t>
                      </a:r>
                      <a:r>
                        <a:rPr lang="es" sz="1600">
                          <a:solidFill>
                            <a:schemeClr val="dk1"/>
                          </a:solidFill>
                          <a:latin typeface="Red Hat Display Medium"/>
                          <a:ea typeface="Red Hat Display Medium"/>
                          <a:cs typeface="Red Hat Display Medium"/>
                          <a:sym typeface="Red Hat Display Medium"/>
                        </a:rPr>
                        <a:t>-Root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192.33.4.12</a:t>
                      </a:r>
                      <a:endParaRPr sz="1600">
                        <a:solidFill>
                          <a:srgbClr val="092B50"/>
                        </a:solidFill>
                        <a:latin typeface="Red Hat Display Medium"/>
                        <a:ea typeface="Red Hat Display Medium"/>
                        <a:cs typeface="Red Hat Display Medium"/>
                        <a:sym typeface="Red Hat Display Medium"/>
                      </a:endParaRPr>
                    </a:p>
                  </a:txBody>
                  <a:tcPr marT="91425"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2001:500:2::c</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Cogent Communications</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r h="416650">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D</a:t>
                      </a:r>
                      <a:r>
                        <a:rPr lang="es" sz="1600">
                          <a:solidFill>
                            <a:schemeClr val="dk1"/>
                          </a:solidFill>
                          <a:latin typeface="Red Hat Display Medium"/>
                          <a:ea typeface="Red Hat Display Medium"/>
                          <a:cs typeface="Red Hat Display Medium"/>
                          <a:sym typeface="Red Hat Display Medium"/>
                        </a:rPr>
                        <a:t>-Root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199.7.91.13</a:t>
                      </a:r>
                      <a:endParaRPr sz="1600">
                        <a:solidFill>
                          <a:srgbClr val="092B50"/>
                        </a:solidFill>
                        <a:latin typeface="Red Hat Display Medium"/>
                        <a:ea typeface="Red Hat Display Medium"/>
                        <a:cs typeface="Red Hat Display Medium"/>
                        <a:sym typeface="Red Hat Display Medium"/>
                      </a:endParaRPr>
                    </a:p>
                  </a:txBody>
                  <a:tcPr marT="91425"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2001:500:2d::d</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University of Maryland</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r h="444425">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E</a:t>
                      </a:r>
                      <a:r>
                        <a:rPr lang="es" sz="1600">
                          <a:solidFill>
                            <a:schemeClr val="dk1"/>
                          </a:solidFill>
                          <a:latin typeface="Red Hat Display Medium"/>
                          <a:ea typeface="Red Hat Display Medium"/>
                          <a:cs typeface="Red Hat Display Medium"/>
                          <a:sym typeface="Red Hat Display Medium"/>
                        </a:rPr>
                        <a:t>-Root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192.203.230.10</a:t>
                      </a:r>
                      <a:endParaRPr sz="1600">
                        <a:solidFill>
                          <a:srgbClr val="092B50"/>
                        </a:solidFill>
                        <a:latin typeface="Red Hat Display Medium"/>
                        <a:ea typeface="Red Hat Display Medium"/>
                        <a:cs typeface="Red Hat Display Medium"/>
                        <a:sym typeface="Red Hat Display Medium"/>
                      </a:endParaRPr>
                    </a:p>
                  </a:txBody>
                  <a:tcPr marT="90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2001:500:a8::e</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NASA (Ames Research Center)</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r h="490625">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F</a:t>
                      </a:r>
                      <a:r>
                        <a:rPr lang="es" sz="1600">
                          <a:solidFill>
                            <a:schemeClr val="dk1"/>
                          </a:solidFill>
                          <a:latin typeface="Red Hat Display Medium"/>
                          <a:ea typeface="Red Hat Display Medium"/>
                          <a:cs typeface="Red Hat Display Medium"/>
                          <a:sym typeface="Red Hat Display Medium"/>
                        </a:rPr>
                        <a:t>-Root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192.5.5.241</a:t>
                      </a:r>
                      <a:endParaRPr sz="1600">
                        <a:solidFill>
                          <a:srgbClr val="092B50"/>
                        </a:solidFill>
                        <a:latin typeface="Red Hat Display Medium"/>
                        <a:ea typeface="Red Hat Display Medium"/>
                        <a:cs typeface="Red Hat Display Medium"/>
                        <a:sym typeface="Red Hat Display Medium"/>
                      </a:endParaRPr>
                    </a:p>
                  </a:txBody>
                  <a:tcPr marT="91425"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2001:500:2f::f</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Internet Systems Consortium, Inc.</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r h="461025">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G</a:t>
                      </a:r>
                      <a:r>
                        <a:rPr lang="es" sz="1600">
                          <a:solidFill>
                            <a:schemeClr val="dk1"/>
                          </a:solidFill>
                          <a:latin typeface="Red Hat Display Medium"/>
                          <a:ea typeface="Red Hat Display Medium"/>
                          <a:cs typeface="Red Hat Display Medium"/>
                          <a:sym typeface="Red Hat Display Medium"/>
                        </a:rPr>
                        <a:t>-Root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192.112.36.4</a:t>
                      </a:r>
                      <a:endParaRPr sz="1600">
                        <a:solidFill>
                          <a:srgbClr val="092B50"/>
                        </a:solidFill>
                        <a:latin typeface="Red Hat Display Medium"/>
                        <a:ea typeface="Red Hat Display Medium"/>
                        <a:cs typeface="Red Hat Display Medium"/>
                        <a:sym typeface="Red Hat Display Medium"/>
                      </a:endParaRPr>
                    </a:p>
                  </a:txBody>
                  <a:tcPr marT="91425"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2001:500:12::d0d</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US Department of Defense (NIC)</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r h="505450">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H</a:t>
                      </a:r>
                      <a:r>
                        <a:rPr lang="es" sz="1600">
                          <a:solidFill>
                            <a:schemeClr val="dk1"/>
                          </a:solidFill>
                          <a:latin typeface="Red Hat Display Medium"/>
                          <a:ea typeface="Red Hat Display Medium"/>
                          <a:cs typeface="Red Hat Display Medium"/>
                          <a:sym typeface="Red Hat Display Medium"/>
                        </a:rPr>
                        <a:t>-Root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198.97.190.53</a:t>
                      </a:r>
                      <a:endParaRPr sz="1600">
                        <a:solidFill>
                          <a:srgbClr val="092B50"/>
                        </a:solidFill>
                        <a:latin typeface="Red Hat Display Medium"/>
                        <a:ea typeface="Red Hat Display Medium"/>
                        <a:cs typeface="Red Hat Display Medium"/>
                        <a:sym typeface="Red Hat Display Medium"/>
                      </a:endParaRPr>
                    </a:p>
                  </a:txBody>
                  <a:tcPr marT="91425"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2001:500:1::53</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US Army (Research Lab)</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r h="505475">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I</a:t>
                      </a:r>
                      <a:r>
                        <a:rPr lang="es" sz="1600">
                          <a:solidFill>
                            <a:schemeClr val="dk1"/>
                          </a:solidFill>
                          <a:latin typeface="Red Hat Display Medium"/>
                          <a:ea typeface="Red Hat Display Medium"/>
                          <a:cs typeface="Red Hat Display Medium"/>
                          <a:sym typeface="Red Hat Display Medium"/>
                        </a:rPr>
                        <a:t>-Root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192.36.148.17</a:t>
                      </a:r>
                      <a:endParaRPr sz="1600">
                        <a:solidFill>
                          <a:srgbClr val="092B50"/>
                        </a:solidFill>
                        <a:latin typeface="Red Hat Display Medium"/>
                        <a:ea typeface="Red Hat Display Medium"/>
                        <a:cs typeface="Red Hat Display Medium"/>
                        <a:sym typeface="Red Hat Display Medium"/>
                      </a:endParaRPr>
                    </a:p>
                  </a:txBody>
                  <a:tcPr marT="91425"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2001:7fe::53</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Netnod</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r h="490675">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J</a:t>
                      </a:r>
                      <a:r>
                        <a:rPr lang="es" sz="1600">
                          <a:solidFill>
                            <a:schemeClr val="dk1"/>
                          </a:solidFill>
                          <a:latin typeface="Red Hat Display Medium"/>
                          <a:ea typeface="Red Hat Display Medium"/>
                          <a:cs typeface="Red Hat Display Medium"/>
                          <a:sym typeface="Red Hat Display Medium"/>
                        </a:rPr>
                        <a:t>-Root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192.58.128.30</a:t>
                      </a:r>
                      <a:endParaRPr sz="1600">
                        <a:solidFill>
                          <a:srgbClr val="092B50"/>
                        </a:solidFill>
                        <a:latin typeface="Red Hat Display Medium"/>
                        <a:ea typeface="Red Hat Display Medium"/>
                        <a:cs typeface="Red Hat Display Medium"/>
                        <a:sym typeface="Red Hat Display Medium"/>
                      </a:endParaRPr>
                    </a:p>
                  </a:txBody>
                  <a:tcPr marT="91425"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2001:503:c27::2:30</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Verisign, Inc.</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r h="505450">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K</a:t>
                      </a:r>
                      <a:r>
                        <a:rPr lang="es" sz="1600">
                          <a:solidFill>
                            <a:schemeClr val="dk1"/>
                          </a:solidFill>
                          <a:latin typeface="Red Hat Display Medium"/>
                          <a:ea typeface="Red Hat Display Medium"/>
                          <a:cs typeface="Red Hat Display Medium"/>
                          <a:sym typeface="Red Hat Display Medium"/>
                        </a:rPr>
                        <a:t>-Root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193.0.14.129</a:t>
                      </a:r>
                      <a:endParaRPr sz="1600">
                        <a:solidFill>
                          <a:srgbClr val="092B50"/>
                        </a:solidFill>
                        <a:latin typeface="Red Hat Display Medium"/>
                        <a:ea typeface="Red Hat Display Medium"/>
                        <a:cs typeface="Red Hat Display Medium"/>
                        <a:sym typeface="Red Hat Display Medium"/>
                      </a:endParaRPr>
                    </a:p>
                  </a:txBody>
                  <a:tcPr marT="91425"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2001:7fd::1</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RIPE NCC</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r h="505450">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I</a:t>
                      </a:r>
                      <a:r>
                        <a:rPr lang="es" sz="1600">
                          <a:solidFill>
                            <a:schemeClr val="dk1"/>
                          </a:solidFill>
                          <a:latin typeface="Red Hat Display Medium"/>
                          <a:ea typeface="Red Hat Display Medium"/>
                          <a:cs typeface="Red Hat Display Medium"/>
                          <a:sym typeface="Red Hat Display Medium"/>
                        </a:rPr>
                        <a:t>-Root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199.7.83.42</a:t>
                      </a:r>
                      <a:endParaRPr sz="1600">
                        <a:solidFill>
                          <a:srgbClr val="092B50"/>
                        </a:solidFill>
                        <a:latin typeface="Red Hat Display Medium"/>
                        <a:ea typeface="Red Hat Display Medium"/>
                        <a:cs typeface="Red Hat Display Medium"/>
                        <a:sym typeface="Red Hat Display Medium"/>
                      </a:endParaRPr>
                    </a:p>
                  </a:txBody>
                  <a:tcPr marT="91425"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2001:500:9f::42</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ICANN</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r h="353025">
                <a:tc>
                  <a:txBody>
                    <a:bodyPr/>
                    <a:lstStyle/>
                    <a:p>
                      <a:pPr indent="0" lvl="0" marL="0" rtl="0" algn="ctr">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M</a:t>
                      </a:r>
                      <a:r>
                        <a:rPr lang="es" sz="1600">
                          <a:solidFill>
                            <a:schemeClr val="dk1"/>
                          </a:solidFill>
                          <a:latin typeface="Red Hat Display Medium"/>
                          <a:ea typeface="Red Hat Display Medium"/>
                          <a:cs typeface="Red Hat Display Medium"/>
                          <a:sym typeface="Red Hat Display Medium"/>
                        </a:rPr>
                        <a:t>-Root</a:t>
                      </a:r>
                      <a:endParaRPr sz="1600">
                        <a:solidFill>
                          <a:srgbClr val="092B50"/>
                        </a:solidFill>
                        <a:latin typeface="Red Hat Display Medium"/>
                        <a:ea typeface="Red Hat Display Medium"/>
                        <a:cs typeface="Red Hat Display Medium"/>
                        <a:sym typeface="Red Hat Display Medium"/>
                      </a:endParaRPr>
                    </a:p>
                  </a:txBody>
                  <a:tcPr marT="144000" marB="91425" marR="91425" marL="90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chemeClr val="dk1"/>
                          </a:solidFill>
                          <a:latin typeface="Red Hat Display Medium"/>
                          <a:ea typeface="Red Hat Display Medium"/>
                          <a:cs typeface="Red Hat Display Medium"/>
                          <a:sym typeface="Red Hat Display Medium"/>
                        </a:rPr>
                        <a:t>202.12.27.33</a:t>
                      </a:r>
                      <a:endParaRPr sz="1600">
                        <a:solidFill>
                          <a:srgbClr val="092B50"/>
                        </a:solidFill>
                        <a:latin typeface="Red Hat Display Medium"/>
                        <a:ea typeface="Red Hat Display Medium"/>
                        <a:cs typeface="Red Hat Display Medium"/>
                        <a:sym typeface="Red Hat Display Medium"/>
                      </a:endParaRPr>
                    </a:p>
                  </a:txBody>
                  <a:tcPr marT="91425"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2001:dc3::35</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s" sz="1600">
                          <a:solidFill>
                            <a:srgbClr val="092B50"/>
                          </a:solidFill>
                          <a:latin typeface="Red Hat Display Medium"/>
                          <a:ea typeface="Red Hat Display Medium"/>
                          <a:cs typeface="Red Hat Display Medium"/>
                          <a:sym typeface="Red Hat Display Medium"/>
                        </a:rPr>
                        <a:t>WIDE Project</a:t>
                      </a:r>
                      <a:endParaRPr sz="1600">
                        <a:solidFill>
                          <a:srgbClr val="092B50"/>
                        </a:solidFill>
                        <a:latin typeface="Red Hat Display Medium"/>
                        <a:ea typeface="Red Hat Display Medium"/>
                        <a:cs typeface="Red Hat Display Medium"/>
                        <a:sym typeface="Red Hat Display Medium"/>
                      </a:endParaRPr>
                    </a:p>
                  </a:txBody>
                  <a:tcPr marT="144000" marB="91425" marR="91425" marL="486000">
                    <a:lnL cap="flat" cmpd="sng" w="9525">
                      <a:solidFill>
                        <a:srgbClr val="D5E0FF"/>
                      </a:solidFill>
                      <a:prstDash val="solid"/>
                      <a:round/>
                      <a:headEnd len="sm" w="sm" type="none"/>
                      <a:tailEnd len="sm" w="sm" type="none"/>
                    </a:lnL>
                    <a:lnR cap="flat" cmpd="sng" w="9525">
                      <a:solidFill>
                        <a:srgbClr val="D5E0FF"/>
                      </a:solidFill>
                      <a:prstDash val="solid"/>
                      <a:round/>
                      <a:headEnd len="sm" w="sm" type="none"/>
                      <a:tailEnd len="sm" w="sm" type="none"/>
                    </a:lnR>
                    <a:lnT cap="flat" cmpd="sng" w="9525">
                      <a:solidFill>
                        <a:srgbClr val="D5E0FF"/>
                      </a:solidFill>
                      <a:prstDash val="solid"/>
                      <a:round/>
                      <a:headEnd len="sm" w="sm" type="none"/>
                      <a:tailEnd len="sm" w="sm" type="none"/>
                    </a:lnT>
                    <a:lnB cap="flat" cmpd="sng" w="9525">
                      <a:solidFill>
                        <a:srgbClr val="D5E0FF"/>
                      </a:solidFill>
                      <a:prstDash val="solid"/>
                      <a:round/>
                      <a:headEnd len="sm" w="sm" type="none"/>
                      <a:tailEnd len="sm" w="sm" type="none"/>
                    </a:lnB>
                    <a:solidFill>
                      <a:srgbClr val="FFFFFF"/>
                    </a:solidFill>
                  </a:tcPr>
                </a:tc>
              </a:tr>
            </a:tbl>
          </a:graphicData>
        </a:graphic>
      </p:graphicFrame>
      <p:sp>
        <p:nvSpPr>
          <p:cNvPr id="664" name="Google Shape;664;p76"/>
          <p:cNvSpPr txBox="1"/>
          <p:nvPr/>
        </p:nvSpPr>
        <p:spPr>
          <a:xfrm>
            <a:off x="1842950" y="1679150"/>
            <a:ext cx="9314700" cy="523200"/>
          </a:xfrm>
          <a:prstGeom prst="rect">
            <a:avLst/>
          </a:prstGeom>
          <a:noFill/>
          <a:ln>
            <a:noFill/>
          </a:ln>
        </p:spPr>
        <p:txBody>
          <a:bodyPr anchorCtr="0" anchor="t" bIns="91425" lIns="91425" spcFirstLastPara="1" rIns="91425" wrap="square" tIns="91425">
            <a:spAutoFit/>
          </a:bodyPr>
          <a:lstStyle/>
          <a:p>
            <a:pPr indent="-368300" lvl="0" marL="457200" rtl="0" algn="l">
              <a:lnSpc>
                <a:spcPct val="140000"/>
              </a:lnSpc>
              <a:spcBef>
                <a:spcPts val="0"/>
              </a:spcBef>
              <a:spcAft>
                <a:spcPts val="0"/>
              </a:spcAft>
              <a:buClr>
                <a:schemeClr val="dk2"/>
              </a:buClr>
              <a:buSzPts val="2200"/>
              <a:buFont typeface="Red Hat Display"/>
              <a:buChar char="●"/>
            </a:pPr>
            <a:r>
              <a:rPr lang="es" sz="2200">
                <a:solidFill>
                  <a:schemeClr val="dk1"/>
                </a:solidFill>
                <a:latin typeface="Red Hat Display"/>
                <a:ea typeface="Red Hat Display"/>
                <a:cs typeface="Red Hat Display"/>
                <a:sym typeface="Red Hat Display"/>
              </a:rPr>
              <a:t>The authoritative name servers that serve the </a:t>
            </a:r>
            <a:r>
              <a:rPr lang="es" sz="2200">
                <a:solidFill>
                  <a:schemeClr val="dk1"/>
                </a:solidFill>
                <a:latin typeface="Red Hat Display"/>
                <a:ea typeface="Red Hat Display"/>
                <a:cs typeface="Red Hat Display"/>
                <a:sym typeface="Red Hat Display"/>
              </a:rPr>
              <a:t>DNS root zone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9"/>
          <p:cNvSpPr txBox="1"/>
          <p:nvPr>
            <p:ph type="title"/>
          </p:nvPr>
        </p:nvSpPr>
        <p:spPr>
          <a:xfrm>
            <a:off x="1721425" y="781950"/>
            <a:ext cx="147231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About me</a:t>
            </a:r>
            <a:endParaRPr/>
          </a:p>
        </p:txBody>
      </p:sp>
      <p:sp>
        <p:nvSpPr>
          <p:cNvPr id="451" name="Google Shape;451;p59"/>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a:t>‹#›</a:t>
            </a:fld>
            <a:endParaRPr/>
          </a:p>
        </p:txBody>
      </p:sp>
      <p:pic>
        <p:nvPicPr>
          <p:cNvPr id="452" name="Google Shape;452;p59"/>
          <p:cNvPicPr preferRelativeResize="0"/>
          <p:nvPr/>
        </p:nvPicPr>
        <p:blipFill rotWithShape="1">
          <a:blip r:embed="rId3">
            <a:alphaModFix/>
          </a:blip>
          <a:srcRect b="0" l="0" r="0" t="0"/>
          <a:stretch/>
        </p:blipFill>
        <p:spPr>
          <a:xfrm>
            <a:off x="8538925" y="4753952"/>
            <a:ext cx="482900" cy="482900"/>
          </a:xfrm>
          <a:prstGeom prst="rect">
            <a:avLst/>
          </a:prstGeom>
          <a:noFill/>
          <a:ln>
            <a:noFill/>
          </a:ln>
        </p:spPr>
      </p:pic>
      <p:pic>
        <p:nvPicPr>
          <p:cNvPr id="453" name="Google Shape;453;p59"/>
          <p:cNvPicPr preferRelativeResize="0"/>
          <p:nvPr/>
        </p:nvPicPr>
        <p:blipFill rotWithShape="1">
          <a:blip r:embed="rId4">
            <a:alphaModFix/>
          </a:blip>
          <a:srcRect b="0" l="1793" r="1783" t="0"/>
          <a:stretch/>
        </p:blipFill>
        <p:spPr>
          <a:xfrm>
            <a:off x="1721425" y="2133750"/>
            <a:ext cx="5926800" cy="6146700"/>
          </a:xfrm>
          <a:prstGeom prst="rect">
            <a:avLst/>
          </a:prstGeom>
          <a:noFill/>
          <a:ln>
            <a:noFill/>
          </a:ln>
        </p:spPr>
      </p:pic>
      <p:sp>
        <p:nvSpPr>
          <p:cNvPr id="454" name="Google Shape;454;p59"/>
          <p:cNvSpPr txBox="1"/>
          <p:nvPr/>
        </p:nvSpPr>
        <p:spPr>
          <a:xfrm>
            <a:off x="8486970" y="2144141"/>
            <a:ext cx="6093600" cy="6321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0"/>
              </a:spcBef>
              <a:spcAft>
                <a:spcPts val="0"/>
              </a:spcAft>
              <a:buNone/>
            </a:pPr>
            <a:r>
              <a:rPr b="1" lang="es" sz="2800">
                <a:solidFill>
                  <a:srgbClr val="092B50"/>
                </a:solidFill>
                <a:latin typeface="Red Hat Display"/>
                <a:ea typeface="Red Hat Display"/>
                <a:cs typeface="Red Hat Display"/>
                <a:sym typeface="Red Hat Display"/>
              </a:rPr>
              <a:t>Lefteris Manassakis</a:t>
            </a:r>
            <a:endParaRPr b="1" sz="2800">
              <a:solidFill>
                <a:srgbClr val="092B50"/>
              </a:solidFill>
              <a:latin typeface="Red Hat Display"/>
              <a:ea typeface="Red Hat Display"/>
              <a:cs typeface="Red Hat Display"/>
              <a:sym typeface="Red Hat Display"/>
            </a:endParaRPr>
          </a:p>
        </p:txBody>
      </p:sp>
      <p:sp>
        <p:nvSpPr>
          <p:cNvPr id="455" name="Google Shape;455;p59"/>
          <p:cNvSpPr txBox="1"/>
          <p:nvPr/>
        </p:nvSpPr>
        <p:spPr>
          <a:xfrm>
            <a:off x="8486970" y="2753741"/>
            <a:ext cx="6093600" cy="6321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0"/>
              </a:spcBef>
              <a:spcAft>
                <a:spcPts val="0"/>
              </a:spcAft>
              <a:buNone/>
            </a:pPr>
            <a:r>
              <a:rPr lang="es" sz="2500">
                <a:solidFill>
                  <a:srgbClr val="092B50"/>
                </a:solidFill>
                <a:latin typeface="Red Hat Display"/>
                <a:ea typeface="Red Hat Display"/>
                <a:cs typeface="Red Hat Display"/>
                <a:sym typeface="Red Hat Display"/>
              </a:rPr>
              <a:t>COO &amp; co-founder </a:t>
            </a:r>
            <a:r>
              <a:rPr lang="es" sz="2500">
                <a:solidFill>
                  <a:srgbClr val="4374FF"/>
                </a:solidFill>
                <a:latin typeface="Red Hat Display"/>
                <a:ea typeface="Red Hat Display"/>
                <a:cs typeface="Red Hat Display"/>
                <a:sym typeface="Red Hat Display"/>
              </a:rPr>
              <a:t>|</a:t>
            </a:r>
            <a:r>
              <a:rPr lang="es" sz="2500">
                <a:solidFill>
                  <a:srgbClr val="092B50"/>
                </a:solidFill>
                <a:latin typeface="Red Hat Display"/>
                <a:ea typeface="Red Hat Display"/>
                <a:cs typeface="Red Hat Display"/>
                <a:sym typeface="Red Hat Display"/>
              </a:rPr>
              <a:t> Code BGP</a:t>
            </a:r>
            <a:endParaRPr sz="2500">
              <a:solidFill>
                <a:srgbClr val="092B50"/>
              </a:solidFill>
              <a:latin typeface="Red Hat Display"/>
              <a:ea typeface="Red Hat Display"/>
              <a:cs typeface="Red Hat Display"/>
              <a:sym typeface="Red Hat Display"/>
            </a:endParaRPr>
          </a:p>
        </p:txBody>
      </p:sp>
      <p:sp>
        <p:nvSpPr>
          <p:cNvPr id="456" name="Google Shape;456;p59"/>
          <p:cNvSpPr txBox="1"/>
          <p:nvPr/>
        </p:nvSpPr>
        <p:spPr>
          <a:xfrm>
            <a:off x="9189717" y="3928960"/>
            <a:ext cx="6048300" cy="5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500">
                <a:solidFill>
                  <a:srgbClr val="3B62F0"/>
                </a:solidFill>
                <a:latin typeface="Red Hat Display Medium"/>
                <a:ea typeface="Red Hat Display Medium"/>
                <a:cs typeface="Red Hat Display Medium"/>
                <a:sym typeface="Red Hat Display Medium"/>
              </a:rPr>
              <a:t>lefteris@codebgp.com</a:t>
            </a:r>
            <a:endParaRPr sz="2500">
              <a:solidFill>
                <a:srgbClr val="3B62F0"/>
              </a:solidFill>
              <a:latin typeface="Red Hat Display Medium"/>
              <a:ea typeface="Red Hat Display Medium"/>
              <a:cs typeface="Red Hat Display Medium"/>
              <a:sym typeface="Red Hat Display Medium"/>
            </a:endParaRPr>
          </a:p>
        </p:txBody>
      </p:sp>
      <p:pic>
        <p:nvPicPr>
          <p:cNvPr id="457" name="Google Shape;457;p59"/>
          <p:cNvPicPr preferRelativeResize="0"/>
          <p:nvPr/>
        </p:nvPicPr>
        <p:blipFill>
          <a:blip r:embed="rId5">
            <a:alphaModFix/>
          </a:blip>
          <a:stretch>
            <a:fillRect/>
          </a:stretch>
        </p:blipFill>
        <p:spPr>
          <a:xfrm>
            <a:off x="8538915" y="3926570"/>
            <a:ext cx="526160" cy="526160"/>
          </a:xfrm>
          <a:prstGeom prst="rect">
            <a:avLst/>
          </a:prstGeom>
          <a:noFill/>
          <a:ln>
            <a:noFill/>
          </a:ln>
        </p:spPr>
      </p:pic>
      <p:sp>
        <p:nvSpPr>
          <p:cNvPr id="458" name="Google Shape;458;p59"/>
          <p:cNvSpPr txBox="1"/>
          <p:nvPr/>
        </p:nvSpPr>
        <p:spPr>
          <a:xfrm>
            <a:off x="9189717" y="4695371"/>
            <a:ext cx="6048300" cy="5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500" u="sng">
                <a:solidFill>
                  <a:srgbClr val="3B62F0"/>
                </a:solidFill>
                <a:latin typeface="Red Hat Display Medium"/>
                <a:ea typeface="Red Hat Display Medium"/>
                <a:cs typeface="Red Hat Display Medium"/>
                <a:sym typeface="Red Hat Display Medium"/>
                <a:hlinkClick r:id="rId6">
                  <a:extLst>
                    <a:ext uri="{A12FA001-AC4F-418D-AE19-62706E023703}">
                      <ahyp:hlinkClr val="tx"/>
                    </a:ext>
                  </a:extLst>
                </a:hlinkClick>
              </a:rPr>
              <a:t>https://manassakis.net/</a:t>
            </a:r>
            <a:endParaRPr sz="2500">
              <a:solidFill>
                <a:srgbClr val="3B62F0"/>
              </a:solidFill>
              <a:latin typeface="Red Hat Display Medium"/>
              <a:ea typeface="Red Hat Display Medium"/>
              <a:cs typeface="Red Hat Display Medium"/>
              <a:sym typeface="Red Hat Display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77"/>
          <p:cNvSpPr txBox="1"/>
          <p:nvPr>
            <p:ph idx="1" type="body"/>
          </p:nvPr>
        </p:nvSpPr>
        <p:spPr>
          <a:xfrm>
            <a:off x="1690825" y="2230150"/>
            <a:ext cx="7528500" cy="5654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s" sz="2400"/>
              <a:t>Critical Internet infrastructure</a:t>
            </a:r>
            <a:r>
              <a:rPr lang="es" sz="2400"/>
              <a:t>, worth protecting</a:t>
            </a:r>
            <a:endParaRPr sz="2400"/>
          </a:p>
          <a:p>
            <a:pPr indent="-381000" lvl="0" marL="457200" rtl="0" algn="l">
              <a:spcBef>
                <a:spcPts val="0"/>
              </a:spcBef>
              <a:spcAft>
                <a:spcPts val="0"/>
              </a:spcAft>
              <a:buSzPts val="2400"/>
              <a:buChar char="●"/>
            </a:pPr>
            <a:r>
              <a:rPr lang="es" sz="2400"/>
              <a:t>These prefixes are </a:t>
            </a:r>
            <a:r>
              <a:rPr lang="es" sz="2400"/>
              <a:t>heavily</a:t>
            </a:r>
            <a:r>
              <a:rPr lang="es" sz="2400"/>
              <a:t> anycasted</a:t>
            </a:r>
            <a:endParaRPr sz="2400"/>
          </a:p>
          <a:p>
            <a:pPr indent="-381000" lvl="1" marL="914400" rtl="0" algn="l">
              <a:spcBef>
                <a:spcPts val="0"/>
              </a:spcBef>
              <a:spcAft>
                <a:spcPts val="0"/>
              </a:spcAft>
              <a:buSzPts val="2400"/>
              <a:buChar char="○"/>
            </a:pPr>
            <a:r>
              <a:rPr lang="es" sz="2400"/>
              <a:t>BGP anomalies (e.g. exact prefix hijacks) will go largely unnoticed, due to their limited impact on the data plane  </a:t>
            </a:r>
            <a:endParaRPr sz="2400"/>
          </a:p>
          <a:p>
            <a:pPr indent="0" lvl="0" marL="0" rtl="0" algn="l">
              <a:spcBef>
                <a:spcPts val="0"/>
              </a:spcBef>
              <a:spcAft>
                <a:spcPts val="0"/>
              </a:spcAft>
              <a:buNone/>
            </a:pPr>
            <a:r>
              <a:t/>
            </a:r>
            <a:endParaRPr sz="2400"/>
          </a:p>
          <a:p>
            <a:pPr indent="0" lvl="0" marL="914400" rtl="0" algn="l">
              <a:spcBef>
                <a:spcPts val="0"/>
              </a:spcBef>
              <a:spcAft>
                <a:spcPts val="0"/>
              </a:spcAft>
              <a:buNone/>
            </a:pPr>
            <a:r>
              <a:rPr lang="es" sz="2400"/>
              <a:t>We provide access for free to a Code BGP Platform instance which monitors the root DNS prefixes</a:t>
            </a:r>
            <a:br>
              <a:rPr lang="es" sz="2400"/>
            </a:br>
            <a:endParaRPr sz="2400"/>
          </a:p>
          <a:p>
            <a:pPr indent="0" lvl="0" marL="914400" rtl="0" algn="l">
              <a:spcBef>
                <a:spcPts val="0"/>
              </a:spcBef>
              <a:spcAft>
                <a:spcPts val="0"/>
              </a:spcAft>
              <a:buNone/>
            </a:pPr>
            <a:br>
              <a:rPr lang="es" sz="2400"/>
            </a:br>
            <a:endParaRPr sz="2400"/>
          </a:p>
          <a:p>
            <a:pPr indent="0" lvl="0" marL="457200" rtl="0" algn="l">
              <a:spcBef>
                <a:spcPts val="0"/>
              </a:spcBef>
              <a:spcAft>
                <a:spcPts val="0"/>
              </a:spcAft>
              <a:buNone/>
            </a:pPr>
            <a:r>
              <a:t/>
            </a:r>
            <a:endParaRPr sz="2400">
              <a:solidFill>
                <a:srgbClr val="092B50"/>
              </a:solidFill>
            </a:endParaRPr>
          </a:p>
        </p:txBody>
      </p:sp>
      <p:sp>
        <p:nvSpPr>
          <p:cNvPr id="670" name="Google Shape;670;p77"/>
          <p:cNvSpPr txBox="1"/>
          <p:nvPr>
            <p:ph type="title"/>
          </p:nvPr>
        </p:nvSpPr>
        <p:spPr>
          <a:xfrm>
            <a:off x="1721425" y="781950"/>
            <a:ext cx="147231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Why </a:t>
            </a:r>
            <a:r>
              <a:rPr lang="es"/>
              <a:t>Monitoring Root DNS Server </a:t>
            </a:r>
            <a:r>
              <a:rPr lang="es"/>
              <a:t>Prefixes</a:t>
            </a:r>
            <a:endParaRPr/>
          </a:p>
        </p:txBody>
      </p:sp>
      <p:sp>
        <p:nvSpPr>
          <p:cNvPr id="671" name="Google Shape;671;p77"/>
          <p:cNvSpPr/>
          <p:nvPr/>
        </p:nvSpPr>
        <p:spPr>
          <a:xfrm>
            <a:off x="9923775" y="2392087"/>
            <a:ext cx="6610800" cy="2353800"/>
          </a:xfrm>
          <a:prstGeom prst="rect">
            <a:avLst/>
          </a:prstGeom>
          <a:noFill/>
          <a:ln cap="flat" cmpd="sng" w="19050">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77"/>
          <p:cNvSpPr/>
          <p:nvPr/>
        </p:nvSpPr>
        <p:spPr>
          <a:xfrm>
            <a:off x="13027250" y="3213806"/>
            <a:ext cx="3187500" cy="9957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chemeClr val="lt1"/>
                </a:solidFill>
                <a:latin typeface="Red Hat Display"/>
                <a:ea typeface="Red Hat Display"/>
                <a:cs typeface="Red Hat Display"/>
                <a:sym typeface="Red Hat Display"/>
              </a:rPr>
              <a:t>Root DNS</a:t>
            </a:r>
            <a:r>
              <a:rPr lang="es" sz="2000">
                <a:solidFill>
                  <a:schemeClr val="lt1"/>
                </a:solidFill>
                <a:latin typeface="Red Hat Display Medium"/>
                <a:ea typeface="Red Hat Display Medium"/>
                <a:cs typeface="Red Hat Display Medium"/>
                <a:sym typeface="Red Hat Display Medium"/>
              </a:rPr>
              <a:t> </a:t>
            </a:r>
            <a:r>
              <a:rPr b="1" lang="es" sz="2000">
                <a:solidFill>
                  <a:schemeClr val="lt1"/>
                </a:solidFill>
                <a:latin typeface="Red Hat Display"/>
                <a:ea typeface="Red Hat Display"/>
                <a:cs typeface="Red Hat Display"/>
                <a:sym typeface="Red Hat Display"/>
              </a:rPr>
              <a:t>server</a:t>
            </a:r>
            <a:r>
              <a:rPr lang="es" sz="2000">
                <a:solidFill>
                  <a:schemeClr val="lt1"/>
                </a:solidFill>
                <a:latin typeface="Red Hat Display Medium"/>
                <a:ea typeface="Red Hat Display Medium"/>
                <a:cs typeface="Red Hat Display Medium"/>
                <a:sym typeface="Red Hat Display Medium"/>
              </a:rPr>
              <a:t> prefixes</a:t>
            </a:r>
            <a:endParaRPr sz="2000">
              <a:solidFill>
                <a:schemeClr val="lt1"/>
              </a:solidFill>
              <a:latin typeface="Red Hat Display Medium"/>
              <a:ea typeface="Red Hat Display Medium"/>
              <a:cs typeface="Red Hat Display Medium"/>
              <a:sym typeface="Red Hat Display Medium"/>
            </a:endParaRPr>
          </a:p>
        </p:txBody>
      </p:sp>
      <p:grpSp>
        <p:nvGrpSpPr>
          <p:cNvPr id="673" name="Google Shape;673;p77"/>
          <p:cNvGrpSpPr/>
          <p:nvPr/>
        </p:nvGrpSpPr>
        <p:grpSpPr>
          <a:xfrm>
            <a:off x="10153226" y="3090287"/>
            <a:ext cx="2214226" cy="1267204"/>
            <a:chOff x="12322026" y="7341600"/>
            <a:chExt cx="2214226" cy="1267204"/>
          </a:xfrm>
        </p:grpSpPr>
        <p:pic>
          <p:nvPicPr>
            <p:cNvPr id="674" name="Google Shape;674;p77"/>
            <p:cNvPicPr preferRelativeResize="0"/>
            <p:nvPr/>
          </p:nvPicPr>
          <p:blipFill>
            <a:blip r:embed="rId3">
              <a:alphaModFix/>
            </a:blip>
            <a:stretch>
              <a:fillRect/>
            </a:stretch>
          </p:blipFill>
          <p:spPr>
            <a:xfrm>
              <a:off x="12322026" y="7341600"/>
              <a:ext cx="2214226" cy="1267204"/>
            </a:xfrm>
            <a:prstGeom prst="rect">
              <a:avLst/>
            </a:prstGeom>
            <a:noFill/>
            <a:ln>
              <a:noFill/>
            </a:ln>
          </p:spPr>
        </p:pic>
        <p:sp>
          <p:nvSpPr>
            <p:cNvPr id="675" name="Google Shape;675;p77"/>
            <p:cNvSpPr txBox="1"/>
            <p:nvPr/>
          </p:nvSpPr>
          <p:spPr>
            <a:xfrm>
              <a:off x="12550615" y="7608700"/>
              <a:ext cx="16431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2000">
                  <a:latin typeface="Red Hat Display Medium"/>
                  <a:ea typeface="Red Hat Display Medium"/>
                  <a:cs typeface="Red Hat Display Medium"/>
                  <a:sym typeface="Red Hat Display Medium"/>
                </a:rPr>
                <a:t>Root DNS server </a:t>
              </a:r>
              <a:r>
                <a:rPr lang="es" sz="2000">
                  <a:latin typeface="Red Hat Display Medium"/>
                  <a:ea typeface="Red Hat Display Medium"/>
                  <a:cs typeface="Red Hat Display Medium"/>
                  <a:sym typeface="Red Hat Display Medium"/>
                </a:rPr>
                <a:t>ASes</a:t>
              </a:r>
              <a:endParaRPr/>
            </a:p>
          </p:txBody>
        </p:sp>
      </p:grpSp>
      <p:sp>
        <p:nvSpPr>
          <p:cNvPr id="676" name="Google Shape;676;p77"/>
          <p:cNvSpPr txBox="1"/>
          <p:nvPr/>
        </p:nvSpPr>
        <p:spPr>
          <a:xfrm flipH="1">
            <a:off x="11490075" y="2157468"/>
            <a:ext cx="3478200" cy="460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s" sz="2000">
                <a:solidFill>
                  <a:srgbClr val="434343"/>
                </a:solidFill>
                <a:latin typeface="Red Hat Display"/>
                <a:ea typeface="Red Hat Display"/>
                <a:cs typeface="Red Hat Display"/>
                <a:sym typeface="Red Hat Display"/>
              </a:rPr>
              <a:t>BGP </a:t>
            </a:r>
            <a:r>
              <a:rPr b="1" lang="es" sz="2000">
                <a:solidFill>
                  <a:srgbClr val="434343"/>
                </a:solidFill>
                <a:latin typeface="Red Hat Display"/>
                <a:ea typeface="Red Hat Display"/>
                <a:cs typeface="Red Hat Display"/>
                <a:sym typeface="Red Hat Display"/>
              </a:rPr>
              <a:t>updates</a:t>
            </a:r>
            <a:r>
              <a:rPr b="1" lang="es" sz="2000">
                <a:solidFill>
                  <a:srgbClr val="434343"/>
                </a:solidFill>
                <a:latin typeface="Red Hat Display"/>
                <a:ea typeface="Red Hat Display"/>
                <a:cs typeface="Red Hat Display"/>
                <a:sym typeface="Red Hat Display"/>
              </a:rPr>
              <a:t> from</a:t>
            </a:r>
            <a:br>
              <a:rPr b="1" lang="es" sz="2000">
                <a:solidFill>
                  <a:srgbClr val="434343"/>
                </a:solidFill>
                <a:latin typeface="Red Hat Display"/>
                <a:ea typeface="Red Hat Display"/>
                <a:cs typeface="Red Hat Display"/>
                <a:sym typeface="Red Hat Display"/>
              </a:rPr>
            </a:br>
            <a:r>
              <a:rPr b="1" lang="es" sz="2000">
                <a:solidFill>
                  <a:srgbClr val="434343"/>
                </a:solidFill>
                <a:latin typeface="Red Hat Display"/>
                <a:ea typeface="Red Hat Display"/>
                <a:cs typeface="Red Hat Display"/>
                <a:sym typeface="Red Hat Display"/>
              </a:rPr>
              <a:t> 1,600+ monitors</a:t>
            </a:r>
            <a:endParaRPr b="1" sz="2000">
              <a:solidFill>
                <a:srgbClr val="434343"/>
              </a:solidFill>
              <a:latin typeface="Red Hat Display"/>
              <a:ea typeface="Red Hat Display"/>
              <a:cs typeface="Red Hat Display"/>
              <a:sym typeface="Red Hat Display"/>
            </a:endParaRPr>
          </a:p>
        </p:txBody>
      </p:sp>
      <p:sp>
        <p:nvSpPr>
          <p:cNvPr id="677" name="Google Shape;677;p77"/>
          <p:cNvSpPr/>
          <p:nvPr/>
        </p:nvSpPr>
        <p:spPr>
          <a:xfrm>
            <a:off x="13119975" y="5149342"/>
            <a:ext cx="218400" cy="541500"/>
          </a:xfrm>
          <a:prstGeom prst="down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8" name="Google Shape;678;p77"/>
          <p:cNvGrpSpPr/>
          <p:nvPr/>
        </p:nvGrpSpPr>
        <p:grpSpPr>
          <a:xfrm>
            <a:off x="11992275" y="6065187"/>
            <a:ext cx="2473800" cy="995700"/>
            <a:chOff x="9280678" y="6781600"/>
            <a:chExt cx="2473800" cy="995700"/>
          </a:xfrm>
        </p:grpSpPr>
        <p:sp>
          <p:nvSpPr>
            <p:cNvPr id="679" name="Google Shape;679;p77"/>
            <p:cNvSpPr/>
            <p:nvPr/>
          </p:nvSpPr>
          <p:spPr>
            <a:xfrm>
              <a:off x="9280678" y="6781600"/>
              <a:ext cx="2473800" cy="995700"/>
            </a:xfrm>
            <a:prstGeom prst="roundRect">
              <a:avLst>
                <a:gd fmla="val 16667" name="adj"/>
              </a:avLst>
            </a:prstGeom>
            <a:solidFill>
              <a:srgbClr val="FFEBEB"/>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2000">
                  <a:solidFill>
                    <a:schemeClr val="accent2"/>
                  </a:solidFill>
                  <a:latin typeface="Red Hat Display"/>
                  <a:ea typeface="Red Hat Display"/>
                  <a:cs typeface="Red Hat Display"/>
                  <a:sym typeface="Red Hat Display"/>
                </a:rPr>
                <a:t>            Alerting </a:t>
              </a:r>
              <a:endParaRPr sz="2000">
                <a:solidFill>
                  <a:schemeClr val="accent2"/>
                </a:solidFill>
                <a:latin typeface="Red Hat Display Medium"/>
                <a:ea typeface="Red Hat Display Medium"/>
                <a:cs typeface="Red Hat Display Medium"/>
                <a:sym typeface="Red Hat Display Medium"/>
              </a:endParaRPr>
            </a:p>
          </p:txBody>
        </p:sp>
        <p:pic>
          <p:nvPicPr>
            <p:cNvPr id="680" name="Google Shape;680;p77"/>
            <p:cNvPicPr preferRelativeResize="0"/>
            <p:nvPr/>
          </p:nvPicPr>
          <p:blipFill>
            <a:blip r:embed="rId4">
              <a:alphaModFix/>
            </a:blip>
            <a:stretch>
              <a:fillRect/>
            </a:stretch>
          </p:blipFill>
          <p:spPr>
            <a:xfrm>
              <a:off x="9637756" y="7008674"/>
              <a:ext cx="541550" cy="541550"/>
            </a:xfrm>
            <a:prstGeom prst="rect">
              <a:avLst/>
            </a:prstGeom>
            <a:noFill/>
            <a:ln>
              <a:noFill/>
            </a:ln>
          </p:spPr>
        </p:pic>
      </p:grpSp>
      <p:sp>
        <p:nvSpPr>
          <p:cNvPr id="681" name="Google Shape;681;p77"/>
          <p:cNvSpPr txBox="1"/>
          <p:nvPr/>
        </p:nvSpPr>
        <p:spPr>
          <a:xfrm>
            <a:off x="12496050" y="3511550"/>
            <a:ext cx="40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500"/>
              <a:t>+</a:t>
            </a:r>
            <a:endParaRPr b="1" sz="2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78"/>
          <p:cNvSpPr txBox="1"/>
          <p:nvPr>
            <p:ph type="title"/>
          </p:nvPr>
        </p:nvSpPr>
        <p:spPr>
          <a:xfrm>
            <a:off x="1721425" y="781950"/>
            <a:ext cx="147231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How</a:t>
            </a:r>
            <a:r>
              <a:rPr lang="es"/>
              <a:t> to get access to the Route DNS monitoring instance</a:t>
            </a:r>
            <a:endParaRPr/>
          </a:p>
        </p:txBody>
      </p:sp>
      <p:sp>
        <p:nvSpPr>
          <p:cNvPr id="687" name="Google Shape;687;p78"/>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a:t>‹#›</a:t>
            </a:fld>
            <a:endParaRPr/>
          </a:p>
        </p:txBody>
      </p:sp>
      <p:pic>
        <p:nvPicPr>
          <p:cNvPr id="688" name="Google Shape;688;p78"/>
          <p:cNvPicPr preferRelativeResize="0"/>
          <p:nvPr/>
        </p:nvPicPr>
        <p:blipFill rotWithShape="1">
          <a:blip r:embed="rId3">
            <a:alphaModFix/>
          </a:blip>
          <a:srcRect b="0" l="0" r="0" t="0"/>
          <a:stretch/>
        </p:blipFill>
        <p:spPr>
          <a:xfrm>
            <a:off x="8199459" y="1775044"/>
            <a:ext cx="9686449" cy="6350949"/>
          </a:xfrm>
          <a:prstGeom prst="rect">
            <a:avLst/>
          </a:prstGeom>
          <a:noFill/>
          <a:ln>
            <a:noFill/>
          </a:ln>
        </p:spPr>
      </p:pic>
      <p:sp>
        <p:nvSpPr>
          <p:cNvPr id="689" name="Google Shape;689;p78"/>
          <p:cNvSpPr txBox="1"/>
          <p:nvPr/>
        </p:nvSpPr>
        <p:spPr>
          <a:xfrm>
            <a:off x="1660350" y="2156350"/>
            <a:ext cx="6761700" cy="3513000"/>
          </a:xfrm>
          <a:prstGeom prst="rect">
            <a:avLst/>
          </a:prstGeom>
          <a:noFill/>
          <a:ln>
            <a:noFill/>
          </a:ln>
        </p:spPr>
        <p:txBody>
          <a:bodyPr anchorCtr="0" anchor="t" bIns="91425" lIns="91425" spcFirstLastPara="1" rIns="91425" wrap="square" tIns="91425">
            <a:noAutofit/>
          </a:bodyPr>
          <a:lstStyle/>
          <a:p>
            <a:pPr indent="-393700" lvl="0" marL="457200" rtl="0" algn="l">
              <a:lnSpc>
                <a:spcPct val="140000"/>
              </a:lnSpc>
              <a:spcBef>
                <a:spcPts val="0"/>
              </a:spcBef>
              <a:spcAft>
                <a:spcPts val="0"/>
              </a:spcAft>
              <a:buClr>
                <a:srgbClr val="3B62F0"/>
              </a:buClr>
              <a:buSzPts val="2600"/>
              <a:buFont typeface="Red Hat Display"/>
              <a:buChar char="●"/>
            </a:pPr>
            <a:r>
              <a:rPr lang="es" sz="2600">
                <a:solidFill>
                  <a:srgbClr val="092B50"/>
                </a:solidFill>
                <a:latin typeface="Red Hat Display"/>
                <a:ea typeface="Red Hat Display"/>
                <a:cs typeface="Red Hat Display"/>
                <a:sym typeface="Red Hat Display"/>
              </a:rPr>
              <a:t>Go to </a:t>
            </a:r>
            <a:r>
              <a:rPr lang="es" sz="2600" u="sng">
                <a:solidFill>
                  <a:srgbClr val="3B62F0"/>
                </a:solidFill>
                <a:latin typeface="Red Hat Display"/>
                <a:ea typeface="Red Hat Display"/>
                <a:cs typeface="Red Hat Display"/>
                <a:sym typeface="Red Hat Display"/>
                <a:hlinkClick r:id="rId4">
                  <a:extLst>
                    <a:ext uri="{A12FA001-AC4F-418D-AE19-62706E023703}">
                      <ahyp:hlinkClr val="tx"/>
                    </a:ext>
                  </a:extLst>
                </a:hlinkClick>
              </a:rPr>
              <a:t>https://cloud.codebgp.com/</a:t>
            </a:r>
            <a:br>
              <a:rPr lang="es" sz="2600">
                <a:solidFill>
                  <a:srgbClr val="092B50"/>
                </a:solidFill>
                <a:latin typeface="Red Hat Display"/>
                <a:ea typeface="Red Hat Display"/>
                <a:cs typeface="Red Hat Display"/>
                <a:sym typeface="Red Hat Display"/>
              </a:rPr>
            </a:br>
            <a:r>
              <a:rPr lang="es" sz="2600">
                <a:solidFill>
                  <a:srgbClr val="092B50"/>
                </a:solidFill>
                <a:latin typeface="Red Hat Display"/>
                <a:ea typeface="Red Hat Display"/>
                <a:cs typeface="Red Hat Display"/>
                <a:sym typeface="Red Hat Display"/>
              </a:rPr>
              <a:t>and in the Organisation ID type “publicdemo”</a:t>
            </a:r>
            <a:endParaRPr sz="2600">
              <a:solidFill>
                <a:srgbClr val="092B50"/>
              </a:solidFill>
              <a:latin typeface="Red Hat Display"/>
              <a:ea typeface="Red Hat Display"/>
              <a:cs typeface="Red Hat Display"/>
              <a:sym typeface="Red Hat Display"/>
            </a:endParaRPr>
          </a:p>
          <a:p>
            <a:pPr indent="0" lvl="0" marL="457200" rtl="0" algn="l">
              <a:lnSpc>
                <a:spcPct val="140000"/>
              </a:lnSpc>
              <a:spcBef>
                <a:spcPts val="0"/>
              </a:spcBef>
              <a:spcAft>
                <a:spcPts val="0"/>
              </a:spcAft>
              <a:buNone/>
            </a:pPr>
            <a:r>
              <a:t/>
            </a:r>
            <a:endParaRPr sz="2600">
              <a:solidFill>
                <a:srgbClr val="092B50"/>
              </a:solidFill>
              <a:latin typeface="Red Hat Display"/>
              <a:ea typeface="Red Hat Display"/>
              <a:cs typeface="Red Hat Display"/>
              <a:sym typeface="Red Hat Display"/>
            </a:endParaRPr>
          </a:p>
          <a:p>
            <a:pPr indent="-393700" lvl="0" marL="457200" rtl="0" algn="l">
              <a:lnSpc>
                <a:spcPct val="140000"/>
              </a:lnSpc>
              <a:spcBef>
                <a:spcPts val="0"/>
              </a:spcBef>
              <a:spcAft>
                <a:spcPts val="0"/>
              </a:spcAft>
              <a:buClr>
                <a:srgbClr val="3B62F0"/>
              </a:buClr>
              <a:buSzPts val="2600"/>
              <a:buFont typeface="Red Hat Display"/>
              <a:buChar char="●"/>
            </a:pPr>
            <a:r>
              <a:rPr lang="es" sz="2600">
                <a:solidFill>
                  <a:srgbClr val="092B50"/>
                </a:solidFill>
                <a:latin typeface="Red Hat Display"/>
                <a:ea typeface="Red Hat Display"/>
                <a:cs typeface="Red Hat Display"/>
                <a:sym typeface="Red Hat Display"/>
              </a:rPr>
              <a:t>Sign up</a:t>
            </a:r>
            <a:endParaRPr sz="2600">
              <a:solidFill>
                <a:srgbClr val="092B50"/>
              </a:solidFill>
              <a:latin typeface="Red Hat Display"/>
              <a:ea typeface="Red Hat Display"/>
              <a:cs typeface="Red Hat Display"/>
              <a:sym typeface="Red Hat Display"/>
            </a:endParaRPr>
          </a:p>
          <a:p>
            <a:pPr indent="0" lvl="0" marL="0" rtl="0" algn="l">
              <a:lnSpc>
                <a:spcPct val="140000"/>
              </a:lnSpc>
              <a:spcBef>
                <a:spcPts val="0"/>
              </a:spcBef>
              <a:spcAft>
                <a:spcPts val="0"/>
              </a:spcAft>
              <a:buNone/>
            </a:pPr>
            <a:r>
              <a:t/>
            </a:r>
            <a:endParaRPr sz="2600">
              <a:solidFill>
                <a:srgbClr val="092B50"/>
              </a:solidFill>
              <a:latin typeface="Red Hat Display"/>
              <a:ea typeface="Red Hat Display"/>
              <a:cs typeface="Red Hat Display"/>
              <a:sym typeface="Red Hat Display"/>
            </a:endParaRPr>
          </a:p>
          <a:p>
            <a:pPr indent="-393700" lvl="0" marL="457200" rtl="0" algn="l">
              <a:lnSpc>
                <a:spcPct val="140000"/>
              </a:lnSpc>
              <a:spcBef>
                <a:spcPts val="0"/>
              </a:spcBef>
              <a:spcAft>
                <a:spcPts val="0"/>
              </a:spcAft>
              <a:buClr>
                <a:srgbClr val="3B62F0"/>
              </a:buClr>
              <a:buSzPts val="2600"/>
              <a:buFont typeface="Red Hat Display"/>
              <a:buChar char="●"/>
            </a:pPr>
            <a:r>
              <a:rPr lang="es" sz="2600">
                <a:solidFill>
                  <a:srgbClr val="092B50"/>
                </a:solidFill>
                <a:latin typeface="Red Hat Display"/>
                <a:ea typeface="Red Hat Display"/>
                <a:cs typeface="Red Hat Display"/>
                <a:sym typeface="Red Hat Display"/>
              </a:rPr>
              <a:t>Docs: </a:t>
            </a:r>
            <a:r>
              <a:rPr lang="es" sz="2600" u="sng">
                <a:solidFill>
                  <a:srgbClr val="3B62F0"/>
                </a:solidFill>
                <a:latin typeface="Red Hat Display"/>
                <a:ea typeface="Red Hat Display"/>
                <a:cs typeface="Red Hat Display"/>
                <a:sym typeface="Red Hat Display"/>
                <a:hlinkClick r:id="rId5">
                  <a:extLst>
                    <a:ext uri="{A12FA001-AC4F-418D-AE19-62706E023703}">
                      <ahyp:hlinkClr val="tx"/>
                    </a:ext>
                  </a:extLst>
                </a:hlinkClick>
              </a:rPr>
              <a:t>https://docs.codebgp.com/</a:t>
            </a:r>
            <a:r>
              <a:rPr lang="es" sz="2600">
                <a:solidFill>
                  <a:srgbClr val="092B50"/>
                </a:solidFill>
                <a:latin typeface="Red Hat Display"/>
                <a:ea typeface="Red Hat Display"/>
                <a:cs typeface="Red Hat Display"/>
                <a:sym typeface="Red Hat Display"/>
              </a:rPr>
              <a:t> </a:t>
            </a:r>
            <a:endParaRPr sz="2600">
              <a:solidFill>
                <a:srgbClr val="092B50"/>
              </a:solidFill>
              <a:latin typeface="Red Hat Display"/>
              <a:ea typeface="Red Hat Display"/>
              <a:cs typeface="Red Hat Display"/>
              <a:sym typeface="Red Hat Display"/>
            </a:endParaRPr>
          </a:p>
          <a:p>
            <a:pPr indent="0" lvl="0" marL="0" rtl="0" algn="l">
              <a:lnSpc>
                <a:spcPct val="140000"/>
              </a:lnSpc>
              <a:spcBef>
                <a:spcPts val="0"/>
              </a:spcBef>
              <a:spcAft>
                <a:spcPts val="0"/>
              </a:spcAft>
              <a:buNone/>
            </a:pPr>
            <a:r>
              <a:t/>
            </a:r>
            <a:endParaRPr sz="2600">
              <a:solidFill>
                <a:srgbClr val="092B50"/>
              </a:solidFill>
              <a:latin typeface="Red Hat Display"/>
              <a:ea typeface="Red Hat Display"/>
              <a:cs typeface="Red Hat Display"/>
              <a:sym typeface="Red Hat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79"/>
          <p:cNvSpPr txBox="1"/>
          <p:nvPr>
            <p:ph type="title"/>
          </p:nvPr>
        </p:nvSpPr>
        <p:spPr>
          <a:xfrm>
            <a:off x="1721425" y="781950"/>
            <a:ext cx="147993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2"/>
                </a:solidFill>
              </a:rPr>
              <a:t>Exact Prefix Hijack </a:t>
            </a:r>
            <a:r>
              <a:rPr lang="es"/>
              <a:t>detected</a:t>
            </a:r>
            <a:r>
              <a:rPr lang="es"/>
              <a:t> for root DNS </a:t>
            </a:r>
            <a:r>
              <a:rPr lang="es"/>
              <a:t>prefix</a:t>
            </a:r>
            <a:r>
              <a:rPr lang="es"/>
              <a:t> - Jan 27</a:t>
            </a:r>
            <a:endParaRPr/>
          </a:p>
        </p:txBody>
      </p:sp>
      <p:sp>
        <p:nvSpPr>
          <p:cNvPr id="695" name="Google Shape;695;p79"/>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pic>
        <p:nvPicPr>
          <p:cNvPr id="696" name="Google Shape;696;p79"/>
          <p:cNvPicPr preferRelativeResize="0"/>
          <p:nvPr/>
        </p:nvPicPr>
        <p:blipFill>
          <a:blip r:embed="rId3">
            <a:alphaModFix/>
          </a:blip>
          <a:stretch>
            <a:fillRect/>
          </a:stretch>
        </p:blipFill>
        <p:spPr>
          <a:xfrm>
            <a:off x="840850" y="4159100"/>
            <a:ext cx="16771799" cy="5093776"/>
          </a:xfrm>
          <a:prstGeom prst="rect">
            <a:avLst/>
          </a:prstGeom>
          <a:noFill/>
          <a:ln>
            <a:noFill/>
          </a:ln>
        </p:spPr>
      </p:pic>
      <p:sp>
        <p:nvSpPr>
          <p:cNvPr id="697" name="Google Shape;697;p79"/>
          <p:cNvSpPr txBox="1"/>
          <p:nvPr>
            <p:ph idx="1" type="body"/>
          </p:nvPr>
        </p:nvSpPr>
        <p:spPr>
          <a:xfrm>
            <a:off x="1660350" y="2002725"/>
            <a:ext cx="11900100" cy="2289600"/>
          </a:xfrm>
          <a:prstGeom prst="rect">
            <a:avLst/>
          </a:prstGeom>
        </p:spPr>
        <p:txBody>
          <a:bodyPr anchorCtr="0" anchor="t" bIns="91425" lIns="91425" spcFirstLastPara="1" rIns="91425" wrap="square" tIns="91425">
            <a:noAutofit/>
          </a:bodyPr>
          <a:lstStyle/>
          <a:p>
            <a:pPr indent="-387350" lvl="0" marL="457200" rtl="0" algn="l">
              <a:lnSpc>
                <a:spcPct val="125000"/>
              </a:lnSpc>
              <a:spcBef>
                <a:spcPts val="0"/>
              </a:spcBef>
              <a:spcAft>
                <a:spcPts val="0"/>
              </a:spcAft>
              <a:buSzPts val="2500"/>
              <a:buChar char="●"/>
            </a:pPr>
            <a:r>
              <a:rPr lang="es" sz="2500"/>
              <a:t>AS 24028 announced prefix  </a:t>
            </a:r>
            <a:r>
              <a:rPr lang="es" sz="2500"/>
              <a:t>20</a:t>
            </a:r>
            <a:r>
              <a:rPr lang="es" sz="2500"/>
              <a:t>01:500:2f::/48 which belongs to </a:t>
            </a:r>
            <a:r>
              <a:rPr lang="es" sz="2500" u="sng">
                <a:solidFill>
                  <a:schemeClr val="hlink"/>
                </a:solidFill>
                <a:hlinkClick r:id="rId4"/>
              </a:rPr>
              <a:t>ISC</a:t>
            </a:r>
            <a:r>
              <a:rPr lang="es" sz="2500"/>
              <a:t>, and serves as the IPv6 prefix of the “</a:t>
            </a:r>
            <a:r>
              <a:rPr lang="es" sz="2500" u="sng">
                <a:solidFill>
                  <a:schemeClr val="hlink"/>
                </a:solidFill>
                <a:hlinkClick r:id="rId5"/>
              </a:rPr>
              <a:t>F-Root</a:t>
            </a:r>
            <a:r>
              <a:rPr lang="es" sz="2500"/>
              <a:t>” domain server (AS 3557)</a:t>
            </a:r>
            <a:endParaRPr sz="2500"/>
          </a:p>
          <a:p>
            <a:pPr indent="-387350" lvl="0" marL="457200" rtl="0" algn="l">
              <a:lnSpc>
                <a:spcPct val="125000"/>
              </a:lnSpc>
              <a:spcBef>
                <a:spcPts val="0"/>
              </a:spcBef>
              <a:spcAft>
                <a:spcPts val="0"/>
              </a:spcAft>
              <a:buSzPts val="2500"/>
              <a:buChar char="●"/>
            </a:pPr>
            <a:r>
              <a:rPr lang="es" sz="2500"/>
              <a:t>Seen only by one source, which happens to be a neighbor of the offending network. The limited propagation is possibly due to RPKI ROV</a:t>
            </a:r>
            <a:endParaRPr sz="2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80"/>
          <p:cNvSpPr txBox="1"/>
          <p:nvPr>
            <p:ph type="title"/>
          </p:nvPr>
        </p:nvSpPr>
        <p:spPr>
          <a:xfrm>
            <a:off x="1721425" y="781950"/>
            <a:ext cx="147993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2"/>
                </a:solidFill>
              </a:rPr>
              <a:t>Exact Prefix Hijacks </a:t>
            </a:r>
            <a:r>
              <a:rPr lang="es"/>
              <a:t>detected for root DNS </a:t>
            </a:r>
            <a:r>
              <a:rPr lang="es"/>
              <a:t>prefix</a:t>
            </a:r>
            <a:r>
              <a:rPr lang="es"/>
              <a:t>es - Feb. 25</a:t>
            </a:r>
            <a:endParaRPr/>
          </a:p>
        </p:txBody>
      </p:sp>
      <p:sp>
        <p:nvSpPr>
          <p:cNvPr id="703" name="Google Shape;703;p80"/>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sp>
        <p:nvSpPr>
          <p:cNvPr id="704" name="Google Shape;704;p80"/>
          <p:cNvSpPr txBox="1"/>
          <p:nvPr>
            <p:ph idx="1" type="body"/>
          </p:nvPr>
        </p:nvSpPr>
        <p:spPr>
          <a:xfrm>
            <a:off x="1660350" y="2002725"/>
            <a:ext cx="11900100" cy="2006400"/>
          </a:xfrm>
          <a:prstGeom prst="rect">
            <a:avLst/>
          </a:prstGeom>
        </p:spPr>
        <p:txBody>
          <a:bodyPr anchorCtr="0" anchor="t" bIns="91425" lIns="91425" spcFirstLastPara="1" rIns="91425" wrap="square" tIns="91425">
            <a:noAutofit/>
          </a:bodyPr>
          <a:lstStyle/>
          <a:p>
            <a:pPr indent="-387350" lvl="0" marL="457200" rtl="0" algn="l">
              <a:lnSpc>
                <a:spcPct val="125000"/>
              </a:lnSpc>
              <a:spcBef>
                <a:spcPts val="0"/>
              </a:spcBef>
              <a:spcAft>
                <a:spcPts val="0"/>
              </a:spcAft>
              <a:buSzPts val="2500"/>
              <a:buChar char="●"/>
            </a:pPr>
            <a:r>
              <a:rPr lang="es" sz="2500"/>
              <a:t>AS 7639 announced prefix  2001:500:a8::/48 which belongs to  NASA and is the IPv6 prefix of the “</a:t>
            </a:r>
            <a:r>
              <a:rPr lang="es" sz="2500" u="sng">
                <a:solidFill>
                  <a:schemeClr val="hlink"/>
                </a:solidFill>
                <a:hlinkClick r:id="rId3"/>
              </a:rPr>
              <a:t>E-Root</a:t>
            </a:r>
            <a:r>
              <a:rPr lang="es" sz="2500"/>
              <a:t>” domain server (AS 21556)  </a:t>
            </a:r>
            <a:endParaRPr sz="2500"/>
          </a:p>
          <a:p>
            <a:pPr indent="-387350" lvl="0" marL="457200" rtl="0" algn="l">
              <a:lnSpc>
                <a:spcPct val="125000"/>
              </a:lnSpc>
              <a:spcBef>
                <a:spcPts val="0"/>
              </a:spcBef>
              <a:spcAft>
                <a:spcPts val="0"/>
              </a:spcAft>
              <a:buSzPts val="2500"/>
              <a:buChar char="●"/>
            </a:pPr>
            <a:r>
              <a:rPr lang="es" sz="2500"/>
              <a:t>At the exact same time, the same AS 7639 announced prefix  2001:500:2f::/48 which belongs to F-Root (ISC AS 3557)  </a:t>
            </a:r>
            <a:endParaRPr sz="2500"/>
          </a:p>
        </p:txBody>
      </p:sp>
      <p:pic>
        <p:nvPicPr>
          <p:cNvPr id="705" name="Google Shape;705;p80"/>
          <p:cNvPicPr preferRelativeResize="0"/>
          <p:nvPr/>
        </p:nvPicPr>
        <p:blipFill>
          <a:blip r:embed="rId4">
            <a:alphaModFix/>
          </a:blip>
          <a:stretch>
            <a:fillRect/>
          </a:stretch>
        </p:blipFill>
        <p:spPr>
          <a:xfrm>
            <a:off x="1981200" y="4123900"/>
            <a:ext cx="10657598" cy="50962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81"/>
          <p:cNvSpPr txBox="1"/>
          <p:nvPr>
            <p:ph type="title"/>
          </p:nvPr>
        </p:nvSpPr>
        <p:spPr>
          <a:xfrm>
            <a:off x="1721425" y="781950"/>
            <a:ext cx="147993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2"/>
                </a:solidFill>
              </a:rPr>
              <a:t>Exact Prefix Hijacks </a:t>
            </a:r>
            <a:r>
              <a:rPr lang="es"/>
              <a:t>detected for root DNS </a:t>
            </a:r>
            <a:r>
              <a:rPr lang="es"/>
              <a:t>prefix</a:t>
            </a:r>
            <a:r>
              <a:rPr lang="es"/>
              <a:t>es - Feb. 25</a:t>
            </a:r>
            <a:endParaRPr/>
          </a:p>
        </p:txBody>
      </p:sp>
      <p:sp>
        <p:nvSpPr>
          <p:cNvPr id="711" name="Google Shape;711;p81"/>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sp>
        <p:nvSpPr>
          <p:cNvPr id="712" name="Google Shape;712;p81"/>
          <p:cNvSpPr txBox="1"/>
          <p:nvPr>
            <p:ph idx="1" type="body"/>
          </p:nvPr>
        </p:nvSpPr>
        <p:spPr>
          <a:xfrm>
            <a:off x="1660350" y="2002725"/>
            <a:ext cx="15648600" cy="1246200"/>
          </a:xfrm>
          <a:prstGeom prst="rect">
            <a:avLst/>
          </a:prstGeom>
        </p:spPr>
        <p:txBody>
          <a:bodyPr anchorCtr="0" anchor="t" bIns="91425" lIns="91425" spcFirstLastPara="1" rIns="91425" wrap="square" tIns="91425">
            <a:noAutofit/>
          </a:bodyPr>
          <a:lstStyle/>
          <a:p>
            <a:pPr indent="-387350" lvl="0" marL="457200" rtl="0" algn="l">
              <a:lnSpc>
                <a:spcPct val="125000"/>
              </a:lnSpc>
              <a:spcBef>
                <a:spcPts val="0"/>
              </a:spcBef>
              <a:spcAft>
                <a:spcPts val="0"/>
              </a:spcAft>
              <a:buSzPts val="2500"/>
              <a:buChar char="●"/>
            </a:pPr>
            <a:r>
              <a:rPr lang="es" sz="2500"/>
              <a:t>The </a:t>
            </a:r>
            <a:r>
              <a:rPr lang="es" sz="2500"/>
              <a:t>“E-Root” </a:t>
            </a:r>
            <a:r>
              <a:rPr lang="es" sz="2500"/>
              <a:t>2001:500:a8::/48 prefix is not covered by a RPKI ROA. The event lasted 2 days</a:t>
            </a:r>
            <a:endParaRPr sz="2500"/>
          </a:p>
        </p:txBody>
      </p:sp>
      <p:pic>
        <p:nvPicPr>
          <p:cNvPr id="713" name="Google Shape;713;p81"/>
          <p:cNvPicPr preferRelativeResize="0"/>
          <p:nvPr/>
        </p:nvPicPr>
        <p:blipFill>
          <a:blip r:embed="rId3">
            <a:alphaModFix/>
          </a:blip>
          <a:stretch>
            <a:fillRect/>
          </a:stretch>
        </p:blipFill>
        <p:spPr>
          <a:xfrm>
            <a:off x="816950" y="3021250"/>
            <a:ext cx="8155777" cy="5977726"/>
          </a:xfrm>
          <a:prstGeom prst="rect">
            <a:avLst/>
          </a:prstGeom>
          <a:noFill/>
          <a:ln>
            <a:noFill/>
          </a:ln>
        </p:spPr>
      </p:pic>
      <p:pic>
        <p:nvPicPr>
          <p:cNvPr id="714" name="Google Shape;714;p81"/>
          <p:cNvPicPr preferRelativeResize="0"/>
          <p:nvPr/>
        </p:nvPicPr>
        <p:blipFill>
          <a:blip r:embed="rId4">
            <a:alphaModFix/>
          </a:blip>
          <a:stretch>
            <a:fillRect/>
          </a:stretch>
        </p:blipFill>
        <p:spPr>
          <a:xfrm>
            <a:off x="9201327" y="3020325"/>
            <a:ext cx="8107717" cy="5945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82"/>
          <p:cNvSpPr txBox="1"/>
          <p:nvPr>
            <p:ph type="title"/>
          </p:nvPr>
        </p:nvSpPr>
        <p:spPr>
          <a:xfrm>
            <a:off x="1721425" y="781950"/>
            <a:ext cx="147993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2"/>
                </a:solidFill>
              </a:rPr>
              <a:t>Exact Prefix Hijacks </a:t>
            </a:r>
            <a:r>
              <a:rPr lang="es"/>
              <a:t>detected for root DNS </a:t>
            </a:r>
            <a:r>
              <a:rPr lang="es"/>
              <a:t>prefix</a:t>
            </a:r>
            <a:r>
              <a:rPr lang="es"/>
              <a:t>es - Feb. 25</a:t>
            </a:r>
            <a:endParaRPr/>
          </a:p>
        </p:txBody>
      </p:sp>
      <p:sp>
        <p:nvSpPr>
          <p:cNvPr id="720" name="Google Shape;720;p82"/>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sp>
        <p:nvSpPr>
          <p:cNvPr id="721" name="Google Shape;721;p82"/>
          <p:cNvSpPr txBox="1"/>
          <p:nvPr>
            <p:ph idx="1" type="body"/>
          </p:nvPr>
        </p:nvSpPr>
        <p:spPr>
          <a:xfrm>
            <a:off x="1660350" y="2002725"/>
            <a:ext cx="13268400" cy="1246200"/>
          </a:xfrm>
          <a:prstGeom prst="rect">
            <a:avLst/>
          </a:prstGeom>
        </p:spPr>
        <p:txBody>
          <a:bodyPr anchorCtr="0" anchor="t" bIns="91425" lIns="91425" spcFirstLastPara="1" rIns="91425" wrap="square" tIns="91425">
            <a:noAutofit/>
          </a:bodyPr>
          <a:lstStyle/>
          <a:p>
            <a:pPr indent="-387350" lvl="0" marL="457200" rtl="0" algn="l">
              <a:lnSpc>
                <a:spcPct val="125000"/>
              </a:lnSpc>
              <a:spcBef>
                <a:spcPts val="0"/>
              </a:spcBef>
              <a:spcAft>
                <a:spcPts val="0"/>
              </a:spcAft>
              <a:buSzPts val="2500"/>
              <a:buChar char="●"/>
            </a:pPr>
            <a:r>
              <a:rPr lang="es" sz="2500"/>
              <a:t>The “F-Root” </a:t>
            </a:r>
            <a:r>
              <a:rPr lang="es" sz="2500"/>
              <a:t>2001:500:2f::/48</a:t>
            </a:r>
            <a:r>
              <a:rPr lang="es" sz="2500"/>
              <a:t> prefix is covered by a RPKI ROA. The event lasted 18 hours </a:t>
            </a:r>
            <a:endParaRPr sz="2500"/>
          </a:p>
        </p:txBody>
      </p:sp>
      <p:pic>
        <p:nvPicPr>
          <p:cNvPr id="722" name="Google Shape;722;p82"/>
          <p:cNvPicPr preferRelativeResize="0"/>
          <p:nvPr/>
        </p:nvPicPr>
        <p:blipFill>
          <a:blip r:embed="rId3">
            <a:alphaModFix/>
          </a:blip>
          <a:stretch>
            <a:fillRect/>
          </a:stretch>
        </p:blipFill>
        <p:spPr>
          <a:xfrm>
            <a:off x="2286000" y="2750375"/>
            <a:ext cx="9381362" cy="64668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83"/>
          <p:cNvSpPr txBox="1"/>
          <p:nvPr>
            <p:ph type="title"/>
          </p:nvPr>
        </p:nvSpPr>
        <p:spPr>
          <a:xfrm>
            <a:off x="1640950" y="4033525"/>
            <a:ext cx="15781500" cy="243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7600"/>
              <a:t>Prefix Hijacking </a:t>
            </a:r>
            <a:r>
              <a:rPr lang="es" sz="7600"/>
              <a:t>Demo</a:t>
            </a:r>
            <a:endParaRPr sz="7600"/>
          </a:p>
        </p:txBody>
      </p:sp>
      <p:sp>
        <p:nvSpPr>
          <p:cNvPr id="728" name="Google Shape;728;p83"/>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t>‹#›</a:t>
            </a:fld>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84"/>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pic>
        <p:nvPicPr>
          <p:cNvPr descr="In this short video we demonstrate how to add ASes and prefixes to the Code BGP Platform, so the system starts monitoring them. Then we create an exact prefix hijack detection rule, and we proceed to announce a prefix to the Internet from a bird router, to trigger a hijack and showcase the platforms detection speed." id="734" name="Google Shape;734;p84" title="Code BGP Platform - Exact Prefix Hijack Demo">
            <a:hlinkClick r:id="rId3"/>
          </p:cNvPr>
          <p:cNvPicPr preferRelativeResize="0"/>
          <p:nvPr/>
        </p:nvPicPr>
        <p:blipFill>
          <a:blip r:embed="rId4">
            <a:alphaModFix/>
          </a:blip>
          <a:stretch>
            <a:fillRect/>
          </a:stretch>
        </p:blipFill>
        <p:spPr>
          <a:xfrm>
            <a:off x="1066800" y="152400"/>
            <a:ext cx="16490050" cy="92756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1000"/>
                                        <p:tgtEl>
                                          <p:spTgt spid="7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85"/>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t>‹#›</a:t>
            </a:fld>
            <a:endParaRPr sz="2000"/>
          </a:p>
        </p:txBody>
      </p:sp>
      <p:sp>
        <p:nvSpPr>
          <p:cNvPr id="740" name="Google Shape;740;p85"/>
          <p:cNvSpPr txBox="1"/>
          <p:nvPr/>
        </p:nvSpPr>
        <p:spPr>
          <a:xfrm>
            <a:off x="1640950" y="4241775"/>
            <a:ext cx="5462700" cy="10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7000">
                <a:solidFill>
                  <a:srgbClr val="FFFFFF"/>
                </a:solidFill>
                <a:latin typeface="Red Hat Display"/>
                <a:ea typeface="Red Hat Display"/>
                <a:cs typeface="Red Hat Display"/>
                <a:sym typeface="Red Hat Display"/>
              </a:rPr>
              <a:t>Questions</a:t>
            </a:r>
            <a:endParaRPr b="1" sz="7000">
              <a:solidFill>
                <a:srgbClr val="FFFFFF"/>
              </a:solidFill>
              <a:latin typeface="Red Hat Display"/>
              <a:ea typeface="Red Hat Display"/>
              <a:cs typeface="Red Hat Display"/>
              <a:sym typeface="Red Hat Display"/>
            </a:endParaRPr>
          </a:p>
        </p:txBody>
      </p:sp>
      <p:pic>
        <p:nvPicPr>
          <p:cNvPr id="741" name="Google Shape;741;p85"/>
          <p:cNvPicPr preferRelativeResize="0"/>
          <p:nvPr/>
        </p:nvPicPr>
        <p:blipFill>
          <a:blip r:embed="rId3">
            <a:alphaModFix/>
          </a:blip>
          <a:stretch>
            <a:fillRect/>
          </a:stretch>
        </p:blipFill>
        <p:spPr>
          <a:xfrm>
            <a:off x="1931600" y="1392850"/>
            <a:ext cx="12331099" cy="6878425"/>
          </a:xfrm>
          <a:prstGeom prst="rect">
            <a:avLst/>
          </a:prstGeom>
          <a:noFill/>
          <a:ln>
            <a:noFill/>
          </a:ln>
        </p:spPr>
      </p:pic>
      <p:pic>
        <p:nvPicPr>
          <p:cNvPr id="742" name="Google Shape;742;p85"/>
          <p:cNvPicPr preferRelativeResize="0"/>
          <p:nvPr/>
        </p:nvPicPr>
        <p:blipFill>
          <a:blip r:embed="rId4">
            <a:alphaModFix/>
          </a:blip>
          <a:stretch>
            <a:fillRect/>
          </a:stretch>
        </p:blipFill>
        <p:spPr>
          <a:xfrm>
            <a:off x="1777898" y="5996301"/>
            <a:ext cx="391950" cy="320698"/>
          </a:xfrm>
          <a:prstGeom prst="rect">
            <a:avLst/>
          </a:prstGeom>
          <a:noFill/>
          <a:ln>
            <a:noFill/>
          </a:ln>
        </p:spPr>
      </p:pic>
      <p:sp>
        <p:nvSpPr>
          <p:cNvPr id="743" name="Google Shape;743;p85"/>
          <p:cNvSpPr txBox="1"/>
          <p:nvPr/>
        </p:nvSpPr>
        <p:spPr>
          <a:xfrm>
            <a:off x="2349779" y="5885250"/>
            <a:ext cx="3466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200">
                <a:solidFill>
                  <a:srgbClr val="FFFFFF"/>
                </a:solidFill>
                <a:latin typeface="Raleway Medium"/>
                <a:ea typeface="Raleway Medium"/>
                <a:cs typeface="Raleway Medium"/>
                <a:sym typeface="Raleway Medium"/>
              </a:rPr>
              <a:t>lefteris@codebgp.com</a:t>
            </a:r>
            <a:endParaRPr sz="2200">
              <a:solidFill>
                <a:srgbClr val="FFFFFF"/>
              </a:solidFill>
              <a:latin typeface="Raleway Medium"/>
              <a:ea typeface="Raleway Medium"/>
              <a:cs typeface="Raleway Medium"/>
              <a:sym typeface="Raleway Medium"/>
            </a:endParaRPr>
          </a:p>
        </p:txBody>
      </p:sp>
      <p:pic>
        <p:nvPicPr>
          <p:cNvPr id="744" name="Google Shape;744;p85"/>
          <p:cNvPicPr preferRelativeResize="0"/>
          <p:nvPr/>
        </p:nvPicPr>
        <p:blipFill>
          <a:blip r:embed="rId5">
            <a:alphaModFix/>
          </a:blip>
          <a:stretch>
            <a:fillRect/>
          </a:stretch>
        </p:blipFill>
        <p:spPr>
          <a:xfrm>
            <a:off x="1731951" y="6510572"/>
            <a:ext cx="483844" cy="518223"/>
          </a:xfrm>
          <a:prstGeom prst="rect">
            <a:avLst/>
          </a:prstGeom>
          <a:noFill/>
          <a:ln>
            <a:noFill/>
          </a:ln>
        </p:spPr>
      </p:pic>
      <p:sp>
        <p:nvSpPr>
          <p:cNvPr id="745" name="Google Shape;745;p85"/>
          <p:cNvSpPr txBox="1"/>
          <p:nvPr/>
        </p:nvSpPr>
        <p:spPr>
          <a:xfrm>
            <a:off x="2398778" y="6525810"/>
            <a:ext cx="2366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200">
                <a:solidFill>
                  <a:srgbClr val="FFFFFF"/>
                </a:solidFill>
                <a:latin typeface="Raleway Medium"/>
                <a:ea typeface="Raleway Medium"/>
                <a:cs typeface="Raleway Medium"/>
                <a:sym typeface="Raleway Medium"/>
              </a:rPr>
              <a:t>codebgp.com</a:t>
            </a:r>
            <a:endParaRPr sz="2200">
              <a:solidFill>
                <a:srgbClr val="FFFFFF"/>
              </a:solidFill>
              <a:latin typeface="Raleway Medium"/>
              <a:ea typeface="Raleway Medium"/>
              <a:cs typeface="Raleway Medium"/>
              <a:sym typeface="Raleway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60"/>
          <p:cNvPicPr preferRelativeResize="0"/>
          <p:nvPr/>
        </p:nvPicPr>
        <p:blipFill>
          <a:blip r:embed="rId3">
            <a:alphaModFix/>
          </a:blip>
          <a:stretch>
            <a:fillRect/>
          </a:stretch>
        </p:blipFill>
        <p:spPr>
          <a:xfrm>
            <a:off x="1797824" y="867425"/>
            <a:ext cx="629450" cy="629450"/>
          </a:xfrm>
          <a:prstGeom prst="rect">
            <a:avLst/>
          </a:prstGeom>
          <a:noFill/>
          <a:ln>
            <a:noFill/>
          </a:ln>
        </p:spPr>
      </p:pic>
      <p:sp>
        <p:nvSpPr>
          <p:cNvPr id="464" name="Google Shape;464;p60"/>
          <p:cNvSpPr txBox="1"/>
          <p:nvPr>
            <p:ph type="title"/>
          </p:nvPr>
        </p:nvSpPr>
        <p:spPr>
          <a:xfrm>
            <a:off x="2712025" y="781950"/>
            <a:ext cx="147993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BGP </a:t>
            </a:r>
            <a:r>
              <a:rPr lang="es">
                <a:solidFill>
                  <a:schemeClr val="dk2"/>
                </a:solidFill>
              </a:rPr>
              <a:t>hijacks</a:t>
            </a:r>
            <a:r>
              <a:rPr lang="es"/>
              <a:t>, </a:t>
            </a:r>
            <a:r>
              <a:rPr lang="es">
                <a:solidFill>
                  <a:schemeClr val="dk2"/>
                </a:solidFill>
              </a:rPr>
              <a:t>leaks &amp; misconfigurations</a:t>
            </a:r>
            <a:r>
              <a:rPr lang="es"/>
              <a:t> affect your network</a:t>
            </a:r>
            <a:endParaRPr/>
          </a:p>
          <a:p>
            <a:pPr indent="0" lvl="0" marL="0" rtl="0" algn="l">
              <a:spcBef>
                <a:spcPts val="0"/>
              </a:spcBef>
              <a:spcAft>
                <a:spcPts val="0"/>
              </a:spcAft>
              <a:buNone/>
            </a:pPr>
            <a:r>
              <a:t/>
            </a:r>
            <a:endParaRPr/>
          </a:p>
        </p:txBody>
      </p:sp>
      <p:sp>
        <p:nvSpPr>
          <p:cNvPr id="465" name="Google Shape;465;p60"/>
          <p:cNvSpPr txBox="1"/>
          <p:nvPr>
            <p:ph idx="5" type="subTitle"/>
          </p:nvPr>
        </p:nvSpPr>
        <p:spPr>
          <a:xfrm>
            <a:off x="6328125" y="3050975"/>
            <a:ext cx="10714800" cy="3493800"/>
          </a:xfrm>
          <a:prstGeom prst="rect">
            <a:avLst/>
          </a:prstGeom>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SzPts val="2500"/>
              <a:buFont typeface="Red Hat Display"/>
              <a:buChar char="●"/>
            </a:pPr>
            <a:r>
              <a:rPr lang="es" sz="2500">
                <a:solidFill>
                  <a:schemeClr val="dk1"/>
                </a:solidFill>
                <a:latin typeface="Red Hat Display"/>
                <a:ea typeface="Red Hat Display"/>
                <a:cs typeface="Red Hat Display"/>
                <a:sym typeface="Red Hat Display"/>
              </a:rPr>
              <a:t>BGP events</a:t>
            </a:r>
            <a:r>
              <a:rPr lang="es" sz="2500">
                <a:solidFill>
                  <a:schemeClr val="dk1"/>
                </a:solidFill>
                <a:latin typeface="Red Hat Display"/>
                <a:ea typeface="Red Hat Display"/>
                <a:cs typeface="Red Hat Display"/>
                <a:sym typeface="Red Hat Display"/>
              </a:rPr>
              <a:t> critically affect </a:t>
            </a:r>
            <a:r>
              <a:rPr b="1" lang="es" sz="2500">
                <a:solidFill>
                  <a:schemeClr val="dk1"/>
                </a:solidFill>
                <a:latin typeface="Red Hat Display"/>
                <a:ea typeface="Red Hat Display"/>
                <a:cs typeface="Red Hat Display"/>
                <a:sym typeface="Red Hat Display"/>
              </a:rPr>
              <a:t>reliability, security, and performance</a:t>
            </a:r>
            <a:r>
              <a:rPr lang="es" sz="2500">
                <a:solidFill>
                  <a:schemeClr val="dk1"/>
                </a:solidFill>
                <a:latin typeface="Red Hat Display"/>
                <a:ea typeface="Red Hat Display"/>
                <a:cs typeface="Red Hat Display"/>
                <a:sym typeface="Red Hat Display"/>
              </a:rPr>
              <a:t> </a:t>
            </a:r>
            <a:endParaRPr sz="2500">
              <a:solidFill>
                <a:schemeClr val="dk1"/>
              </a:solidFill>
              <a:latin typeface="Red Hat Display"/>
              <a:ea typeface="Red Hat Display"/>
              <a:cs typeface="Red Hat Display"/>
              <a:sym typeface="Red Hat Display"/>
            </a:endParaRPr>
          </a:p>
          <a:p>
            <a:pPr indent="0" lvl="0" marL="0" rtl="0" algn="l">
              <a:lnSpc>
                <a:spcPct val="115000"/>
              </a:lnSpc>
              <a:spcBef>
                <a:spcPts val="0"/>
              </a:spcBef>
              <a:spcAft>
                <a:spcPts val="0"/>
              </a:spcAft>
              <a:buNone/>
            </a:pPr>
            <a:r>
              <a:t/>
            </a:r>
            <a:endParaRPr sz="2500">
              <a:solidFill>
                <a:schemeClr val="dk1"/>
              </a:solidFill>
              <a:latin typeface="Red Hat Display"/>
              <a:ea typeface="Red Hat Display"/>
              <a:cs typeface="Red Hat Display"/>
              <a:sym typeface="Red Hat Display"/>
            </a:endParaRPr>
          </a:p>
          <a:p>
            <a:pPr indent="-387350" lvl="0" marL="457200" rtl="0" algn="l">
              <a:lnSpc>
                <a:spcPct val="115000"/>
              </a:lnSpc>
              <a:spcBef>
                <a:spcPts val="0"/>
              </a:spcBef>
              <a:spcAft>
                <a:spcPts val="0"/>
              </a:spcAft>
              <a:buSzPts val="2500"/>
              <a:buFont typeface="Red Hat Display"/>
              <a:buChar char="●"/>
            </a:pPr>
            <a:r>
              <a:rPr lang="es" sz="2500">
                <a:solidFill>
                  <a:schemeClr val="dk1"/>
                </a:solidFill>
                <a:latin typeface="Red Hat Display"/>
                <a:ea typeface="Red Hat Display"/>
                <a:cs typeface="Red Hat Display"/>
                <a:sym typeface="Red Hat Display"/>
              </a:rPr>
              <a:t>Only the </a:t>
            </a:r>
            <a:r>
              <a:rPr b="1" lang="es" sz="2500">
                <a:solidFill>
                  <a:schemeClr val="dk1"/>
                </a:solidFill>
                <a:latin typeface="Red Hat Display"/>
                <a:ea typeface="Red Hat Display"/>
                <a:cs typeface="Red Hat Display"/>
                <a:sym typeface="Red Hat Display"/>
              </a:rPr>
              <a:t>tip of the iceberg</a:t>
            </a:r>
            <a:r>
              <a:rPr lang="es" sz="2500">
                <a:solidFill>
                  <a:schemeClr val="dk1"/>
                </a:solidFill>
                <a:latin typeface="Red Hat Display"/>
                <a:ea typeface="Red Hat Display"/>
                <a:cs typeface="Red Hat Display"/>
                <a:sym typeface="Red Hat Display"/>
              </a:rPr>
              <a:t> gets known</a:t>
            </a:r>
            <a:endParaRPr sz="2500">
              <a:solidFill>
                <a:schemeClr val="dk1"/>
              </a:solidFill>
              <a:latin typeface="Red Hat Display"/>
              <a:ea typeface="Red Hat Display"/>
              <a:cs typeface="Red Hat Display"/>
              <a:sym typeface="Red Hat Display"/>
            </a:endParaRPr>
          </a:p>
          <a:p>
            <a:pPr indent="0" lvl="0" marL="457200" rtl="0" algn="l">
              <a:lnSpc>
                <a:spcPct val="115000"/>
              </a:lnSpc>
              <a:spcBef>
                <a:spcPts val="0"/>
              </a:spcBef>
              <a:spcAft>
                <a:spcPts val="0"/>
              </a:spcAft>
              <a:buNone/>
            </a:pPr>
            <a:r>
              <a:t/>
            </a:r>
            <a:endParaRPr sz="2500">
              <a:solidFill>
                <a:schemeClr val="dk1"/>
              </a:solidFill>
              <a:latin typeface="Red Hat Display"/>
              <a:ea typeface="Red Hat Display"/>
              <a:cs typeface="Red Hat Display"/>
              <a:sym typeface="Red Hat Display"/>
            </a:endParaRPr>
          </a:p>
          <a:p>
            <a:pPr indent="0" lvl="0" marL="0" rtl="0" algn="l">
              <a:lnSpc>
                <a:spcPct val="115000"/>
              </a:lnSpc>
              <a:spcBef>
                <a:spcPts val="0"/>
              </a:spcBef>
              <a:spcAft>
                <a:spcPts val="0"/>
              </a:spcAft>
              <a:buNone/>
            </a:pPr>
            <a:br>
              <a:rPr lang="es" sz="2500">
                <a:solidFill>
                  <a:schemeClr val="dk1"/>
                </a:solidFill>
                <a:latin typeface="Red Hat Display"/>
                <a:ea typeface="Red Hat Display"/>
                <a:cs typeface="Red Hat Display"/>
                <a:sym typeface="Red Hat Display"/>
              </a:rPr>
            </a:br>
            <a:endParaRPr sz="2500"/>
          </a:p>
        </p:txBody>
      </p:sp>
      <p:pic>
        <p:nvPicPr>
          <p:cNvPr id="466" name="Google Shape;466;p60"/>
          <p:cNvPicPr preferRelativeResize="0"/>
          <p:nvPr/>
        </p:nvPicPr>
        <p:blipFill>
          <a:blip r:embed="rId4">
            <a:alphaModFix/>
          </a:blip>
          <a:stretch>
            <a:fillRect/>
          </a:stretch>
        </p:blipFill>
        <p:spPr>
          <a:xfrm>
            <a:off x="1493025" y="2133750"/>
            <a:ext cx="3950921" cy="7007300"/>
          </a:xfrm>
          <a:prstGeom prst="rect">
            <a:avLst/>
          </a:prstGeom>
          <a:noFill/>
          <a:ln>
            <a:noFill/>
          </a:ln>
        </p:spPr>
      </p:pic>
      <p:sp>
        <p:nvSpPr>
          <p:cNvPr id="467" name="Google Shape;467;p60"/>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1"/>
          <p:cNvSpPr txBox="1"/>
          <p:nvPr>
            <p:ph type="title"/>
          </p:nvPr>
        </p:nvSpPr>
        <p:spPr>
          <a:xfrm>
            <a:off x="1721425" y="781950"/>
            <a:ext cx="147993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2"/>
                </a:solidFill>
              </a:rPr>
              <a:t>Types</a:t>
            </a:r>
            <a:r>
              <a:rPr lang="es"/>
              <a:t> of BGP prefix hijacks</a:t>
            </a:r>
            <a:endParaRPr/>
          </a:p>
        </p:txBody>
      </p:sp>
      <p:sp>
        <p:nvSpPr>
          <p:cNvPr id="473" name="Google Shape;473;p61"/>
          <p:cNvSpPr txBox="1"/>
          <p:nvPr>
            <p:ph idx="2" type="body"/>
          </p:nvPr>
        </p:nvSpPr>
        <p:spPr>
          <a:xfrm>
            <a:off x="1692750" y="2133547"/>
            <a:ext cx="12956100" cy="6132300"/>
          </a:xfrm>
          <a:prstGeom prst="rect">
            <a:avLst/>
          </a:prstGeom>
        </p:spPr>
        <p:txBody>
          <a:bodyPr anchorCtr="0" anchor="t" bIns="91425" lIns="91425" spcFirstLastPara="1" rIns="91425" wrap="square" tIns="91425">
            <a:noAutofit/>
          </a:bodyPr>
          <a:lstStyle/>
          <a:p>
            <a:pPr indent="-387350" lvl="0" marL="457200" rtl="0" algn="l">
              <a:lnSpc>
                <a:spcPct val="125000"/>
              </a:lnSpc>
              <a:spcBef>
                <a:spcPts val="0"/>
              </a:spcBef>
              <a:spcAft>
                <a:spcPts val="0"/>
              </a:spcAft>
              <a:buSzPts val="2500"/>
              <a:buChar char="●"/>
            </a:pPr>
            <a:r>
              <a:rPr b="1" lang="es" sz="2500"/>
              <a:t>Classification by Announced AS-Path</a:t>
            </a:r>
            <a:endParaRPr sz="2500"/>
          </a:p>
          <a:p>
            <a:pPr indent="0" lvl="0" marL="457200" rtl="0" algn="l">
              <a:lnSpc>
                <a:spcPct val="125000"/>
              </a:lnSpc>
              <a:spcBef>
                <a:spcPts val="0"/>
              </a:spcBef>
              <a:spcAft>
                <a:spcPts val="0"/>
              </a:spcAft>
              <a:buNone/>
            </a:pPr>
            <a:r>
              <a:t/>
            </a:r>
            <a:endParaRPr sz="2500"/>
          </a:p>
          <a:p>
            <a:pPr indent="-387350" lvl="1" marL="914400" rtl="0" algn="l">
              <a:lnSpc>
                <a:spcPct val="125000"/>
              </a:lnSpc>
              <a:spcBef>
                <a:spcPts val="0"/>
              </a:spcBef>
              <a:spcAft>
                <a:spcPts val="0"/>
              </a:spcAft>
              <a:buSzPts val="2500"/>
              <a:buChar char="○"/>
            </a:pPr>
            <a:r>
              <a:rPr b="1" lang="es" sz="2500"/>
              <a:t>Origin-AS (or Type-0): </a:t>
            </a:r>
            <a:r>
              <a:rPr lang="es" sz="2500"/>
              <a:t>The hijacker AS announces – as its own – a prefix that it is not authorized to originate. This is the most commonly observed hijack type.</a:t>
            </a:r>
            <a:endParaRPr sz="2500"/>
          </a:p>
          <a:p>
            <a:pPr indent="-387350" lvl="1" marL="914400" rtl="0" algn="l">
              <a:lnSpc>
                <a:spcPct val="125000"/>
              </a:lnSpc>
              <a:spcBef>
                <a:spcPts val="0"/>
              </a:spcBef>
              <a:spcAft>
                <a:spcPts val="0"/>
              </a:spcAft>
              <a:buSzPts val="2500"/>
              <a:buChar char="○"/>
            </a:pPr>
            <a:r>
              <a:rPr b="1" lang="es" sz="2500"/>
              <a:t>Type-N (N ≥ 1):</a:t>
            </a:r>
            <a:r>
              <a:rPr lang="es" sz="2500"/>
              <a:t> The hijacker AS announces an illegitimate path for a prefix it does not own. The announced path contains the ASN of the victim (first AS in the path) and hijacker, e.g., {AS50414, ASx, ASy, AS1 – 212.46.55.0/24}, while the sequence of ASes in the path is not a valid route, e.g., AS50414 is not an actual neighbor of ASx.</a:t>
            </a:r>
            <a:endParaRPr sz="2500"/>
          </a:p>
          <a:p>
            <a:pPr indent="0" lvl="0" marL="0" rtl="0" algn="l">
              <a:lnSpc>
                <a:spcPct val="125000"/>
              </a:lnSpc>
              <a:spcBef>
                <a:spcPts val="0"/>
              </a:spcBef>
              <a:spcAft>
                <a:spcPts val="0"/>
              </a:spcAft>
              <a:buNone/>
            </a:pPr>
            <a:r>
              <a:t/>
            </a:r>
            <a:endParaRPr sz="2500"/>
          </a:p>
          <a:p>
            <a:pPr indent="0" lvl="0" marL="0" rtl="0" algn="l">
              <a:lnSpc>
                <a:spcPct val="125000"/>
              </a:lnSpc>
              <a:spcBef>
                <a:spcPts val="0"/>
              </a:spcBef>
              <a:spcAft>
                <a:spcPts val="0"/>
              </a:spcAft>
              <a:buNone/>
            </a:pPr>
            <a:r>
              <a:t/>
            </a:r>
            <a:endParaRPr b="1" sz="2500"/>
          </a:p>
          <a:p>
            <a:pPr indent="0" lvl="0" marL="0" rtl="0" algn="l">
              <a:lnSpc>
                <a:spcPct val="125000"/>
              </a:lnSpc>
              <a:spcBef>
                <a:spcPts val="0"/>
              </a:spcBef>
              <a:spcAft>
                <a:spcPts val="0"/>
              </a:spcAft>
              <a:buNone/>
            </a:pPr>
            <a:r>
              <a:t/>
            </a:r>
            <a:endParaRPr sz="2500"/>
          </a:p>
        </p:txBody>
      </p:sp>
      <p:sp>
        <p:nvSpPr>
          <p:cNvPr id="474" name="Google Shape;474;p61"/>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2"/>
          <p:cNvSpPr txBox="1"/>
          <p:nvPr>
            <p:ph type="title"/>
          </p:nvPr>
        </p:nvSpPr>
        <p:spPr>
          <a:xfrm>
            <a:off x="1721425" y="781950"/>
            <a:ext cx="147993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2"/>
                </a:solidFill>
              </a:rPr>
              <a:t>Types</a:t>
            </a:r>
            <a:r>
              <a:rPr lang="es"/>
              <a:t> of BGP prefix hijacks</a:t>
            </a:r>
            <a:endParaRPr/>
          </a:p>
        </p:txBody>
      </p:sp>
      <p:sp>
        <p:nvSpPr>
          <p:cNvPr id="480" name="Google Shape;480;p62"/>
          <p:cNvSpPr txBox="1"/>
          <p:nvPr>
            <p:ph idx="2" type="body"/>
          </p:nvPr>
        </p:nvSpPr>
        <p:spPr>
          <a:xfrm>
            <a:off x="1692750" y="2131354"/>
            <a:ext cx="12956100" cy="7096500"/>
          </a:xfrm>
          <a:prstGeom prst="rect">
            <a:avLst/>
          </a:prstGeom>
        </p:spPr>
        <p:txBody>
          <a:bodyPr anchorCtr="0" anchor="t" bIns="91425" lIns="91425" spcFirstLastPara="1" rIns="91425" wrap="square" tIns="91425">
            <a:noAutofit/>
          </a:bodyPr>
          <a:lstStyle/>
          <a:p>
            <a:pPr indent="-387350" lvl="0" marL="457200" rtl="0" algn="l">
              <a:lnSpc>
                <a:spcPct val="125000"/>
              </a:lnSpc>
              <a:spcBef>
                <a:spcPts val="0"/>
              </a:spcBef>
              <a:spcAft>
                <a:spcPts val="0"/>
              </a:spcAft>
              <a:buSzPts val="2500"/>
              <a:buChar char="●"/>
            </a:pPr>
            <a:r>
              <a:rPr b="1" lang="es" sz="2500"/>
              <a:t>Classification by Affected Prefix</a:t>
            </a:r>
            <a:endParaRPr b="1" sz="2500"/>
          </a:p>
          <a:p>
            <a:pPr indent="0" lvl="0" marL="457200" rtl="0" algn="l">
              <a:lnSpc>
                <a:spcPct val="125000"/>
              </a:lnSpc>
              <a:spcBef>
                <a:spcPts val="0"/>
              </a:spcBef>
              <a:spcAft>
                <a:spcPts val="0"/>
              </a:spcAft>
              <a:buNone/>
            </a:pPr>
            <a:r>
              <a:t/>
            </a:r>
            <a:endParaRPr b="1" sz="2500"/>
          </a:p>
          <a:p>
            <a:pPr indent="-387350" lvl="1" marL="914400" rtl="0" algn="l">
              <a:lnSpc>
                <a:spcPct val="125000"/>
              </a:lnSpc>
              <a:spcBef>
                <a:spcPts val="0"/>
              </a:spcBef>
              <a:spcAft>
                <a:spcPts val="0"/>
              </a:spcAft>
              <a:buSzPts val="2500"/>
              <a:buChar char="○"/>
            </a:pPr>
            <a:r>
              <a:rPr b="1" lang="es" sz="2500"/>
              <a:t>Exact Prefix Hijacking: </a:t>
            </a:r>
            <a:r>
              <a:rPr lang="es" sz="2500"/>
              <a:t>The hijacker announces a path for exactly the same prefix announced by the legitimate AS. Since shortest AS-paths are typically preferred, only a part of the Internet that is close to the hijacker (e.g., in terms of AS hops) switches to route towards the hijacker.</a:t>
            </a:r>
            <a:endParaRPr sz="2500"/>
          </a:p>
          <a:p>
            <a:pPr indent="-387350" lvl="1" marL="914400" rtl="0" algn="l">
              <a:lnSpc>
                <a:spcPct val="125000"/>
              </a:lnSpc>
              <a:spcBef>
                <a:spcPts val="0"/>
              </a:spcBef>
              <a:spcAft>
                <a:spcPts val="0"/>
              </a:spcAft>
              <a:buSzPts val="2500"/>
              <a:buChar char="○"/>
            </a:pPr>
            <a:r>
              <a:rPr b="1" lang="es" sz="2500"/>
              <a:t>Sub-Prefix Hijacking: </a:t>
            </a:r>
            <a:r>
              <a:rPr lang="es" sz="2500"/>
              <a:t>The hijacker AS announces a more specific prefix of the prefix of the legitimate AS. Since the more specific prefixes are preferred, the entire Internet routes traffic towards the hijacker to reach the announced sub-prefix.</a:t>
            </a:r>
            <a:endParaRPr sz="2500"/>
          </a:p>
          <a:p>
            <a:pPr indent="-387350" lvl="1" marL="914400" rtl="0" algn="l">
              <a:lnSpc>
                <a:spcPct val="125000"/>
              </a:lnSpc>
              <a:spcBef>
                <a:spcPts val="0"/>
              </a:spcBef>
              <a:spcAft>
                <a:spcPts val="0"/>
              </a:spcAft>
              <a:buSzPts val="2500"/>
              <a:buChar char="○"/>
            </a:pPr>
            <a:r>
              <a:rPr b="1" lang="es" sz="2500"/>
              <a:t>Squatting: </a:t>
            </a:r>
            <a:r>
              <a:rPr lang="es" sz="2500"/>
              <a:t>The hijacker AS announces a prefix owned but not (currently) announced by the owner AS.</a:t>
            </a:r>
            <a:endParaRPr sz="2500"/>
          </a:p>
          <a:p>
            <a:pPr indent="-387350" lvl="1" marL="914400" rtl="0" algn="l">
              <a:lnSpc>
                <a:spcPct val="125000"/>
              </a:lnSpc>
              <a:spcBef>
                <a:spcPts val="0"/>
              </a:spcBef>
              <a:spcAft>
                <a:spcPts val="0"/>
              </a:spcAft>
              <a:buSzPts val="2500"/>
              <a:buChar char="○"/>
            </a:pPr>
            <a:r>
              <a:rPr lang="es" sz="2500"/>
              <a:t>For a comprehensive prefix hijack taxonomy please check the </a:t>
            </a:r>
            <a:r>
              <a:rPr lang="es" sz="2500" u="sng">
                <a:solidFill>
                  <a:schemeClr val="hlink"/>
                </a:solidFill>
                <a:hlinkClick r:id="rId3"/>
              </a:rPr>
              <a:t>ARTEMIS paper</a:t>
            </a:r>
            <a:r>
              <a:rPr lang="es" sz="2500"/>
              <a:t>.</a:t>
            </a:r>
            <a:endParaRPr sz="2500"/>
          </a:p>
          <a:p>
            <a:pPr indent="0" lvl="0" marL="0" rtl="0" algn="l">
              <a:lnSpc>
                <a:spcPct val="125000"/>
              </a:lnSpc>
              <a:spcBef>
                <a:spcPts val="0"/>
              </a:spcBef>
              <a:spcAft>
                <a:spcPts val="0"/>
              </a:spcAft>
              <a:buNone/>
            </a:pPr>
            <a:r>
              <a:t/>
            </a:r>
            <a:endParaRPr b="1" sz="2500"/>
          </a:p>
          <a:p>
            <a:pPr indent="0" lvl="0" marL="0" rtl="0" algn="l">
              <a:lnSpc>
                <a:spcPct val="125000"/>
              </a:lnSpc>
              <a:spcBef>
                <a:spcPts val="0"/>
              </a:spcBef>
              <a:spcAft>
                <a:spcPts val="0"/>
              </a:spcAft>
              <a:buNone/>
            </a:pPr>
            <a:r>
              <a:t/>
            </a:r>
            <a:endParaRPr sz="2500"/>
          </a:p>
        </p:txBody>
      </p:sp>
      <p:sp>
        <p:nvSpPr>
          <p:cNvPr id="481" name="Google Shape;481;p62"/>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3"/>
          <p:cNvSpPr txBox="1"/>
          <p:nvPr>
            <p:ph type="title"/>
          </p:nvPr>
        </p:nvSpPr>
        <p:spPr>
          <a:xfrm>
            <a:off x="1721425" y="781950"/>
            <a:ext cx="147993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Route Leaks</a:t>
            </a:r>
            <a:endParaRPr/>
          </a:p>
        </p:txBody>
      </p:sp>
      <p:sp>
        <p:nvSpPr>
          <p:cNvPr id="487" name="Google Shape;487;p63"/>
          <p:cNvSpPr txBox="1"/>
          <p:nvPr>
            <p:ph idx="2" type="body"/>
          </p:nvPr>
        </p:nvSpPr>
        <p:spPr>
          <a:xfrm>
            <a:off x="1635075" y="2133550"/>
            <a:ext cx="13013700" cy="7038600"/>
          </a:xfrm>
          <a:prstGeom prst="rect">
            <a:avLst/>
          </a:prstGeom>
        </p:spPr>
        <p:txBody>
          <a:bodyPr anchorCtr="0" anchor="t" bIns="91425" lIns="91425" spcFirstLastPara="1" rIns="91425" wrap="square" tIns="91425">
            <a:noAutofit/>
          </a:bodyPr>
          <a:lstStyle/>
          <a:p>
            <a:pPr indent="-387350" lvl="0" marL="457200" rtl="0" algn="l">
              <a:lnSpc>
                <a:spcPct val="125000"/>
              </a:lnSpc>
              <a:spcBef>
                <a:spcPts val="0"/>
              </a:spcBef>
              <a:spcAft>
                <a:spcPts val="0"/>
              </a:spcAft>
              <a:buSzPts val="2500"/>
              <a:buChar char="●"/>
            </a:pPr>
            <a:r>
              <a:rPr b="1" lang="es" sz="2500"/>
              <a:t>Definition: </a:t>
            </a:r>
            <a:r>
              <a:rPr lang="es" sz="2500"/>
              <a:t>A route leak is the propagation of routing announcement(s) beyond  their intended scope. </a:t>
            </a:r>
            <a:endParaRPr sz="2500"/>
          </a:p>
          <a:p>
            <a:pPr indent="0" lvl="0" marL="457200" rtl="0" algn="l">
              <a:lnSpc>
                <a:spcPct val="125000"/>
              </a:lnSpc>
              <a:spcBef>
                <a:spcPts val="0"/>
              </a:spcBef>
              <a:spcAft>
                <a:spcPts val="0"/>
              </a:spcAft>
              <a:buNone/>
            </a:pPr>
            <a:r>
              <a:t/>
            </a:r>
            <a:endParaRPr b="1" sz="2500"/>
          </a:p>
          <a:p>
            <a:pPr indent="0" lvl="0" marL="457200" rtl="0" algn="l">
              <a:lnSpc>
                <a:spcPct val="125000"/>
              </a:lnSpc>
              <a:spcBef>
                <a:spcPts val="0"/>
              </a:spcBef>
              <a:spcAft>
                <a:spcPts val="0"/>
              </a:spcAft>
              <a:buNone/>
            </a:pPr>
            <a:r>
              <a:t/>
            </a:r>
            <a:endParaRPr b="1" sz="2500"/>
          </a:p>
          <a:p>
            <a:pPr indent="0" lvl="0" marL="457200" rtl="0" algn="l">
              <a:lnSpc>
                <a:spcPct val="125000"/>
              </a:lnSpc>
              <a:spcBef>
                <a:spcPts val="0"/>
              </a:spcBef>
              <a:spcAft>
                <a:spcPts val="0"/>
              </a:spcAft>
              <a:buNone/>
            </a:pPr>
            <a:r>
              <a:t/>
            </a:r>
            <a:endParaRPr b="1" sz="2500"/>
          </a:p>
          <a:p>
            <a:pPr indent="0" lvl="0" marL="457200" rtl="0" algn="l">
              <a:lnSpc>
                <a:spcPct val="125000"/>
              </a:lnSpc>
              <a:spcBef>
                <a:spcPts val="0"/>
              </a:spcBef>
              <a:spcAft>
                <a:spcPts val="0"/>
              </a:spcAft>
              <a:buNone/>
            </a:pPr>
            <a:r>
              <a:t/>
            </a:r>
            <a:endParaRPr b="1" sz="2500"/>
          </a:p>
          <a:p>
            <a:pPr indent="0" lvl="0" marL="457200" rtl="0" algn="l">
              <a:lnSpc>
                <a:spcPct val="125000"/>
              </a:lnSpc>
              <a:spcBef>
                <a:spcPts val="0"/>
              </a:spcBef>
              <a:spcAft>
                <a:spcPts val="0"/>
              </a:spcAft>
              <a:buNone/>
            </a:pPr>
            <a:r>
              <a:t/>
            </a:r>
            <a:endParaRPr b="1" sz="2500"/>
          </a:p>
          <a:p>
            <a:pPr indent="0" lvl="0" marL="457200" rtl="0" algn="l">
              <a:lnSpc>
                <a:spcPct val="125000"/>
              </a:lnSpc>
              <a:spcBef>
                <a:spcPts val="0"/>
              </a:spcBef>
              <a:spcAft>
                <a:spcPts val="0"/>
              </a:spcAft>
              <a:buNone/>
            </a:pPr>
            <a:br>
              <a:rPr b="1" lang="es" sz="2500"/>
            </a:br>
            <a:br>
              <a:rPr b="1" lang="es" sz="2500"/>
            </a:br>
            <a:endParaRPr b="1" sz="2500"/>
          </a:p>
          <a:p>
            <a:pPr indent="0" lvl="0" marL="457200" rtl="0" algn="l">
              <a:lnSpc>
                <a:spcPct val="125000"/>
              </a:lnSpc>
              <a:spcBef>
                <a:spcPts val="0"/>
              </a:spcBef>
              <a:spcAft>
                <a:spcPts val="0"/>
              </a:spcAft>
              <a:buNone/>
            </a:pPr>
            <a:r>
              <a:t/>
            </a:r>
            <a:endParaRPr b="1" sz="2500"/>
          </a:p>
          <a:p>
            <a:pPr indent="0" lvl="0" marL="457200" rtl="0" algn="l">
              <a:lnSpc>
                <a:spcPct val="125000"/>
              </a:lnSpc>
              <a:spcBef>
                <a:spcPts val="0"/>
              </a:spcBef>
              <a:spcAft>
                <a:spcPts val="0"/>
              </a:spcAft>
              <a:buNone/>
            </a:pPr>
            <a:r>
              <a:t/>
            </a:r>
            <a:endParaRPr b="1" sz="2500"/>
          </a:p>
          <a:p>
            <a:pPr indent="0" lvl="0" marL="457200" rtl="0" algn="l">
              <a:lnSpc>
                <a:spcPct val="125000"/>
              </a:lnSpc>
              <a:spcBef>
                <a:spcPts val="0"/>
              </a:spcBef>
              <a:spcAft>
                <a:spcPts val="0"/>
              </a:spcAft>
              <a:buNone/>
            </a:pPr>
            <a:r>
              <a:t/>
            </a:r>
            <a:endParaRPr b="1" sz="2500"/>
          </a:p>
          <a:p>
            <a:pPr indent="-387350" lvl="1" marL="914400" rtl="0" algn="l">
              <a:lnSpc>
                <a:spcPct val="125000"/>
              </a:lnSpc>
              <a:spcBef>
                <a:spcPts val="0"/>
              </a:spcBef>
              <a:spcAft>
                <a:spcPts val="0"/>
              </a:spcAft>
              <a:buSzPts val="2500"/>
              <a:buChar char="○"/>
            </a:pPr>
            <a:r>
              <a:rPr lang="es" sz="2500"/>
              <a:t>For different types of route leaks please check  </a:t>
            </a:r>
            <a:r>
              <a:rPr lang="es" sz="2500" u="sng">
                <a:solidFill>
                  <a:schemeClr val="hlink"/>
                </a:solidFill>
                <a:hlinkClick r:id="rId3"/>
              </a:rPr>
              <a:t>RFC 7908</a:t>
            </a:r>
            <a:r>
              <a:rPr lang="es" sz="2500"/>
              <a:t>.</a:t>
            </a:r>
            <a:endParaRPr sz="2500"/>
          </a:p>
          <a:p>
            <a:pPr indent="0" lvl="0" marL="0" rtl="0" algn="l">
              <a:lnSpc>
                <a:spcPct val="125000"/>
              </a:lnSpc>
              <a:spcBef>
                <a:spcPts val="0"/>
              </a:spcBef>
              <a:spcAft>
                <a:spcPts val="0"/>
              </a:spcAft>
              <a:buNone/>
            </a:pPr>
            <a:r>
              <a:t/>
            </a:r>
            <a:endParaRPr b="1" sz="2500"/>
          </a:p>
          <a:p>
            <a:pPr indent="0" lvl="0" marL="0" rtl="0" algn="l">
              <a:lnSpc>
                <a:spcPct val="125000"/>
              </a:lnSpc>
              <a:spcBef>
                <a:spcPts val="0"/>
              </a:spcBef>
              <a:spcAft>
                <a:spcPts val="0"/>
              </a:spcAft>
              <a:buNone/>
            </a:pPr>
            <a:r>
              <a:t/>
            </a:r>
            <a:endParaRPr sz="2500"/>
          </a:p>
        </p:txBody>
      </p:sp>
      <p:pic>
        <p:nvPicPr>
          <p:cNvPr id="488" name="Google Shape;488;p63"/>
          <p:cNvPicPr preferRelativeResize="0"/>
          <p:nvPr/>
        </p:nvPicPr>
        <p:blipFill>
          <a:blip r:embed="rId4">
            <a:alphaModFix/>
          </a:blip>
          <a:stretch>
            <a:fillRect/>
          </a:stretch>
        </p:blipFill>
        <p:spPr>
          <a:xfrm>
            <a:off x="2232475" y="3156046"/>
            <a:ext cx="6408449" cy="4744400"/>
          </a:xfrm>
          <a:prstGeom prst="rect">
            <a:avLst/>
          </a:prstGeom>
          <a:noFill/>
          <a:ln>
            <a:noFill/>
          </a:ln>
        </p:spPr>
      </p:pic>
      <p:sp>
        <p:nvSpPr>
          <p:cNvPr id="489" name="Google Shape;489;p63"/>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4"/>
          <p:cNvSpPr txBox="1"/>
          <p:nvPr>
            <p:ph type="title"/>
          </p:nvPr>
        </p:nvSpPr>
        <p:spPr>
          <a:xfrm>
            <a:off x="1721425" y="781950"/>
            <a:ext cx="147993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2"/>
                </a:solidFill>
              </a:rPr>
              <a:t>Challenges</a:t>
            </a:r>
            <a:r>
              <a:rPr lang="es"/>
              <a:t> of hijack and route leak detection</a:t>
            </a:r>
            <a:endParaRPr/>
          </a:p>
        </p:txBody>
      </p:sp>
      <p:sp>
        <p:nvSpPr>
          <p:cNvPr id="495" name="Google Shape;495;p64"/>
          <p:cNvSpPr txBox="1"/>
          <p:nvPr>
            <p:ph idx="2" type="body"/>
          </p:nvPr>
        </p:nvSpPr>
        <p:spPr>
          <a:xfrm>
            <a:off x="1692750" y="2133547"/>
            <a:ext cx="2244300" cy="1665900"/>
          </a:xfrm>
          <a:prstGeom prst="rect">
            <a:avLst/>
          </a:prstGeom>
        </p:spPr>
        <p:txBody>
          <a:bodyPr anchorCtr="0" anchor="t" bIns="91425" lIns="91425" spcFirstLastPara="1" rIns="91425" wrap="square" tIns="91425">
            <a:noAutofit/>
          </a:bodyPr>
          <a:lstStyle/>
          <a:p>
            <a:pPr indent="-387350" lvl="0" marL="457200" rtl="0" algn="l">
              <a:lnSpc>
                <a:spcPct val="85000"/>
              </a:lnSpc>
              <a:spcBef>
                <a:spcPts val="0"/>
              </a:spcBef>
              <a:spcAft>
                <a:spcPts val="0"/>
              </a:spcAft>
              <a:buSzPts val="2500"/>
              <a:buChar char="●"/>
            </a:pPr>
            <a:r>
              <a:rPr b="1" lang="es" sz="2500"/>
              <a:t>Speed</a:t>
            </a:r>
            <a:endParaRPr sz="2500"/>
          </a:p>
          <a:p>
            <a:pPr indent="0" lvl="0" marL="457200" rtl="0" algn="l">
              <a:lnSpc>
                <a:spcPct val="85000"/>
              </a:lnSpc>
              <a:spcBef>
                <a:spcPts val="0"/>
              </a:spcBef>
              <a:spcAft>
                <a:spcPts val="0"/>
              </a:spcAft>
              <a:buNone/>
            </a:pPr>
            <a:r>
              <a:t/>
            </a:r>
            <a:endParaRPr sz="2500"/>
          </a:p>
          <a:p>
            <a:pPr indent="-387350" lvl="0" marL="457200" rtl="0" algn="l">
              <a:lnSpc>
                <a:spcPct val="85000"/>
              </a:lnSpc>
              <a:spcBef>
                <a:spcPts val="0"/>
              </a:spcBef>
              <a:spcAft>
                <a:spcPts val="0"/>
              </a:spcAft>
              <a:buSzPts val="2500"/>
              <a:buChar char="●"/>
            </a:pPr>
            <a:r>
              <a:rPr b="1" lang="es" sz="2500"/>
              <a:t>Accuracy</a:t>
            </a:r>
            <a:endParaRPr b="1" sz="2500"/>
          </a:p>
          <a:p>
            <a:pPr indent="0" lvl="0" marL="0" rtl="0" algn="l">
              <a:lnSpc>
                <a:spcPct val="85000"/>
              </a:lnSpc>
              <a:spcBef>
                <a:spcPts val="0"/>
              </a:spcBef>
              <a:spcAft>
                <a:spcPts val="0"/>
              </a:spcAft>
              <a:buNone/>
            </a:pPr>
            <a:r>
              <a:t/>
            </a:r>
            <a:endParaRPr b="1" sz="2500"/>
          </a:p>
          <a:p>
            <a:pPr indent="0" lvl="0" marL="0" rtl="0" algn="l">
              <a:lnSpc>
                <a:spcPct val="85000"/>
              </a:lnSpc>
              <a:spcBef>
                <a:spcPts val="0"/>
              </a:spcBef>
              <a:spcAft>
                <a:spcPts val="0"/>
              </a:spcAft>
              <a:buNone/>
            </a:pPr>
            <a:r>
              <a:t/>
            </a:r>
            <a:endParaRPr sz="2500"/>
          </a:p>
        </p:txBody>
      </p:sp>
      <p:grpSp>
        <p:nvGrpSpPr>
          <p:cNvPr id="496" name="Google Shape;496;p64"/>
          <p:cNvGrpSpPr/>
          <p:nvPr/>
        </p:nvGrpSpPr>
        <p:grpSpPr>
          <a:xfrm>
            <a:off x="1867225" y="4300047"/>
            <a:ext cx="8246500" cy="3478950"/>
            <a:chOff x="1257625" y="5472650"/>
            <a:chExt cx="8246500" cy="3478950"/>
          </a:xfrm>
        </p:grpSpPr>
        <p:sp>
          <p:nvSpPr>
            <p:cNvPr id="497" name="Google Shape;497;p64"/>
            <p:cNvSpPr/>
            <p:nvPr/>
          </p:nvSpPr>
          <p:spPr>
            <a:xfrm>
              <a:off x="2760875" y="6081800"/>
              <a:ext cx="98400" cy="2830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4"/>
            <p:cNvSpPr/>
            <p:nvPr/>
          </p:nvSpPr>
          <p:spPr>
            <a:xfrm>
              <a:off x="6440525" y="6081800"/>
              <a:ext cx="98400" cy="2830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9" name="Google Shape;499;p64"/>
            <p:cNvCxnSpPr/>
            <p:nvPr/>
          </p:nvCxnSpPr>
          <p:spPr>
            <a:xfrm>
              <a:off x="2859275" y="6858000"/>
              <a:ext cx="3595800" cy="0"/>
            </a:xfrm>
            <a:prstGeom prst="straightConnector1">
              <a:avLst/>
            </a:prstGeom>
            <a:noFill/>
            <a:ln cap="flat" cmpd="sng" w="19050">
              <a:solidFill>
                <a:schemeClr val="dk1"/>
              </a:solidFill>
              <a:prstDash val="dash"/>
              <a:round/>
              <a:headEnd len="med" w="med" type="none"/>
              <a:tailEnd len="med" w="med" type="none"/>
            </a:ln>
          </p:spPr>
        </p:cxnSp>
        <p:cxnSp>
          <p:nvCxnSpPr>
            <p:cNvPr id="500" name="Google Shape;500;p64"/>
            <p:cNvCxnSpPr/>
            <p:nvPr/>
          </p:nvCxnSpPr>
          <p:spPr>
            <a:xfrm>
              <a:off x="2849300" y="6956250"/>
              <a:ext cx="3596100" cy="1287000"/>
            </a:xfrm>
            <a:prstGeom prst="straightConnector1">
              <a:avLst/>
            </a:prstGeom>
            <a:noFill/>
            <a:ln cap="flat" cmpd="sng" w="19050">
              <a:solidFill>
                <a:schemeClr val="dk1"/>
              </a:solidFill>
              <a:prstDash val="solid"/>
              <a:round/>
              <a:headEnd len="med" w="med" type="none"/>
              <a:tailEnd len="med" w="med" type="triangle"/>
            </a:ln>
          </p:spPr>
        </p:cxnSp>
        <p:cxnSp>
          <p:nvCxnSpPr>
            <p:cNvPr id="501" name="Google Shape;501;p64"/>
            <p:cNvCxnSpPr/>
            <p:nvPr/>
          </p:nvCxnSpPr>
          <p:spPr>
            <a:xfrm>
              <a:off x="2849300" y="7108650"/>
              <a:ext cx="3596100" cy="1287000"/>
            </a:xfrm>
            <a:prstGeom prst="straightConnector1">
              <a:avLst/>
            </a:prstGeom>
            <a:noFill/>
            <a:ln cap="flat" cmpd="sng" w="19050">
              <a:solidFill>
                <a:schemeClr val="dk1"/>
              </a:solidFill>
              <a:prstDash val="solid"/>
              <a:round/>
              <a:headEnd len="med" w="med" type="none"/>
              <a:tailEnd len="med" w="med" type="triangle"/>
            </a:ln>
          </p:spPr>
        </p:cxnSp>
        <p:cxnSp>
          <p:nvCxnSpPr>
            <p:cNvPr id="502" name="Google Shape;502;p64"/>
            <p:cNvCxnSpPr/>
            <p:nvPr/>
          </p:nvCxnSpPr>
          <p:spPr>
            <a:xfrm>
              <a:off x="2849300" y="7261050"/>
              <a:ext cx="3596100" cy="1287000"/>
            </a:xfrm>
            <a:prstGeom prst="straightConnector1">
              <a:avLst/>
            </a:prstGeom>
            <a:noFill/>
            <a:ln cap="flat" cmpd="sng" w="19050">
              <a:solidFill>
                <a:schemeClr val="dk1"/>
              </a:solidFill>
              <a:prstDash val="solid"/>
              <a:round/>
              <a:headEnd len="med" w="med" type="none"/>
              <a:tailEnd len="med" w="med" type="triangle"/>
            </a:ln>
          </p:spPr>
        </p:cxnSp>
        <p:sp>
          <p:nvSpPr>
            <p:cNvPr id="503" name="Google Shape;503;p64"/>
            <p:cNvSpPr txBox="1"/>
            <p:nvPr/>
          </p:nvSpPr>
          <p:spPr>
            <a:xfrm>
              <a:off x="5998475" y="5472650"/>
              <a:ext cx="982500" cy="492600"/>
            </a:xfrm>
            <a:prstGeom prst="rect">
              <a:avLst/>
            </a:prstGeom>
            <a:noFill/>
            <a:ln>
              <a:noFill/>
            </a:ln>
          </p:spPr>
          <p:txBody>
            <a:bodyPr anchorCtr="0" anchor="t" bIns="91425" lIns="91425" spcFirstLastPara="1" rIns="91425" wrap="square" tIns="91425">
              <a:spAutoFit/>
            </a:bodyPr>
            <a:lstStyle/>
            <a:p>
              <a:pPr indent="0" lvl="0" marL="0" rtl="0" algn="ctr">
                <a:lnSpc>
                  <a:spcPct val="125000"/>
                </a:lnSpc>
                <a:spcBef>
                  <a:spcPts val="0"/>
                </a:spcBef>
                <a:spcAft>
                  <a:spcPts val="0"/>
                </a:spcAft>
                <a:buNone/>
              </a:pPr>
              <a:r>
                <a:rPr b="1" lang="es" sz="2000">
                  <a:solidFill>
                    <a:schemeClr val="dk1"/>
                  </a:solidFill>
                  <a:latin typeface="Red Hat Display"/>
                  <a:ea typeface="Red Hat Display"/>
                  <a:cs typeface="Red Hat Display"/>
                  <a:sym typeface="Red Hat Display"/>
                </a:rPr>
                <a:t>User</a:t>
              </a:r>
              <a:endParaRPr sz="1200"/>
            </a:p>
          </p:txBody>
        </p:sp>
        <p:sp>
          <p:nvSpPr>
            <p:cNvPr id="504" name="Google Shape;504;p64"/>
            <p:cNvSpPr txBox="1"/>
            <p:nvPr/>
          </p:nvSpPr>
          <p:spPr>
            <a:xfrm>
              <a:off x="2090225" y="5472650"/>
              <a:ext cx="1434300" cy="492600"/>
            </a:xfrm>
            <a:prstGeom prst="rect">
              <a:avLst/>
            </a:prstGeom>
            <a:noFill/>
            <a:ln>
              <a:noFill/>
            </a:ln>
          </p:spPr>
          <p:txBody>
            <a:bodyPr anchorCtr="0" anchor="t" bIns="91425" lIns="91425" spcFirstLastPara="1" rIns="91425" wrap="square" tIns="91425">
              <a:spAutoFit/>
            </a:bodyPr>
            <a:lstStyle/>
            <a:p>
              <a:pPr indent="0" lvl="0" marL="0" rtl="0" algn="ctr">
                <a:lnSpc>
                  <a:spcPct val="125000"/>
                </a:lnSpc>
                <a:spcBef>
                  <a:spcPts val="0"/>
                </a:spcBef>
                <a:spcAft>
                  <a:spcPts val="0"/>
                </a:spcAft>
                <a:buNone/>
              </a:pPr>
              <a:r>
                <a:rPr b="1" lang="es" sz="2000">
                  <a:solidFill>
                    <a:schemeClr val="dk1"/>
                  </a:solidFill>
                  <a:latin typeface="Red Hat Display"/>
                  <a:ea typeface="Red Hat Display"/>
                  <a:cs typeface="Red Hat Display"/>
                  <a:sym typeface="Red Hat Display"/>
                </a:rPr>
                <a:t>Internet</a:t>
              </a:r>
              <a:endParaRPr sz="1200"/>
            </a:p>
          </p:txBody>
        </p:sp>
        <p:sp>
          <p:nvSpPr>
            <p:cNvPr id="505" name="Google Shape;505;p64"/>
            <p:cNvSpPr txBox="1"/>
            <p:nvPr/>
          </p:nvSpPr>
          <p:spPr>
            <a:xfrm>
              <a:off x="1375700" y="6725475"/>
              <a:ext cx="1237800" cy="800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s" sz="2000">
                  <a:solidFill>
                    <a:schemeClr val="dk1"/>
                  </a:solidFill>
                  <a:latin typeface="Red Hat Display Medium"/>
                  <a:ea typeface="Red Hat Display Medium"/>
                  <a:cs typeface="Red Hat Display Medium"/>
                  <a:sym typeface="Red Hat Display Medium"/>
                </a:rPr>
                <a:t>Routing</a:t>
              </a:r>
              <a:endParaRPr sz="2000">
                <a:solidFill>
                  <a:schemeClr val="dk1"/>
                </a:solidFill>
                <a:latin typeface="Red Hat Display Medium"/>
                <a:ea typeface="Red Hat Display Medium"/>
                <a:cs typeface="Red Hat Display Medium"/>
                <a:sym typeface="Red Hat Display Medium"/>
              </a:endParaRPr>
            </a:p>
            <a:p>
              <a:pPr indent="0" lvl="0" marL="0" rtl="0" algn="l">
                <a:lnSpc>
                  <a:spcPct val="100000"/>
                </a:lnSpc>
                <a:spcBef>
                  <a:spcPts val="0"/>
                </a:spcBef>
                <a:spcAft>
                  <a:spcPts val="0"/>
                </a:spcAft>
                <a:buNone/>
              </a:pPr>
              <a:r>
                <a:rPr lang="es" sz="2000">
                  <a:solidFill>
                    <a:schemeClr val="dk1"/>
                  </a:solidFill>
                  <a:latin typeface="Red Hat Display Medium"/>
                  <a:ea typeface="Red Hat Display Medium"/>
                  <a:cs typeface="Red Hat Display Medium"/>
                  <a:sym typeface="Red Hat Display Medium"/>
                </a:rPr>
                <a:t>changes</a:t>
              </a:r>
              <a:endParaRPr sz="2000">
                <a:solidFill>
                  <a:schemeClr val="dk1"/>
                </a:solidFill>
                <a:latin typeface="Red Hat Display Medium"/>
                <a:ea typeface="Red Hat Display Medium"/>
                <a:cs typeface="Red Hat Display Medium"/>
                <a:sym typeface="Red Hat Display Medium"/>
              </a:endParaRPr>
            </a:p>
          </p:txBody>
        </p:sp>
        <p:cxnSp>
          <p:nvCxnSpPr>
            <p:cNvPr id="506" name="Google Shape;506;p64"/>
            <p:cNvCxnSpPr/>
            <p:nvPr/>
          </p:nvCxnSpPr>
          <p:spPr>
            <a:xfrm>
              <a:off x="1257625" y="6081800"/>
              <a:ext cx="0" cy="2810100"/>
            </a:xfrm>
            <a:prstGeom prst="straightConnector1">
              <a:avLst/>
            </a:prstGeom>
            <a:noFill/>
            <a:ln cap="flat" cmpd="sng" w="19050">
              <a:solidFill>
                <a:schemeClr val="dk2"/>
              </a:solidFill>
              <a:prstDash val="solid"/>
              <a:round/>
              <a:headEnd len="med" w="med" type="none"/>
              <a:tailEnd len="med" w="med" type="triangle"/>
            </a:ln>
          </p:spPr>
        </p:cxnSp>
        <p:sp>
          <p:nvSpPr>
            <p:cNvPr id="507" name="Google Shape;507;p64"/>
            <p:cNvSpPr txBox="1"/>
            <p:nvPr/>
          </p:nvSpPr>
          <p:spPr>
            <a:xfrm>
              <a:off x="1388525" y="8459000"/>
              <a:ext cx="889200" cy="492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b="1" lang="es" sz="2000">
                  <a:solidFill>
                    <a:schemeClr val="dk2"/>
                  </a:solidFill>
                  <a:latin typeface="Red Hat Display"/>
                  <a:ea typeface="Red Hat Display"/>
                  <a:cs typeface="Red Hat Display"/>
                  <a:sym typeface="Red Hat Display"/>
                </a:rPr>
                <a:t>time</a:t>
              </a:r>
              <a:endParaRPr sz="1200">
                <a:solidFill>
                  <a:schemeClr val="dk2"/>
                </a:solidFill>
              </a:endParaRPr>
            </a:p>
          </p:txBody>
        </p:sp>
        <p:sp>
          <p:nvSpPr>
            <p:cNvPr id="508" name="Google Shape;508;p64"/>
            <p:cNvSpPr txBox="1"/>
            <p:nvPr/>
          </p:nvSpPr>
          <p:spPr>
            <a:xfrm>
              <a:off x="7199525" y="7173950"/>
              <a:ext cx="2304600" cy="6465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b="1" lang="es" sz="3000">
                  <a:solidFill>
                    <a:schemeClr val="dk2"/>
                  </a:solidFill>
                  <a:latin typeface="Red Hat Display"/>
                  <a:ea typeface="Red Hat Display"/>
                  <a:cs typeface="Red Hat Display"/>
                  <a:sym typeface="Red Hat Display"/>
                </a:rPr>
                <a:t>mins/hours</a:t>
              </a:r>
              <a:endParaRPr sz="2200">
                <a:solidFill>
                  <a:schemeClr val="dk2"/>
                </a:solidFill>
              </a:endParaRPr>
            </a:p>
          </p:txBody>
        </p:sp>
        <p:grpSp>
          <p:nvGrpSpPr>
            <p:cNvPr id="509" name="Google Shape;509;p64"/>
            <p:cNvGrpSpPr/>
            <p:nvPr/>
          </p:nvGrpSpPr>
          <p:grpSpPr>
            <a:xfrm>
              <a:off x="6685713" y="6857925"/>
              <a:ext cx="334200" cy="1321675"/>
              <a:chOff x="6685713" y="6857925"/>
              <a:chExt cx="334200" cy="1321675"/>
            </a:xfrm>
          </p:grpSpPr>
          <p:cxnSp>
            <p:nvCxnSpPr>
              <p:cNvPr id="510" name="Google Shape;510;p64"/>
              <p:cNvCxnSpPr/>
              <p:nvPr/>
            </p:nvCxnSpPr>
            <p:spPr>
              <a:xfrm>
                <a:off x="6685713" y="6858000"/>
                <a:ext cx="334200" cy="0"/>
              </a:xfrm>
              <a:prstGeom prst="straightConnector1">
                <a:avLst/>
              </a:prstGeom>
              <a:noFill/>
              <a:ln cap="flat" cmpd="sng" w="19050">
                <a:solidFill>
                  <a:schemeClr val="dk2"/>
                </a:solidFill>
                <a:prstDash val="solid"/>
                <a:round/>
                <a:headEnd len="med" w="med" type="none"/>
                <a:tailEnd len="med" w="med" type="none"/>
              </a:ln>
            </p:spPr>
          </p:cxnSp>
          <p:cxnSp>
            <p:nvCxnSpPr>
              <p:cNvPr id="511" name="Google Shape;511;p64"/>
              <p:cNvCxnSpPr/>
              <p:nvPr/>
            </p:nvCxnSpPr>
            <p:spPr>
              <a:xfrm>
                <a:off x="6685713" y="8179600"/>
                <a:ext cx="334200" cy="0"/>
              </a:xfrm>
              <a:prstGeom prst="straightConnector1">
                <a:avLst/>
              </a:prstGeom>
              <a:noFill/>
              <a:ln cap="flat" cmpd="sng" w="19050">
                <a:solidFill>
                  <a:schemeClr val="dk2"/>
                </a:solidFill>
                <a:prstDash val="solid"/>
                <a:round/>
                <a:headEnd len="med" w="med" type="none"/>
                <a:tailEnd len="med" w="med" type="none"/>
              </a:ln>
            </p:spPr>
          </p:cxnSp>
          <p:cxnSp>
            <p:nvCxnSpPr>
              <p:cNvPr id="512" name="Google Shape;512;p64"/>
              <p:cNvCxnSpPr/>
              <p:nvPr/>
            </p:nvCxnSpPr>
            <p:spPr>
              <a:xfrm>
                <a:off x="7019913" y="6857925"/>
                <a:ext cx="0" cy="1316700"/>
              </a:xfrm>
              <a:prstGeom prst="straightConnector1">
                <a:avLst/>
              </a:prstGeom>
              <a:noFill/>
              <a:ln cap="flat" cmpd="sng" w="19050">
                <a:solidFill>
                  <a:schemeClr val="dk2"/>
                </a:solidFill>
                <a:prstDash val="solid"/>
                <a:round/>
                <a:headEnd len="med" w="med" type="none"/>
                <a:tailEnd len="med" w="med" type="none"/>
              </a:ln>
            </p:spPr>
          </p:cxnSp>
        </p:grpSp>
      </p:grpSp>
      <p:sp>
        <p:nvSpPr>
          <p:cNvPr id="513" name="Google Shape;513;p64"/>
          <p:cNvSpPr txBox="1"/>
          <p:nvPr>
            <p:ph idx="2" type="body"/>
          </p:nvPr>
        </p:nvSpPr>
        <p:spPr>
          <a:xfrm>
            <a:off x="5240800" y="2133547"/>
            <a:ext cx="4054500" cy="1665900"/>
          </a:xfrm>
          <a:prstGeom prst="rect">
            <a:avLst/>
          </a:prstGeom>
        </p:spPr>
        <p:txBody>
          <a:bodyPr anchorCtr="0" anchor="t" bIns="91425" lIns="91425" spcFirstLastPara="1" rIns="91425" wrap="square" tIns="91425">
            <a:noAutofit/>
          </a:bodyPr>
          <a:lstStyle/>
          <a:p>
            <a:pPr indent="-387350" lvl="0" marL="457200" rtl="0" algn="l">
              <a:lnSpc>
                <a:spcPct val="85000"/>
              </a:lnSpc>
              <a:spcBef>
                <a:spcPts val="0"/>
              </a:spcBef>
              <a:spcAft>
                <a:spcPts val="0"/>
              </a:spcAft>
              <a:buSzPts val="2500"/>
              <a:buChar char="●"/>
            </a:pPr>
            <a:r>
              <a:rPr b="1" lang="es" sz="2500"/>
              <a:t>Evasion</a:t>
            </a:r>
            <a:endParaRPr sz="2500"/>
          </a:p>
          <a:p>
            <a:pPr indent="0" lvl="0" marL="457200" rtl="0" algn="l">
              <a:lnSpc>
                <a:spcPct val="85000"/>
              </a:lnSpc>
              <a:spcBef>
                <a:spcPts val="0"/>
              </a:spcBef>
              <a:spcAft>
                <a:spcPts val="0"/>
              </a:spcAft>
              <a:buNone/>
            </a:pPr>
            <a:r>
              <a:t/>
            </a:r>
            <a:endParaRPr sz="2500"/>
          </a:p>
          <a:p>
            <a:pPr indent="-387350" lvl="0" marL="457200" rtl="0" algn="l">
              <a:lnSpc>
                <a:spcPct val="85000"/>
              </a:lnSpc>
              <a:spcBef>
                <a:spcPts val="0"/>
              </a:spcBef>
              <a:spcAft>
                <a:spcPts val="0"/>
              </a:spcAft>
              <a:buSzPts val="2500"/>
              <a:buChar char="●"/>
            </a:pPr>
            <a:r>
              <a:rPr b="1" lang="es" sz="2500"/>
              <a:t>Privacy and flexibility</a:t>
            </a:r>
            <a:endParaRPr b="1" sz="2500"/>
          </a:p>
          <a:p>
            <a:pPr indent="0" lvl="0" marL="0" rtl="0" algn="l">
              <a:lnSpc>
                <a:spcPct val="85000"/>
              </a:lnSpc>
              <a:spcBef>
                <a:spcPts val="0"/>
              </a:spcBef>
              <a:spcAft>
                <a:spcPts val="0"/>
              </a:spcAft>
              <a:buNone/>
            </a:pPr>
            <a:r>
              <a:t/>
            </a:r>
            <a:endParaRPr b="1" sz="2500"/>
          </a:p>
          <a:p>
            <a:pPr indent="0" lvl="0" marL="0" rtl="0" algn="l">
              <a:lnSpc>
                <a:spcPct val="85000"/>
              </a:lnSpc>
              <a:spcBef>
                <a:spcPts val="0"/>
              </a:spcBef>
              <a:spcAft>
                <a:spcPts val="0"/>
              </a:spcAft>
              <a:buNone/>
            </a:pPr>
            <a:r>
              <a:t/>
            </a:r>
            <a:endParaRPr sz="2500"/>
          </a:p>
        </p:txBody>
      </p:sp>
      <p:sp>
        <p:nvSpPr>
          <p:cNvPr id="514" name="Google Shape;514;p64"/>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5"/>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sp>
        <p:nvSpPr>
          <p:cNvPr id="520" name="Google Shape;520;p65"/>
          <p:cNvSpPr txBox="1"/>
          <p:nvPr>
            <p:ph idx="2" type="body"/>
          </p:nvPr>
        </p:nvSpPr>
        <p:spPr>
          <a:xfrm>
            <a:off x="1660325" y="2521775"/>
            <a:ext cx="6744900" cy="1723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s"/>
              <a:t>On-prem </a:t>
            </a:r>
            <a:r>
              <a:rPr b="1" lang="es"/>
              <a:t>open-source</a:t>
            </a:r>
            <a:r>
              <a:rPr lang="es"/>
              <a:t> tool we developed</a:t>
            </a:r>
            <a:endParaRPr/>
          </a:p>
          <a:p>
            <a:pPr indent="-368300" lvl="0" marL="457200" rtl="0" algn="l">
              <a:lnSpc>
                <a:spcPct val="100000"/>
              </a:lnSpc>
              <a:spcBef>
                <a:spcPts val="0"/>
              </a:spcBef>
              <a:spcAft>
                <a:spcPts val="0"/>
              </a:spcAft>
              <a:buSzPts val="2200"/>
              <a:buChar char="●"/>
            </a:pPr>
            <a:r>
              <a:rPr lang="es">
                <a:solidFill>
                  <a:srgbClr val="1B2948"/>
                </a:solidFill>
              </a:rPr>
              <a:t>We support a community of users</a:t>
            </a:r>
            <a:endParaRPr>
              <a:solidFill>
                <a:srgbClr val="1B2948"/>
              </a:solidFill>
            </a:endParaRPr>
          </a:p>
          <a:p>
            <a:pPr indent="0" lvl="0" marL="457200" rtl="0" algn="l">
              <a:lnSpc>
                <a:spcPct val="100000"/>
              </a:lnSpc>
              <a:spcBef>
                <a:spcPts val="0"/>
              </a:spcBef>
              <a:spcAft>
                <a:spcPts val="0"/>
              </a:spcAft>
              <a:buNone/>
            </a:pPr>
            <a:r>
              <a:t/>
            </a:r>
            <a:endParaRPr>
              <a:solidFill>
                <a:srgbClr val="1B2948"/>
              </a:solidFill>
            </a:endParaRPr>
          </a:p>
          <a:p>
            <a:pPr indent="-368300" lvl="0" marL="457200" rtl="0" algn="l">
              <a:spcBef>
                <a:spcPts val="0"/>
              </a:spcBef>
              <a:spcAft>
                <a:spcPts val="0"/>
              </a:spcAft>
              <a:buSzPts val="2200"/>
              <a:buChar char="●"/>
            </a:pPr>
            <a:r>
              <a:rPr lang="es"/>
              <a:t>Precursor of the Code BGP Platform</a:t>
            </a:r>
            <a:endParaRPr/>
          </a:p>
          <a:p>
            <a:pPr indent="0" lvl="0" marL="457200" rtl="0" algn="l">
              <a:spcBef>
                <a:spcPts val="0"/>
              </a:spcBef>
              <a:spcAft>
                <a:spcPts val="0"/>
              </a:spcAft>
              <a:buNone/>
            </a:pPr>
            <a:r>
              <a:t/>
            </a:r>
            <a:endParaRPr/>
          </a:p>
        </p:txBody>
      </p:sp>
      <p:sp>
        <p:nvSpPr>
          <p:cNvPr id="521" name="Google Shape;521;p65"/>
          <p:cNvSpPr txBox="1"/>
          <p:nvPr>
            <p:ph type="title"/>
          </p:nvPr>
        </p:nvSpPr>
        <p:spPr>
          <a:xfrm>
            <a:off x="1721425" y="781950"/>
            <a:ext cx="147993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CC0000"/>
                </a:solidFill>
              </a:rPr>
              <a:t>A</a:t>
            </a:r>
            <a:r>
              <a:rPr lang="es"/>
              <a:t>RTEMIS</a:t>
            </a:r>
            <a:endParaRPr/>
          </a:p>
        </p:txBody>
      </p:sp>
      <p:sp>
        <p:nvSpPr>
          <p:cNvPr id="522" name="Google Shape;522;p65"/>
          <p:cNvSpPr txBox="1"/>
          <p:nvPr>
            <p:ph idx="1" type="subTitle"/>
          </p:nvPr>
        </p:nvSpPr>
        <p:spPr>
          <a:xfrm>
            <a:off x="1721425" y="1582350"/>
            <a:ext cx="13215300" cy="55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800" u="sng">
                <a:solidFill>
                  <a:schemeClr val="dk2"/>
                </a:solidFill>
                <a:hlinkClick r:id="rId3">
                  <a:extLst>
                    <a:ext uri="{A12FA001-AC4F-418D-AE19-62706E023703}">
                      <ahyp:hlinkClr val="tx"/>
                    </a:ext>
                  </a:extLst>
                </a:hlinkClick>
              </a:rPr>
              <a:t>https://bgpartemis.org</a:t>
            </a:r>
            <a:endParaRPr>
              <a:solidFill>
                <a:schemeClr val="dk2"/>
              </a:solidFill>
            </a:endParaRPr>
          </a:p>
        </p:txBody>
      </p:sp>
      <p:grpSp>
        <p:nvGrpSpPr>
          <p:cNvPr id="523" name="Google Shape;523;p65"/>
          <p:cNvGrpSpPr/>
          <p:nvPr/>
        </p:nvGrpSpPr>
        <p:grpSpPr>
          <a:xfrm>
            <a:off x="1851187" y="4872075"/>
            <a:ext cx="5711100" cy="3856830"/>
            <a:chOff x="1851187" y="4216223"/>
            <a:chExt cx="5711100" cy="3856830"/>
          </a:xfrm>
        </p:grpSpPr>
        <p:sp>
          <p:nvSpPr>
            <p:cNvPr id="524" name="Google Shape;524;p65"/>
            <p:cNvSpPr/>
            <p:nvPr/>
          </p:nvSpPr>
          <p:spPr>
            <a:xfrm>
              <a:off x="2767336" y="4216223"/>
              <a:ext cx="3709200" cy="800400"/>
            </a:xfrm>
            <a:prstGeom prst="roundRect">
              <a:avLst>
                <a:gd fmla="val 16667" name="adj"/>
              </a:avLst>
            </a:prstGeom>
            <a:solidFill>
              <a:srgbClr val="3B62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5"/>
            <p:cNvSpPr/>
            <p:nvPr/>
          </p:nvSpPr>
          <p:spPr>
            <a:xfrm>
              <a:off x="1851187" y="4700752"/>
              <a:ext cx="5711100" cy="3372300"/>
            </a:xfrm>
            <a:prstGeom prst="rect">
              <a:avLst/>
            </a:prstGeom>
            <a:noFill/>
            <a:ln cap="flat" cmpd="sng" w="19050">
              <a:solidFill>
                <a:srgbClr val="4374FF"/>
              </a:solidFill>
              <a:prstDash val="dot"/>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526" name="Google Shape;526;p65"/>
            <p:cNvSpPr/>
            <p:nvPr/>
          </p:nvSpPr>
          <p:spPr>
            <a:xfrm>
              <a:off x="2102303" y="5389077"/>
              <a:ext cx="2158800" cy="2158800"/>
            </a:xfrm>
            <a:prstGeom prst="ellipse">
              <a:avLst/>
            </a:prstGeom>
            <a:solidFill>
              <a:srgbClr val="1B2948"/>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527" name="Google Shape;527;p65"/>
            <p:cNvSpPr txBox="1"/>
            <p:nvPr/>
          </p:nvSpPr>
          <p:spPr>
            <a:xfrm>
              <a:off x="2067301" y="5844217"/>
              <a:ext cx="2158800" cy="1132800"/>
            </a:xfrm>
            <a:prstGeom prst="rect">
              <a:avLst/>
            </a:prstGeom>
            <a:noFill/>
            <a:ln>
              <a:noFill/>
            </a:ln>
          </p:spPr>
          <p:txBody>
            <a:bodyPr anchorCtr="0" anchor="t" bIns="182850" lIns="182850" spcFirstLastPara="1" rIns="182850" wrap="square" tIns="182850">
              <a:spAutoFit/>
            </a:bodyPr>
            <a:lstStyle/>
            <a:p>
              <a:pPr indent="0" lvl="0" marL="0" rtl="0" algn="ctr">
                <a:lnSpc>
                  <a:spcPct val="115000"/>
                </a:lnSpc>
                <a:spcBef>
                  <a:spcPts val="0"/>
                </a:spcBef>
                <a:spcAft>
                  <a:spcPts val="0"/>
                </a:spcAft>
                <a:buNone/>
              </a:pPr>
              <a:r>
                <a:rPr b="1" lang="es" sz="2400">
                  <a:solidFill>
                    <a:srgbClr val="FFFFFF"/>
                  </a:solidFill>
                  <a:latin typeface="Red Hat Display"/>
                  <a:ea typeface="Red Hat Display"/>
                  <a:cs typeface="Red Hat Display"/>
                  <a:sym typeface="Red Hat Display"/>
                </a:rPr>
                <a:t>BEFORE</a:t>
              </a:r>
              <a:endParaRPr b="1" sz="2400">
                <a:solidFill>
                  <a:srgbClr val="FFFFFF"/>
                </a:solidFill>
                <a:latin typeface="Red Hat Display"/>
                <a:ea typeface="Red Hat Display"/>
                <a:cs typeface="Red Hat Display"/>
                <a:sym typeface="Red Hat Display"/>
              </a:endParaRPr>
            </a:p>
            <a:p>
              <a:pPr indent="0" lvl="0" marL="0" rtl="0" algn="ctr">
                <a:lnSpc>
                  <a:spcPct val="115000"/>
                </a:lnSpc>
                <a:spcBef>
                  <a:spcPts val="0"/>
                </a:spcBef>
                <a:spcAft>
                  <a:spcPts val="0"/>
                </a:spcAft>
                <a:buNone/>
              </a:pPr>
              <a:r>
                <a:rPr lang="es" sz="2200">
                  <a:solidFill>
                    <a:srgbClr val="FFFFFF"/>
                  </a:solidFill>
                  <a:latin typeface="Red Hat Display Medium"/>
                  <a:ea typeface="Red Hat Display Medium"/>
                  <a:cs typeface="Red Hat Display Medium"/>
                  <a:sym typeface="Red Hat Display Medium"/>
                </a:rPr>
                <a:t>hours/days</a:t>
              </a:r>
              <a:endParaRPr sz="2200">
                <a:solidFill>
                  <a:srgbClr val="FFFFFF"/>
                </a:solidFill>
                <a:latin typeface="Red Hat Display Medium"/>
                <a:ea typeface="Red Hat Display Medium"/>
                <a:cs typeface="Red Hat Display Medium"/>
                <a:sym typeface="Red Hat Display Medium"/>
              </a:endParaRPr>
            </a:p>
          </p:txBody>
        </p:sp>
        <p:sp>
          <p:nvSpPr>
            <p:cNvPr id="528" name="Google Shape;528;p65"/>
            <p:cNvSpPr/>
            <p:nvPr/>
          </p:nvSpPr>
          <p:spPr>
            <a:xfrm>
              <a:off x="5182441" y="5389077"/>
              <a:ext cx="2158800" cy="2158800"/>
            </a:xfrm>
            <a:prstGeom prst="ellipse">
              <a:avLst/>
            </a:prstGeom>
            <a:solidFill>
              <a:srgbClr val="1B2948"/>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529" name="Google Shape;529;p65"/>
            <p:cNvSpPr txBox="1"/>
            <p:nvPr/>
          </p:nvSpPr>
          <p:spPr>
            <a:xfrm>
              <a:off x="5147439" y="5844217"/>
              <a:ext cx="2158800" cy="1163700"/>
            </a:xfrm>
            <a:prstGeom prst="rect">
              <a:avLst/>
            </a:prstGeom>
            <a:noFill/>
            <a:ln>
              <a:noFill/>
            </a:ln>
          </p:spPr>
          <p:txBody>
            <a:bodyPr anchorCtr="0" anchor="t" bIns="182850" lIns="182850" spcFirstLastPara="1" rIns="182850" wrap="square" tIns="182850">
              <a:spAutoFit/>
            </a:bodyPr>
            <a:lstStyle/>
            <a:p>
              <a:pPr indent="0" lvl="0" marL="0" rtl="0" algn="ctr">
                <a:lnSpc>
                  <a:spcPct val="115000"/>
                </a:lnSpc>
                <a:spcBef>
                  <a:spcPts val="0"/>
                </a:spcBef>
                <a:spcAft>
                  <a:spcPts val="0"/>
                </a:spcAft>
                <a:buNone/>
              </a:pPr>
              <a:r>
                <a:rPr b="1" lang="es" sz="2400">
                  <a:solidFill>
                    <a:srgbClr val="FFFFFF"/>
                  </a:solidFill>
                  <a:latin typeface="Red Hat Display"/>
                  <a:ea typeface="Red Hat Display"/>
                  <a:cs typeface="Red Hat Display"/>
                  <a:sym typeface="Red Hat Display"/>
                </a:rPr>
                <a:t>ARTEMIS</a:t>
              </a:r>
              <a:endParaRPr b="1" sz="2400">
                <a:solidFill>
                  <a:srgbClr val="FFFFFF"/>
                </a:solidFill>
                <a:latin typeface="Red Hat Display"/>
                <a:ea typeface="Red Hat Display"/>
                <a:cs typeface="Red Hat Display"/>
                <a:sym typeface="Red Hat Display"/>
              </a:endParaRPr>
            </a:p>
            <a:p>
              <a:pPr indent="0" lvl="0" marL="0" rtl="0" algn="ctr">
                <a:lnSpc>
                  <a:spcPct val="115000"/>
                </a:lnSpc>
                <a:spcBef>
                  <a:spcPts val="0"/>
                </a:spcBef>
                <a:spcAft>
                  <a:spcPts val="0"/>
                </a:spcAft>
                <a:buNone/>
              </a:pPr>
              <a:r>
                <a:rPr b="1" lang="es" sz="2400">
                  <a:solidFill>
                    <a:srgbClr val="618BFF"/>
                  </a:solidFill>
                  <a:latin typeface="Red Hat Display"/>
                  <a:ea typeface="Red Hat Display"/>
                  <a:cs typeface="Red Hat Display"/>
                  <a:sym typeface="Red Hat Display"/>
                </a:rPr>
                <a:t>&lt; 1 min</a:t>
              </a:r>
              <a:endParaRPr b="1" sz="2400">
                <a:solidFill>
                  <a:srgbClr val="618BFF"/>
                </a:solidFill>
                <a:latin typeface="Red Hat Display"/>
                <a:ea typeface="Red Hat Display"/>
                <a:cs typeface="Red Hat Display"/>
                <a:sym typeface="Red Hat Display"/>
              </a:endParaRPr>
            </a:p>
          </p:txBody>
        </p:sp>
        <p:sp>
          <p:nvSpPr>
            <p:cNvPr id="530" name="Google Shape;530;p65"/>
            <p:cNvSpPr txBox="1"/>
            <p:nvPr/>
          </p:nvSpPr>
          <p:spPr>
            <a:xfrm>
              <a:off x="2761473" y="4247006"/>
              <a:ext cx="3744600" cy="738900"/>
            </a:xfrm>
            <a:prstGeom prst="rect">
              <a:avLst/>
            </a:prstGeom>
            <a:noFill/>
            <a:ln>
              <a:noFill/>
            </a:ln>
          </p:spPr>
          <p:txBody>
            <a:bodyPr anchorCtr="0" anchor="t" bIns="182850" lIns="182850" spcFirstLastPara="1" rIns="182850" wrap="square" tIns="182850">
              <a:spAutoFit/>
            </a:bodyPr>
            <a:lstStyle/>
            <a:p>
              <a:pPr indent="0" lvl="0" marL="0" rtl="0" algn="ctr">
                <a:lnSpc>
                  <a:spcPct val="115000"/>
                </a:lnSpc>
                <a:spcBef>
                  <a:spcPts val="0"/>
                </a:spcBef>
                <a:spcAft>
                  <a:spcPts val="0"/>
                </a:spcAft>
                <a:buNone/>
              </a:pPr>
              <a:r>
                <a:rPr b="1" lang="es" sz="2400">
                  <a:solidFill>
                    <a:srgbClr val="FFFFFF"/>
                  </a:solidFill>
                  <a:latin typeface="Red Hat Display"/>
                  <a:ea typeface="Red Hat Display"/>
                  <a:cs typeface="Red Hat Display"/>
                  <a:sym typeface="Red Hat Display"/>
                </a:rPr>
                <a:t>Detection + Mitigation</a:t>
              </a:r>
              <a:endParaRPr b="1" sz="2200">
                <a:solidFill>
                  <a:srgbClr val="FFFFFF"/>
                </a:solidFill>
                <a:latin typeface="Red Hat Display"/>
                <a:ea typeface="Red Hat Display"/>
                <a:cs typeface="Red Hat Display"/>
                <a:sym typeface="Red Hat Display"/>
              </a:endParaRPr>
            </a:p>
          </p:txBody>
        </p:sp>
        <p:sp>
          <p:nvSpPr>
            <p:cNvPr id="531" name="Google Shape;531;p65"/>
            <p:cNvSpPr/>
            <p:nvPr/>
          </p:nvSpPr>
          <p:spPr>
            <a:xfrm>
              <a:off x="4401130" y="6305451"/>
              <a:ext cx="652200" cy="326100"/>
            </a:xfrm>
            <a:prstGeom prst="rightArrow">
              <a:avLst>
                <a:gd fmla="val 50000" name="adj1"/>
                <a:gd fmla="val 50000" name="adj2"/>
              </a:avLst>
            </a:prstGeom>
            <a:solidFill>
              <a:srgbClr val="3B62F0"/>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grpSp>
      <p:pic>
        <p:nvPicPr>
          <p:cNvPr id="532" name="Google Shape;532;p65"/>
          <p:cNvPicPr preferRelativeResize="0"/>
          <p:nvPr/>
        </p:nvPicPr>
        <p:blipFill>
          <a:blip r:embed="rId4">
            <a:alphaModFix/>
          </a:blip>
          <a:stretch>
            <a:fillRect/>
          </a:stretch>
        </p:blipFill>
        <p:spPr>
          <a:xfrm>
            <a:off x="9641450" y="5777009"/>
            <a:ext cx="1026200" cy="1026200"/>
          </a:xfrm>
          <a:prstGeom prst="rect">
            <a:avLst/>
          </a:prstGeom>
          <a:noFill/>
          <a:ln>
            <a:noFill/>
          </a:ln>
        </p:spPr>
      </p:pic>
      <p:sp>
        <p:nvSpPr>
          <p:cNvPr id="533" name="Google Shape;533;p65"/>
          <p:cNvSpPr txBox="1"/>
          <p:nvPr/>
        </p:nvSpPr>
        <p:spPr>
          <a:xfrm>
            <a:off x="10727075" y="5557871"/>
            <a:ext cx="6073500" cy="1723800"/>
          </a:xfrm>
          <a:prstGeom prst="rect">
            <a:avLst/>
          </a:prstGeom>
          <a:noFill/>
          <a:ln>
            <a:noFill/>
          </a:ln>
        </p:spPr>
        <p:txBody>
          <a:bodyPr anchorCtr="0" anchor="t" bIns="182850" lIns="182850" spcFirstLastPara="1" rIns="182850" wrap="square" tIns="182850">
            <a:spAutoFit/>
          </a:bodyPr>
          <a:lstStyle/>
          <a:p>
            <a:pPr indent="0" lvl="0" marL="0" rtl="0" algn="l">
              <a:spcBef>
                <a:spcPts val="0"/>
              </a:spcBef>
              <a:spcAft>
                <a:spcPts val="0"/>
              </a:spcAft>
              <a:buNone/>
            </a:pPr>
            <a:r>
              <a:rPr lang="es" sz="2200">
                <a:solidFill>
                  <a:srgbClr val="1B2948"/>
                </a:solidFill>
                <a:latin typeface="Red Hat Display"/>
                <a:ea typeface="Red Hat Display"/>
                <a:cs typeface="Red Hat Display"/>
                <a:sym typeface="Red Hat Display"/>
              </a:rPr>
              <a:t>“ARTEMIS is a </a:t>
            </a:r>
            <a:r>
              <a:rPr b="1" lang="es" sz="2200">
                <a:solidFill>
                  <a:srgbClr val="1B2948"/>
                </a:solidFill>
                <a:latin typeface="Red Hat Display"/>
                <a:ea typeface="Red Hat Display"/>
                <a:cs typeface="Red Hat Display"/>
                <a:sym typeface="Red Hat Display"/>
              </a:rPr>
              <a:t>fantastic</a:t>
            </a:r>
            <a:r>
              <a:rPr lang="es" sz="2200">
                <a:solidFill>
                  <a:srgbClr val="1B2948"/>
                </a:solidFill>
                <a:latin typeface="Red Hat Display"/>
                <a:ea typeface="Red Hat Display"/>
                <a:cs typeface="Red Hat Display"/>
                <a:sym typeface="Red Hat Display"/>
              </a:rPr>
              <a:t> replacement for BGPmon. All around it seems like </a:t>
            </a:r>
            <a:r>
              <a:rPr b="1" lang="es" sz="2200">
                <a:solidFill>
                  <a:srgbClr val="1B2948"/>
                </a:solidFill>
                <a:latin typeface="Red Hat Display"/>
                <a:ea typeface="Red Hat Display"/>
                <a:cs typeface="Red Hat Display"/>
                <a:sym typeface="Red Hat Display"/>
              </a:rPr>
              <a:t>an incredibly well-built tool</a:t>
            </a:r>
            <a:r>
              <a:rPr lang="es" sz="2200">
                <a:solidFill>
                  <a:srgbClr val="1B2948"/>
                </a:solidFill>
                <a:latin typeface="Red Hat Display"/>
                <a:ea typeface="Red Hat Display"/>
                <a:cs typeface="Red Hat Display"/>
                <a:sym typeface="Red Hat Display"/>
              </a:rPr>
              <a:t> and </a:t>
            </a:r>
            <a:r>
              <a:rPr b="1" lang="es" sz="2200">
                <a:solidFill>
                  <a:srgbClr val="1B2948"/>
                </a:solidFill>
                <a:latin typeface="Red Hat Display"/>
                <a:ea typeface="Red Hat Display"/>
                <a:cs typeface="Red Hat Display"/>
                <a:sym typeface="Red Hat Display"/>
              </a:rPr>
              <a:t>I use it in prod all the time</a:t>
            </a:r>
            <a:r>
              <a:rPr lang="es" sz="2200">
                <a:solidFill>
                  <a:srgbClr val="1B2948"/>
                </a:solidFill>
                <a:latin typeface="Red Hat Display"/>
                <a:ea typeface="Red Hat Display"/>
                <a:cs typeface="Red Hat Display"/>
                <a:sym typeface="Red Hat Display"/>
              </a:rPr>
              <a:t>”</a:t>
            </a:r>
            <a:endParaRPr sz="2200">
              <a:solidFill>
                <a:srgbClr val="1B2948"/>
              </a:solidFill>
              <a:latin typeface="Red Hat Display"/>
              <a:ea typeface="Red Hat Display"/>
              <a:cs typeface="Red Hat Display"/>
              <a:sym typeface="Red Hat Display"/>
            </a:endParaRPr>
          </a:p>
        </p:txBody>
      </p:sp>
      <p:sp>
        <p:nvSpPr>
          <p:cNvPr id="534" name="Google Shape;534;p65"/>
          <p:cNvSpPr txBox="1"/>
          <p:nvPr/>
        </p:nvSpPr>
        <p:spPr>
          <a:xfrm>
            <a:off x="10667648" y="7102896"/>
            <a:ext cx="4978200" cy="923400"/>
          </a:xfrm>
          <a:prstGeom prst="rect">
            <a:avLst/>
          </a:prstGeom>
          <a:noFill/>
          <a:ln>
            <a:noFill/>
          </a:ln>
        </p:spPr>
        <p:txBody>
          <a:bodyPr anchorCtr="0" anchor="t" bIns="182850" lIns="182850" spcFirstLastPara="1" rIns="182850" wrap="square" tIns="182850">
            <a:spAutoFit/>
          </a:bodyPr>
          <a:lstStyle/>
          <a:p>
            <a:pPr indent="0" lvl="0" marL="0" rtl="0" algn="l">
              <a:spcBef>
                <a:spcPts val="0"/>
              </a:spcBef>
              <a:spcAft>
                <a:spcPts val="0"/>
              </a:spcAft>
              <a:buNone/>
            </a:pPr>
            <a:r>
              <a:rPr lang="es" sz="1800">
                <a:solidFill>
                  <a:srgbClr val="1B2948"/>
                </a:solidFill>
                <a:latin typeface="Catamaran Light"/>
                <a:ea typeface="Catamaran Light"/>
                <a:cs typeface="Catamaran Light"/>
                <a:sym typeface="Catamaran Light"/>
              </a:rPr>
              <a:t>Chris Cummings </a:t>
            </a:r>
            <a:endParaRPr sz="1800">
              <a:solidFill>
                <a:srgbClr val="1B2948"/>
              </a:solidFill>
              <a:latin typeface="Catamaran Light"/>
              <a:ea typeface="Catamaran Light"/>
              <a:cs typeface="Catamaran Light"/>
              <a:sym typeface="Catamaran Light"/>
            </a:endParaRPr>
          </a:p>
          <a:p>
            <a:pPr indent="0" lvl="0" marL="0" rtl="0" algn="l">
              <a:spcBef>
                <a:spcPts val="0"/>
              </a:spcBef>
              <a:spcAft>
                <a:spcPts val="0"/>
              </a:spcAft>
              <a:buNone/>
            </a:pPr>
            <a:r>
              <a:rPr lang="es" sz="1800">
                <a:solidFill>
                  <a:srgbClr val="1B2948"/>
                </a:solidFill>
                <a:latin typeface="Catamaran Light"/>
                <a:ea typeface="Catamaran Light"/>
                <a:cs typeface="Catamaran Light"/>
                <a:sym typeface="Catamaran Light"/>
              </a:rPr>
              <a:t>Network Engineer &amp; modem.show podcast host</a:t>
            </a:r>
            <a:endParaRPr sz="1800">
              <a:solidFill>
                <a:srgbClr val="1B2948"/>
              </a:solidFill>
              <a:latin typeface="Catamaran Light"/>
              <a:ea typeface="Catamaran Light"/>
              <a:cs typeface="Catamaran Light"/>
              <a:sym typeface="Catamaran Light"/>
            </a:endParaRPr>
          </a:p>
        </p:txBody>
      </p:sp>
      <p:sp>
        <p:nvSpPr>
          <p:cNvPr id="535" name="Google Shape;535;p65"/>
          <p:cNvSpPr txBox="1"/>
          <p:nvPr/>
        </p:nvSpPr>
        <p:spPr>
          <a:xfrm>
            <a:off x="9510725" y="2521775"/>
            <a:ext cx="5837700" cy="2770500"/>
          </a:xfrm>
          <a:prstGeom prst="rect">
            <a:avLst/>
          </a:prstGeom>
          <a:noFill/>
          <a:ln>
            <a:noFill/>
          </a:ln>
        </p:spPr>
        <p:txBody>
          <a:bodyPr anchorCtr="0" anchor="t" bIns="91425" lIns="91425" spcFirstLastPara="1" rIns="91425" wrap="square" tIns="91425">
            <a:spAutoFit/>
          </a:bodyPr>
          <a:lstStyle/>
          <a:p>
            <a:pPr indent="-368300" lvl="0" marL="457200" rtl="0" algn="l">
              <a:lnSpc>
                <a:spcPct val="140000"/>
              </a:lnSpc>
              <a:spcBef>
                <a:spcPts val="0"/>
              </a:spcBef>
              <a:spcAft>
                <a:spcPts val="0"/>
              </a:spcAft>
              <a:buClr>
                <a:schemeClr val="dk2"/>
              </a:buClr>
              <a:buSzPts val="2200"/>
              <a:buFont typeface="Red Hat Display"/>
              <a:buChar char="●"/>
            </a:pPr>
            <a:r>
              <a:rPr lang="es" sz="2200">
                <a:solidFill>
                  <a:schemeClr val="dk1"/>
                </a:solidFill>
                <a:latin typeface="Red Hat Display"/>
                <a:ea typeface="Red Hat Display"/>
                <a:cs typeface="Red Hat Display"/>
                <a:sym typeface="Red Hat Display"/>
              </a:rPr>
              <a:t>The Code BGP Platform is offered as a SaaS subscription</a:t>
            </a:r>
            <a:endParaRPr sz="2200">
              <a:solidFill>
                <a:schemeClr val="dk1"/>
              </a:solidFill>
              <a:latin typeface="Red Hat Display"/>
              <a:ea typeface="Red Hat Display"/>
              <a:cs typeface="Red Hat Display"/>
              <a:sym typeface="Red Hat Display"/>
            </a:endParaRPr>
          </a:p>
          <a:p>
            <a:pPr indent="-368300" lvl="0" marL="457200" rtl="0" algn="l">
              <a:lnSpc>
                <a:spcPct val="140000"/>
              </a:lnSpc>
              <a:spcBef>
                <a:spcPts val="0"/>
              </a:spcBef>
              <a:spcAft>
                <a:spcPts val="0"/>
              </a:spcAft>
              <a:buClr>
                <a:schemeClr val="dk2"/>
              </a:buClr>
              <a:buSzPts val="2200"/>
              <a:buFont typeface="Red Hat Display"/>
              <a:buChar char="●"/>
            </a:pPr>
            <a:r>
              <a:rPr lang="es" sz="2200">
                <a:solidFill>
                  <a:schemeClr val="dk1"/>
                </a:solidFill>
                <a:latin typeface="Red Hat Display"/>
                <a:ea typeface="Red Hat Display"/>
                <a:cs typeface="Red Hat Display"/>
                <a:sym typeface="Red Hat Display"/>
              </a:rPr>
              <a:t>Both are self-operated, leveraging the contextual knowledge of the Network Operator</a:t>
            </a:r>
            <a:endParaRPr sz="2200">
              <a:solidFill>
                <a:schemeClr val="dk1"/>
              </a:solidFill>
              <a:latin typeface="Red Hat Display"/>
              <a:ea typeface="Red Hat Display"/>
              <a:cs typeface="Red Hat Display"/>
              <a:sym typeface="Red Hat Display"/>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66"/>
          <p:cNvSpPr txBox="1"/>
          <p:nvPr>
            <p:ph type="title"/>
          </p:nvPr>
        </p:nvSpPr>
        <p:spPr>
          <a:xfrm>
            <a:off x="1721425" y="781950"/>
            <a:ext cx="14723100" cy="8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Code BGP Platform</a:t>
            </a:r>
            <a:endParaRPr/>
          </a:p>
          <a:p>
            <a:pPr indent="0" lvl="0" marL="0" rtl="0" algn="l">
              <a:spcBef>
                <a:spcPts val="0"/>
              </a:spcBef>
              <a:spcAft>
                <a:spcPts val="0"/>
              </a:spcAft>
              <a:buNone/>
            </a:pPr>
            <a:r>
              <a:t/>
            </a:r>
            <a:endParaRPr/>
          </a:p>
        </p:txBody>
      </p:sp>
      <p:sp>
        <p:nvSpPr>
          <p:cNvPr id="541" name="Google Shape;541;p66"/>
          <p:cNvSpPr txBox="1"/>
          <p:nvPr>
            <p:ph idx="1" type="subTitle"/>
          </p:nvPr>
        </p:nvSpPr>
        <p:spPr>
          <a:xfrm>
            <a:off x="1721425" y="1429950"/>
            <a:ext cx="132153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2"/>
                </a:solidFill>
              </a:rPr>
              <a:t>Monitor </a:t>
            </a:r>
            <a:r>
              <a:rPr lang="es"/>
              <a:t>•</a:t>
            </a:r>
            <a:r>
              <a:rPr lang="es">
                <a:solidFill>
                  <a:schemeClr val="dk2"/>
                </a:solidFill>
              </a:rPr>
              <a:t> Detect </a:t>
            </a:r>
            <a:r>
              <a:rPr lang="es"/>
              <a:t>•</a:t>
            </a:r>
            <a:r>
              <a:rPr lang="es">
                <a:solidFill>
                  <a:schemeClr val="dk2"/>
                </a:solidFill>
              </a:rPr>
              <a:t> Protect</a:t>
            </a:r>
            <a:endParaRPr>
              <a:solidFill>
                <a:schemeClr val="dk2"/>
              </a:solidFill>
            </a:endParaRPr>
          </a:p>
        </p:txBody>
      </p:sp>
      <p:sp>
        <p:nvSpPr>
          <p:cNvPr id="542" name="Google Shape;542;p66"/>
          <p:cNvSpPr txBox="1"/>
          <p:nvPr>
            <p:ph idx="12" type="sldNum"/>
          </p:nvPr>
        </p:nvSpPr>
        <p:spPr>
          <a:xfrm>
            <a:off x="17113568" y="9499702"/>
            <a:ext cx="1097400" cy="787500"/>
          </a:xfrm>
          <a:prstGeom prst="rect">
            <a:avLst/>
          </a:prstGeom>
        </p:spPr>
        <p:txBody>
          <a:bodyPr anchorCtr="0" anchor="t" bIns="182850" lIns="182850" spcFirstLastPara="1" rIns="182850" wrap="square" tIns="182850">
            <a:noAutofit/>
          </a:bodyPr>
          <a:lstStyle/>
          <a:p>
            <a:pPr indent="0" lvl="0" marL="0" rtl="0" algn="r">
              <a:spcBef>
                <a:spcPts val="0"/>
              </a:spcBef>
              <a:spcAft>
                <a:spcPts val="0"/>
              </a:spcAft>
              <a:buNone/>
            </a:pPr>
            <a:fld id="{00000000-1234-1234-1234-123412341234}" type="slidenum">
              <a:rPr lang="es" sz="2000">
                <a:latin typeface="Red Hat Display Medium"/>
                <a:ea typeface="Red Hat Display Medium"/>
                <a:cs typeface="Red Hat Display Medium"/>
                <a:sym typeface="Red Hat Display Medium"/>
              </a:rPr>
              <a:t>‹#›</a:t>
            </a:fld>
            <a:endParaRPr sz="2000">
              <a:latin typeface="Red Hat Display Medium"/>
              <a:ea typeface="Red Hat Display Medium"/>
              <a:cs typeface="Red Hat Display Medium"/>
              <a:sym typeface="Red Hat Display Medium"/>
            </a:endParaRPr>
          </a:p>
        </p:txBody>
      </p:sp>
      <p:pic>
        <p:nvPicPr>
          <p:cNvPr id="543" name="Google Shape;543;p66"/>
          <p:cNvPicPr preferRelativeResize="0"/>
          <p:nvPr/>
        </p:nvPicPr>
        <p:blipFill rotWithShape="1">
          <a:blip r:embed="rId3">
            <a:alphaModFix/>
          </a:blip>
          <a:srcRect b="0" l="0" r="0" t="0"/>
          <a:stretch/>
        </p:blipFill>
        <p:spPr>
          <a:xfrm>
            <a:off x="1782188" y="2226795"/>
            <a:ext cx="13093776" cy="6805318"/>
          </a:xfrm>
          <a:prstGeom prst="rect">
            <a:avLst/>
          </a:prstGeom>
          <a:noFill/>
          <a:ln>
            <a:noFill/>
          </a:ln>
          <a:effectLst>
            <a:outerShdw blurRad="314325" rotWithShape="0" algn="bl" dir="5400000" dist="28575">
              <a:srgbClr val="000000">
                <a:alpha val="1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092B50"/>
      </a:dk1>
      <a:lt1>
        <a:srgbClr val="FFFFFF"/>
      </a:lt1>
      <a:dk2>
        <a:srgbClr val="3B62F0"/>
      </a:dk2>
      <a:lt2>
        <a:srgbClr val="618BFF"/>
      </a:lt2>
      <a:accent1>
        <a:srgbClr val="DFE7FF"/>
      </a:accent1>
      <a:accent2>
        <a:srgbClr val="E01F46"/>
      </a:accent2>
      <a:accent3>
        <a:srgbClr val="FFBA02"/>
      </a:accent3>
      <a:accent4>
        <a:srgbClr val="EF6C00"/>
      </a:accent4>
      <a:accent5>
        <a:srgbClr val="E03DA2"/>
      </a:accent5>
      <a:accent6>
        <a:srgbClr val="06CEBB"/>
      </a:accent6>
      <a:hlink>
        <a:srgbClr val="3B62F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D16138"/>
      </a:accent1>
      <a:accent2>
        <a:srgbClr val="212121"/>
      </a:accent2>
      <a:accent3>
        <a:srgbClr val="F7E6E0"/>
      </a:accent3>
      <a:accent4>
        <a:srgbClr val="CE5123"/>
      </a:accent4>
      <a:accent5>
        <a:srgbClr val="DA734F"/>
      </a:accent5>
      <a:accent6>
        <a:srgbClr val="C25229"/>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