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heme/themeOverride5.xml" ContentType="application/vnd.openxmlformats-officedocument.themeOverride+xml"/>
  <Override PartName="/ppt/tags/tag7.xml" ContentType="application/vnd.openxmlformats-officedocument.presentationml.tags+xml"/>
  <Override PartName="/ppt/theme/themeOverride6.xml" ContentType="application/vnd.openxmlformats-officedocument.themeOverride+xml"/>
  <Override PartName="/ppt/tags/tag8.xml" ContentType="application/vnd.openxmlformats-officedocument.presentationml.tags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ags/tag9.xml" ContentType="application/vnd.openxmlformats-officedocument.presentationml.tags+xml"/>
  <Override PartName="/ppt/theme/themeOverride27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309" r:id="rId4"/>
    <p:sldId id="456" r:id="rId5"/>
    <p:sldId id="5370" r:id="rId6"/>
    <p:sldId id="458" r:id="rId7"/>
    <p:sldId id="5371" r:id="rId8"/>
    <p:sldId id="5373" r:id="rId9"/>
    <p:sldId id="5372" r:id="rId10"/>
    <p:sldId id="260" r:id="rId11"/>
    <p:sldId id="265" r:id="rId12"/>
    <p:sldId id="266" r:id="rId13"/>
    <p:sldId id="267" r:id="rId14"/>
    <p:sldId id="268" r:id="rId15"/>
    <p:sldId id="454" r:id="rId16"/>
    <p:sldId id="261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5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4" userDrawn="1">
          <p15:clr>
            <a:srgbClr val="A4A3A4"/>
          </p15:clr>
        </p15:guide>
        <p15:guide id="4" orient="horz" pos="39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528B4-EBCA-42AB-ADD5-AA123EB81950}" v="99" dt="2022-05-11T14:45:07.259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036" autoAdjust="0"/>
  </p:normalViewPr>
  <p:slideViewPr>
    <p:cSldViewPr snapToGrid="0">
      <p:cViewPr varScale="1">
        <p:scale>
          <a:sx n="89" d="100"/>
          <a:sy n="89" d="100"/>
        </p:scale>
        <p:origin x="426" y="54"/>
      </p:cViewPr>
      <p:guideLst>
        <p:guide orient="horz" pos="1025"/>
        <p:guide pos="347"/>
        <p:guide pos="7334"/>
        <p:guide orient="horz" pos="3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24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0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27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F23531-9F9C-49D8-87D7-35D45C14B6A8}"/>
              </a:ext>
            </a:extLst>
          </p:cNvPr>
          <p:cNvSpPr>
            <a:spLocks/>
          </p:cNvSpPr>
          <p:nvPr userDrawn="1"/>
        </p:nvSpPr>
        <p:spPr bwMode="gray">
          <a:xfrm>
            <a:off x="190500" y="188913"/>
            <a:ext cx="11809413" cy="6480175"/>
          </a:xfrm>
          <a:prstGeom prst="rect">
            <a:avLst/>
          </a:prstGeom>
          <a:solidFill>
            <a:srgbClr val="EB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4592C-7B24-4F44-BB40-5A4555A2A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11088687" cy="5740980"/>
          </a:xfrm>
        </p:spPr>
        <p:txBody>
          <a:bodyPr anchor="ctr" anchorCtr="0"/>
          <a:lstStyle>
            <a:lvl1pPr algn="l">
              <a:lnSpc>
                <a:spcPct val="83000"/>
              </a:lnSpc>
              <a:tabLst>
                <a:tab pos="5114925" algn="l"/>
              </a:tabLst>
              <a:defRPr sz="6000">
                <a:solidFill>
                  <a:srgbClr val="365888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7BF3-B2D9-4662-90A0-C592B02A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7ACFA-B02C-45EC-877E-ADF678F3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B88-C5A3-447E-9CFB-359D840114D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13D00E-8706-4898-ACB4-A47A1122E97B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9824803" y="371242"/>
            <a:ext cx="1994400" cy="179995"/>
            <a:chOff x="6511594" y="2904064"/>
            <a:chExt cx="4749355" cy="428625"/>
          </a:xfrm>
          <a:solidFill>
            <a:srgbClr val="365888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AA18F00-B2A3-4A6B-8618-A43C1AFC8B41}"/>
                </a:ext>
              </a:extLst>
            </p:cNvPr>
            <p:cNvSpPr/>
            <p:nvPr/>
          </p:nvSpPr>
          <p:spPr>
            <a:xfrm>
              <a:off x="6511594" y="2910269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3 w 381000"/>
                <a:gd name="connsiteY1" fmla="*/ 0 h 409575"/>
                <a:gd name="connsiteX2" fmla="*/ 146113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1939 h 409575"/>
                <a:gd name="connsiteX9" fmla="*/ 146113 w 381000"/>
                <a:gd name="connsiteY9" fmla="*/ 271939 h 409575"/>
                <a:gd name="connsiteX10" fmla="*/ 146113 w 381000"/>
                <a:gd name="connsiteY10" fmla="*/ 416909 h 409575"/>
                <a:gd name="connsiteX11" fmla="*/ 0 w 381000"/>
                <a:gd name="connsiteY11" fmla="*/ 41690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3" y="0"/>
                  </a:lnTo>
                  <a:lnTo>
                    <a:pt x="146113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1939"/>
                  </a:lnTo>
                  <a:lnTo>
                    <a:pt x="146113" y="271939"/>
                  </a:lnTo>
                  <a:lnTo>
                    <a:pt x="146113" y="416909"/>
                  </a:lnTo>
                  <a:lnTo>
                    <a:pt x="0" y="4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767F97B-A65C-4988-9842-E3F34B70734B}"/>
                </a:ext>
              </a:extLst>
            </p:cNvPr>
            <p:cNvSpPr/>
            <p:nvPr/>
          </p:nvSpPr>
          <p:spPr>
            <a:xfrm>
              <a:off x="6950410" y="2910840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793 h 419100"/>
                <a:gd name="connsiteX2" fmla="*/ 193167 w 381000"/>
                <a:gd name="connsiteY2" fmla="*/ 423863 h 419100"/>
                <a:gd name="connsiteX3" fmla="*/ 0 w 381000"/>
                <a:gd name="connsiteY3" fmla="*/ 246793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793"/>
                  </a:lnTo>
                  <a:cubicBezTo>
                    <a:pt x="386334" y="368522"/>
                    <a:pt x="310134" y="423863"/>
                    <a:pt x="193167" y="423863"/>
                  </a:cubicBezTo>
                  <a:cubicBezTo>
                    <a:pt x="76200" y="423863"/>
                    <a:pt x="0" y="368522"/>
                    <a:pt x="0" y="246793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686" y="293846"/>
                    <a:pt x="193167" y="293846"/>
                  </a:cubicBezTo>
                  <a:cubicBezTo>
                    <a:pt x="233648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93917A-1478-40B6-92E3-6DAB833C1293}"/>
                </a:ext>
              </a:extLst>
            </p:cNvPr>
            <p:cNvSpPr/>
            <p:nvPr/>
          </p:nvSpPr>
          <p:spPr>
            <a:xfrm>
              <a:off x="7389894" y="2910269"/>
              <a:ext cx="352425" cy="409575"/>
            </a:xfrm>
            <a:custGeom>
              <a:avLst/>
              <a:gdLst>
                <a:gd name="connsiteX0" fmla="*/ 0 w 352425"/>
                <a:gd name="connsiteY0" fmla="*/ 0 h 409575"/>
                <a:gd name="connsiteX1" fmla="*/ 176498 w 352425"/>
                <a:gd name="connsiteY1" fmla="*/ 0 h 409575"/>
                <a:gd name="connsiteX2" fmla="*/ 339757 w 352425"/>
                <a:gd name="connsiteY2" fmla="*/ 115633 h 409575"/>
                <a:gd name="connsiteX3" fmla="*/ 284988 w 352425"/>
                <a:gd name="connsiteY3" fmla="*/ 199739 h 409575"/>
                <a:gd name="connsiteX4" fmla="*/ 284988 w 352425"/>
                <a:gd name="connsiteY4" fmla="*/ 203073 h 409575"/>
                <a:gd name="connsiteX5" fmla="*/ 359093 w 352425"/>
                <a:gd name="connsiteY5" fmla="*/ 302133 h 409575"/>
                <a:gd name="connsiteX6" fmla="*/ 206693 w 352425"/>
                <a:gd name="connsiteY6" fmla="*/ 417290 h 409575"/>
                <a:gd name="connsiteX7" fmla="*/ 0 w 352425"/>
                <a:gd name="connsiteY7" fmla="*/ 417290 h 409575"/>
                <a:gd name="connsiteX8" fmla="*/ 154400 w 352425"/>
                <a:gd name="connsiteY8" fmla="*/ 160496 h 409575"/>
                <a:gd name="connsiteX9" fmla="*/ 201454 w 352425"/>
                <a:gd name="connsiteY9" fmla="*/ 129540 h 409575"/>
                <a:gd name="connsiteX10" fmla="*/ 151067 w 352425"/>
                <a:gd name="connsiteY10" fmla="*/ 100965 h 409575"/>
                <a:gd name="connsiteX11" fmla="*/ 140589 w 352425"/>
                <a:gd name="connsiteY11" fmla="*/ 100965 h 409575"/>
                <a:gd name="connsiteX12" fmla="*/ 140589 w 352425"/>
                <a:gd name="connsiteY12" fmla="*/ 160687 h 409575"/>
                <a:gd name="connsiteX13" fmla="*/ 140589 w 352425"/>
                <a:gd name="connsiteY13" fmla="*/ 317659 h 409575"/>
                <a:gd name="connsiteX14" fmla="*/ 157734 w 352425"/>
                <a:gd name="connsiteY14" fmla="*/ 317659 h 409575"/>
                <a:gd name="connsiteX15" fmla="*/ 218599 w 352425"/>
                <a:gd name="connsiteY15" fmla="*/ 282797 h 409575"/>
                <a:gd name="connsiteX16" fmla="*/ 155543 w 352425"/>
                <a:gd name="connsiteY16" fmla="*/ 248507 h 409575"/>
                <a:gd name="connsiteX17" fmla="*/ 140589 w 352425"/>
                <a:gd name="connsiteY17" fmla="*/ 248507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409575">
                  <a:moveTo>
                    <a:pt x="0" y="0"/>
                  </a:moveTo>
                  <a:lnTo>
                    <a:pt x="176498" y="0"/>
                  </a:lnTo>
                  <a:cubicBezTo>
                    <a:pt x="257366" y="0"/>
                    <a:pt x="339757" y="19050"/>
                    <a:pt x="339757" y="115633"/>
                  </a:cubicBezTo>
                  <a:cubicBezTo>
                    <a:pt x="339757" y="152114"/>
                    <a:pt x="321469" y="188119"/>
                    <a:pt x="284988" y="199739"/>
                  </a:cubicBezTo>
                  <a:lnTo>
                    <a:pt x="284988" y="203073"/>
                  </a:lnTo>
                  <a:cubicBezTo>
                    <a:pt x="330327" y="219170"/>
                    <a:pt x="359093" y="252317"/>
                    <a:pt x="359093" y="302133"/>
                  </a:cubicBezTo>
                  <a:cubicBezTo>
                    <a:pt x="359093" y="387858"/>
                    <a:pt x="279368" y="417290"/>
                    <a:pt x="206693" y="417290"/>
                  </a:cubicBezTo>
                  <a:lnTo>
                    <a:pt x="0" y="417290"/>
                  </a:lnTo>
                  <a:close/>
                  <a:moveTo>
                    <a:pt x="154400" y="160496"/>
                  </a:moveTo>
                  <a:cubicBezTo>
                    <a:pt x="176498" y="160496"/>
                    <a:pt x="201454" y="158305"/>
                    <a:pt x="201454" y="129540"/>
                  </a:cubicBezTo>
                  <a:cubicBezTo>
                    <a:pt x="201454" y="98584"/>
                    <a:pt x="172879" y="100965"/>
                    <a:pt x="151067" y="100965"/>
                  </a:cubicBezTo>
                  <a:lnTo>
                    <a:pt x="140589" y="100965"/>
                  </a:lnTo>
                  <a:lnTo>
                    <a:pt x="140589" y="160687"/>
                  </a:lnTo>
                  <a:close/>
                  <a:moveTo>
                    <a:pt x="140589" y="317659"/>
                  </a:moveTo>
                  <a:lnTo>
                    <a:pt x="157734" y="317659"/>
                  </a:lnTo>
                  <a:cubicBezTo>
                    <a:pt x="182594" y="317659"/>
                    <a:pt x="218599" y="317087"/>
                    <a:pt x="218599" y="282797"/>
                  </a:cubicBezTo>
                  <a:cubicBezTo>
                    <a:pt x="218599" y="248507"/>
                    <a:pt x="179832" y="248507"/>
                    <a:pt x="155543" y="248507"/>
                  </a:cubicBezTo>
                  <a:lnTo>
                    <a:pt x="140589" y="2485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F3CEE9-0415-44DB-BFAB-8D1E6A30A91D}"/>
                </a:ext>
              </a:extLst>
            </p:cNvPr>
            <p:cNvSpPr/>
            <p:nvPr/>
          </p:nvSpPr>
          <p:spPr>
            <a:xfrm>
              <a:off x="7791753" y="2910269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686 w 276225"/>
                <a:gd name="connsiteY3" fmla="*/ 114300 h 409575"/>
                <a:gd name="connsiteX4" fmla="*/ 152686 w 276225"/>
                <a:gd name="connsiteY4" fmla="*/ 154210 h 409575"/>
                <a:gd name="connsiteX5" fmla="*/ 269462 w 276225"/>
                <a:gd name="connsiteY5" fmla="*/ 154210 h 409575"/>
                <a:gd name="connsiteX6" fmla="*/ 269462 w 276225"/>
                <a:gd name="connsiteY6" fmla="*/ 262414 h 409575"/>
                <a:gd name="connsiteX7" fmla="*/ 152686 w 276225"/>
                <a:gd name="connsiteY7" fmla="*/ 262414 h 409575"/>
                <a:gd name="connsiteX8" fmla="*/ 152686 w 276225"/>
                <a:gd name="connsiteY8" fmla="*/ 303371 h 409575"/>
                <a:gd name="connsiteX9" fmla="*/ 284607 w 276225"/>
                <a:gd name="connsiteY9" fmla="*/ 303371 h 409575"/>
                <a:gd name="connsiteX10" fmla="*/ 284607 w 276225"/>
                <a:gd name="connsiteY10" fmla="*/ 417671 h 409575"/>
                <a:gd name="connsiteX11" fmla="*/ 0 w 276225"/>
                <a:gd name="connsiteY11" fmla="*/ 41767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686" y="114300"/>
                  </a:lnTo>
                  <a:lnTo>
                    <a:pt x="152686" y="154210"/>
                  </a:lnTo>
                  <a:lnTo>
                    <a:pt x="269462" y="154210"/>
                  </a:lnTo>
                  <a:lnTo>
                    <a:pt x="269462" y="262414"/>
                  </a:lnTo>
                  <a:lnTo>
                    <a:pt x="152686" y="262414"/>
                  </a:lnTo>
                  <a:lnTo>
                    <a:pt x="152686" y="303371"/>
                  </a:lnTo>
                  <a:lnTo>
                    <a:pt x="284607" y="303371"/>
                  </a:lnTo>
                  <a:lnTo>
                    <a:pt x="284607" y="417671"/>
                  </a:lnTo>
                  <a:lnTo>
                    <a:pt x="0" y="4176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604898-FEEB-47E7-A8A5-D7A25B6A8C35}"/>
                </a:ext>
              </a:extLst>
            </p:cNvPr>
            <p:cNvSpPr/>
            <p:nvPr/>
          </p:nvSpPr>
          <p:spPr>
            <a:xfrm>
              <a:off x="8131510" y="2910269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2975 w 390525"/>
                <a:gd name="connsiteY1" fmla="*/ 0 h 409575"/>
                <a:gd name="connsiteX2" fmla="*/ 356711 w 390525"/>
                <a:gd name="connsiteY2" fmla="*/ 145066 h 409575"/>
                <a:gd name="connsiteX3" fmla="*/ 275939 w 390525"/>
                <a:gd name="connsiteY3" fmla="*/ 253460 h 409575"/>
                <a:gd name="connsiteX4" fmla="*/ 275939 w 390525"/>
                <a:gd name="connsiteY4" fmla="*/ 256794 h 409575"/>
                <a:gd name="connsiteX5" fmla="*/ 301371 w 390525"/>
                <a:gd name="connsiteY5" fmla="*/ 281749 h 409575"/>
                <a:gd name="connsiteX6" fmla="*/ 392525 w 390525"/>
                <a:gd name="connsiteY6" fmla="*/ 417290 h 409575"/>
                <a:gd name="connsiteX7" fmla="*/ 217551 w 390525"/>
                <a:gd name="connsiteY7" fmla="*/ 417290 h 409575"/>
                <a:gd name="connsiteX8" fmla="*/ 150876 w 390525"/>
                <a:gd name="connsiteY8" fmla="*/ 283369 h 409575"/>
                <a:gd name="connsiteX9" fmla="*/ 148114 w 390525"/>
                <a:gd name="connsiteY9" fmla="*/ 283369 h 409575"/>
                <a:gd name="connsiteX10" fmla="*/ 148114 w 390525"/>
                <a:gd name="connsiteY10" fmla="*/ 417290 h 409575"/>
                <a:gd name="connsiteX11" fmla="*/ 0 w 390525"/>
                <a:gd name="connsiteY11" fmla="*/ 417290 h 409575"/>
                <a:gd name="connsiteX12" fmla="*/ 148304 w 390525"/>
                <a:gd name="connsiteY12" fmla="*/ 184880 h 409575"/>
                <a:gd name="connsiteX13" fmla="*/ 158782 w 390525"/>
                <a:gd name="connsiteY13" fmla="*/ 184880 h 409575"/>
                <a:gd name="connsiteX14" fmla="*/ 208597 w 390525"/>
                <a:gd name="connsiteY14" fmla="*/ 150019 h 409575"/>
                <a:gd name="connsiteX15" fmla="*/ 159925 w 390525"/>
                <a:gd name="connsiteY15" fmla="*/ 114014 h 409575"/>
                <a:gd name="connsiteX16" fmla="*/ 148304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2975" y="0"/>
                  </a:lnTo>
                  <a:cubicBezTo>
                    <a:pt x="276987" y="0"/>
                    <a:pt x="356711" y="39814"/>
                    <a:pt x="356711" y="145066"/>
                  </a:cubicBezTo>
                  <a:cubicBezTo>
                    <a:pt x="356711" y="208121"/>
                    <a:pt x="332422" y="234696"/>
                    <a:pt x="275939" y="253460"/>
                  </a:cubicBezTo>
                  <a:lnTo>
                    <a:pt x="275939" y="256794"/>
                  </a:lnTo>
                  <a:cubicBezTo>
                    <a:pt x="285745" y="263640"/>
                    <a:pt x="294340" y="272075"/>
                    <a:pt x="301371" y="281749"/>
                  </a:cubicBezTo>
                  <a:lnTo>
                    <a:pt x="392525" y="417290"/>
                  </a:lnTo>
                  <a:lnTo>
                    <a:pt x="217551" y="417290"/>
                  </a:lnTo>
                  <a:lnTo>
                    <a:pt x="150876" y="283369"/>
                  </a:lnTo>
                  <a:lnTo>
                    <a:pt x="148114" y="283369"/>
                  </a:lnTo>
                  <a:lnTo>
                    <a:pt x="148114" y="417290"/>
                  </a:lnTo>
                  <a:lnTo>
                    <a:pt x="0" y="417290"/>
                  </a:lnTo>
                  <a:close/>
                  <a:moveTo>
                    <a:pt x="148304" y="184880"/>
                  </a:moveTo>
                  <a:lnTo>
                    <a:pt x="158782" y="184880"/>
                  </a:lnTo>
                  <a:cubicBezTo>
                    <a:pt x="183737" y="184880"/>
                    <a:pt x="208597" y="180975"/>
                    <a:pt x="208597" y="150019"/>
                  </a:cubicBezTo>
                  <a:cubicBezTo>
                    <a:pt x="208597" y="119063"/>
                    <a:pt x="185928" y="114014"/>
                    <a:pt x="159925" y="114014"/>
                  </a:cubicBezTo>
                  <a:lnTo>
                    <a:pt x="148304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BE477C-75CF-4687-B5C8-CC9CB27153B7}"/>
                </a:ext>
              </a:extLst>
            </p:cNvPr>
            <p:cNvSpPr/>
            <p:nvPr/>
          </p:nvSpPr>
          <p:spPr>
            <a:xfrm>
              <a:off x="8784163" y="2904064"/>
              <a:ext cx="333375" cy="428625"/>
            </a:xfrm>
            <a:custGeom>
              <a:avLst/>
              <a:gdLst>
                <a:gd name="connsiteX0" fmla="*/ 46578 w 333375"/>
                <a:gd name="connsiteY0" fmla="*/ 274523 h 428625"/>
                <a:gd name="connsiteX1" fmla="*/ 54293 w 333375"/>
                <a:gd name="connsiteY1" fmla="*/ 280619 h 428625"/>
                <a:gd name="connsiteX2" fmla="*/ 148876 w 333375"/>
                <a:gd name="connsiteY2" fmla="*/ 318719 h 428625"/>
                <a:gd name="connsiteX3" fmla="*/ 187643 w 333375"/>
                <a:gd name="connsiteY3" fmla="*/ 293859 h 428625"/>
                <a:gd name="connsiteX4" fmla="*/ 153829 w 333375"/>
                <a:gd name="connsiteY4" fmla="*/ 270618 h 428625"/>
                <a:gd name="connsiteX5" fmla="*/ 123444 w 333375"/>
                <a:gd name="connsiteY5" fmla="*/ 265094 h 428625"/>
                <a:gd name="connsiteX6" fmla="*/ 14383 w 333375"/>
                <a:gd name="connsiteY6" fmla="*/ 154413 h 428625"/>
                <a:gd name="connsiteX7" fmla="*/ 195358 w 333375"/>
                <a:gd name="connsiteY7" fmla="*/ 13 h 428625"/>
                <a:gd name="connsiteX8" fmla="*/ 327661 w 333375"/>
                <a:gd name="connsiteY8" fmla="*/ 36589 h 428625"/>
                <a:gd name="connsiteX9" fmla="*/ 286703 w 333375"/>
                <a:gd name="connsiteY9" fmla="*/ 143364 h 428625"/>
                <a:gd name="connsiteX10" fmla="*/ 198692 w 333375"/>
                <a:gd name="connsiteY10" fmla="*/ 111836 h 428625"/>
                <a:gd name="connsiteX11" fmla="*/ 166021 w 333375"/>
                <a:gd name="connsiteY11" fmla="*/ 133934 h 428625"/>
                <a:gd name="connsiteX12" fmla="*/ 196501 w 333375"/>
                <a:gd name="connsiteY12" fmla="*/ 154413 h 428625"/>
                <a:gd name="connsiteX13" fmla="*/ 230791 w 333375"/>
                <a:gd name="connsiteY13" fmla="*/ 162128 h 428625"/>
                <a:gd name="connsiteX14" fmla="*/ 341471 w 333375"/>
                <a:gd name="connsiteY14" fmla="*/ 281667 h 428625"/>
                <a:gd name="connsiteX15" fmla="*/ 160496 w 333375"/>
                <a:gd name="connsiteY15" fmla="*/ 430543 h 428625"/>
                <a:gd name="connsiteX16" fmla="*/ 0 w 333375"/>
                <a:gd name="connsiteY16" fmla="*/ 39244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428625">
                  <a:moveTo>
                    <a:pt x="46578" y="274523"/>
                  </a:moveTo>
                  <a:lnTo>
                    <a:pt x="54293" y="280619"/>
                  </a:lnTo>
                  <a:cubicBezTo>
                    <a:pt x="81439" y="301670"/>
                    <a:pt x="114110" y="318719"/>
                    <a:pt x="148876" y="318719"/>
                  </a:cubicBezTo>
                  <a:cubicBezTo>
                    <a:pt x="163830" y="318719"/>
                    <a:pt x="187643" y="312623"/>
                    <a:pt x="187643" y="293859"/>
                  </a:cubicBezTo>
                  <a:cubicBezTo>
                    <a:pt x="187643" y="275095"/>
                    <a:pt x="167735" y="273380"/>
                    <a:pt x="153829" y="270618"/>
                  </a:cubicBezTo>
                  <a:lnTo>
                    <a:pt x="123444" y="265094"/>
                  </a:lnTo>
                  <a:cubicBezTo>
                    <a:pt x="64199" y="254521"/>
                    <a:pt x="14383" y="219755"/>
                    <a:pt x="14383" y="154413"/>
                  </a:cubicBezTo>
                  <a:cubicBezTo>
                    <a:pt x="14383" y="55353"/>
                    <a:pt x="104585" y="13"/>
                    <a:pt x="195358" y="13"/>
                  </a:cubicBezTo>
                  <a:cubicBezTo>
                    <a:pt x="242018" y="-459"/>
                    <a:pt x="287868" y="12217"/>
                    <a:pt x="327661" y="36589"/>
                  </a:cubicBezTo>
                  <a:lnTo>
                    <a:pt x="286703" y="143364"/>
                  </a:lnTo>
                  <a:cubicBezTo>
                    <a:pt x="261234" y="124187"/>
                    <a:pt x="230544" y="113193"/>
                    <a:pt x="198692" y="111836"/>
                  </a:cubicBezTo>
                  <a:cubicBezTo>
                    <a:pt x="185452" y="111836"/>
                    <a:pt x="166021" y="116789"/>
                    <a:pt x="166021" y="133934"/>
                  </a:cubicBezTo>
                  <a:cubicBezTo>
                    <a:pt x="166021" y="149365"/>
                    <a:pt x="185071" y="151651"/>
                    <a:pt x="196501" y="154413"/>
                  </a:cubicBezTo>
                  <a:lnTo>
                    <a:pt x="230791" y="162128"/>
                  </a:lnTo>
                  <a:cubicBezTo>
                    <a:pt x="294990" y="176511"/>
                    <a:pt x="341471" y="210896"/>
                    <a:pt x="341471" y="281667"/>
                  </a:cubicBezTo>
                  <a:cubicBezTo>
                    <a:pt x="341471" y="381298"/>
                    <a:pt x="250698" y="430543"/>
                    <a:pt x="160496" y="430543"/>
                  </a:cubicBezTo>
                  <a:cubicBezTo>
                    <a:pt x="104837" y="429878"/>
                    <a:pt x="50020" y="416865"/>
                    <a:pt x="0" y="392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765E5F-2D32-41D5-A032-EC4245523CFF}"/>
                </a:ext>
              </a:extLst>
            </p:cNvPr>
            <p:cNvSpPr/>
            <p:nvPr/>
          </p:nvSpPr>
          <p:spPr>
            <a:xfrm>
              <a:off x="9170307" y="2910745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888 h 419100"/>
                <a:gd name="connsiteX2" fmla="*/ 193167 w 381000"/>
                <a:gd name="connsiteY2" fmla="*/ 423958 h 419100"/>
                <a:gd name="connsiteX3" fmla="*/ 0 w 381000"/>
                <a:gd name="connsiteY3" fmla="*/ 246888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888"/>
                  </a:lnTo>
                  <a:cubicBezTo>
                    <a:pt x="386334" y="368618"/>
                    <a:pt x="310134" y="423958"/>
                    <a:pt x="193167" y="423958"/>
                  </a:cubicBezTo>
                  <a:cubicBezTo>
                    <a:pt x="76200" y="423958"/>
                    <a:pt x="0" y="368618"/>
                    <a:pt x="0" y="246888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781" y="293846"/>
                    <a:pt x="193167" y="293846"/>
                  </a:cubicBezTo>
                  <a:cubicBezTo>
                    <a:pt x="233553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BE994D-DD2E-431A-81E2-9EBD71B88A4B}"/>
                </a:ext>
              </a:extLst>
            </p:cNvPr>
            <p:cNvSpPr/>
            <p:nvPr/>
          </p:nvSpPr>
          <p:spPr>
            <a:xfrm>
              <a:off x="9611981" y="2910745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4 w 381000"/>
                <a:gd name="connsiteY1" fmla="*/ 0 h 409575"/>
                <a:gd name="connsiteX2" fmla="*/ 146114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2224 h 409575"/>
                <a:gd name="connsiteX9" fmla="*/ 146114 w 381000"/>
                <a:gd name="connsiteY9" fmla="*/ 272224 h 409575"/>
                <a:gd name="connsiteX10" fmla="*/ 146114 w 381000"/>
                <a:gd name="connsiteY10" fmla="*/ 417195 h 409575"/>
                <a:gd name="connsiteX11" fmla="*/ 0 w 381000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4" y="0"/>
                  </a:lnTo>
                  <a:lnTo>
                    <a:pt x="146114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2224"/>
                  </a:lnTo>
                  <a:lnTo>
                    <a:pt x="146114" y="272224"/>
                  </a:lnTo>
                  <a:lnTo>
                    <a:pt x="146114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7A7E889-FB6F-4BC3-AE39-B8A02E8B70B4}"/>
                </a:ext>
              </a:extLst>
            </p:cNvPr>
            <p:cNvSpPr/>
            <p:nvPr/>
          </p:nvSpPr>
          <p:spPr>
            <a:xfrm>
              <a:off x="10057561" y="2910745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145542 w 409575"/>
                <a:gd name="connsiteY1" fmla="*/ 0 h 409575"/>
                <a:gd name="connsiteX2" fmla="*/ 281654 w 409575"/>
                <a:gd name="connsiteY2" fmla="*/ 231362 h 409575"/>
                <a:gd name="connsiteX3" fmla="*/ 285750 w 409575"/>
                <a:gd name="connsiteY3" fmla="*/ 231362 h 409575"/>
                <a:gd name="connsiteX4" fmla="*/ 272986 w 409575"/>
                <a:gd name="connsiteY4" fmla="*/ 125063 h 409575"/>
                <a:gd name="connsiteX5" fmla="*/ 272986 w 409575"/>
                <a:gd name="connsiteY5" fmla="*/ 0 h 409575"/>
                <a:gd name="connsiteX6" fmla="*/ 417957 w 409575"/>
                <a:gd name="connsiteY6" fmla="*/ 0 h 409575"/>
                <a:gd name="connsiteX7" fmla="*/ 417957 w 409575"/>
                <a:gd name="connsiteY7" fmla="*/ 417290 h 409575"/>
                <a:gd name="connsiteX8" fmla="*/ 273368 w 409575"/>
                <a:gd name="connsiteY8" fmla="*/ 417290 h 409575"/>
                <a:gd name="connsiteX9" fmla="*/ 140018 w 409575"/>
                <a:gd name="connsiteY9" fmla="*/ 198215 h 409575"/>
                <a:gd name="connsiteX10" fmla="*/ 135636 w 409575"/>
                <a:gd name="connsiteY10" fmla="*/ 198215 h 409575"/>
                <a:gd name="connsiteX11" fmla="*/ 145161 w 409575"/>
                <a:gd name="connsiteY11" fmla="*/ 281749 h 409575"/>
                <a:gd name="connsiteX12" fmla="*/ 145161 w 409575"/>
                <a:gd name="connsiteY12" fmla="*/ 417386 h 409575"/>
                <a:gd name="connsiteX13" fmla="*/ 0 w 409575"/>
                <a:gd name="connsiteY13" fmla="*/ 41738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09575">
                  <a:moveTo>
                    <a:pt x="0" y="0"/>
                  </a:moveTo>
                  <a:lnTo>
                    <a:pt x="145542" y="0"/>
                  </a:lnTo>
                  <a:lnTo>
                    <a:pt x="281654" y="231362"/>
                  </a:lnTo>
                  <a:lnTo>
                    <a:pt x="285750" y="231362"/>
                  </a:lnTo>
                  <a:cubicBezTo>
                    <a:pt x="278462" y="196360"/>
                    <a:pt x="274191" y="160796"/>
                    <a:pt x="272986" y="125063"/>
                  </a:cubicBezTo>
                  <a:lnTo>
                    <a:pt x="272986" y="0"/>
                  </a:lnTo>
                  <a:lnTo>
                    <a:pt x="417957" y="0"/>
                  </a:lnTo>
                  <a:lnTo>
                    <a:pt x="417957" y="417290"/>
                  </a:lnTo>
                  <a:lnTo>
                    <a:pt x="273368" y="417290"/>
                  </a:lnTo>
                  <a:lnTo>
                    <a:pt x="140018" y="198215"/>
                  </a:lnTo>
                  <a:lnTo>
                    <a:pt x="135636" y="198215"/>
                  </a:lnTo>
                  <a:cubicBezTo>
                    <a:pt x="141195" y="225736"/>
                    <a:pt x="144382" y="253683"/>
                    <a:pt x="145161" y="281749"/>
                  </a:cubicBezTo>
                  <a:lnTo>
                    <a:pt x="145161" y="417386"/>
                  </a:lnTo>
                  <a:lnTo>
                    <a:pt x="0" y="417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1CCE677-AB27-4130-87C5-4549E69C5F65}"/>
                </a:ext>
              </a:extLst>
            </p:cNvPr>
            <p:cNvSpPr/>
            <p:nvPr/>
          </p:nvSpPr>
          <p:spPr>
            <a:xfrm>
              <a:off x="10536287" y="2910745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781 w 276225"/>
                <a:gd name="connsiteY3" fmla="*/ 114300 h 409575"/>
                <a:gd name="connsiteX4" fmla="*/ 152781 w 276225"/>
                <a:gd name="connsiteY4" fmla="*/ 154114 h 409575"/>
                <a:gd name="connsiteX5" fmla="*/ 269557 w 276225"/>
                <a:gd name="connsiteY5" fmla="*/ 154114 h 409575"/>
                <a:gd name="connsiteX6" fmla="*/ 269557 w 276225"/>
                <a:gd name="connsiteY6" fmla="*/ 261938 h 409575"/>
                <a:gd name="connsiteX7" fmla="*/ 152781 w 276225"/>
                <a:gd name="connsiteY7" fmla="*/ 261938 h 409575"/>
                <a:gd name="connsiteX8" fmla="*/ 152781 w 276225"/>
                <a:gd name="connsiteY8" fmla="*/ 302895 h 409575"/>
                <a:gd name="connsiteX9" fmla="*/ 285083 w 276225"/>
                <a:gd name="connsiteY9" fmla="*/ 302895 h 409575"/>
                <a:gd name="connsiteX10" fmla="*/ 285083 w 276225"/>
                <a:gd name="connsiteY10" fmla="*/ 417195 h 409575"/>
                <a:gd name="connsiteX11" fmla="*/ 0 w 276225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781" y="114300"/>
                  </a:lnTo>
                  <a:lnTo>
                    <a:pt x="152781" y="154114"/>
                  </a:lnTo>
                  <a:lnTo>
                    <a:pt x="269557" y="154114"/>
                  </a:lnTo>
                  <a:lnTo>
                    <a:pt x="269557" y="261938"/>
                  </a:lnTo>
                  <a:lnTo>
                    <a:pt x="152781" y="261938"/>
                  </a:lnTo>
                  <a:lnTo>
                    <a:pt x="152781" y="302895"/>
                  </a:lnTo>
                  <a:lnTo>
                    <a:pt x="285083" y="302895"/>
                  </a:lnTo>
                  <a:lnTo>
                    <a:pt x="285083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9FD2BF-738B-4D5D-B3DB-027C89659E2B}"/>
                </a:ext>
              </a:extLst>
            </p:cNvPr>
            <p:cNvSpPr/>
            <p:nvPr/>
          </p:nvSpPr>
          <p:spPr>
            <a:xfrm>
              <a:off x="10870424" y="2910745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3166 w 390525"/>
                <a:gd name="connsiteY1" fmla="*/ 0 h 409575"/>
                <a:gd name="connsiteX2" fmla="*/ 356901 w 390525"/>
                <a:gd name="connsiteY2" fmla="*/ 144971 h 409575"/>
                <a:gd name="connsiteX3" fmla="*/ 276130 w 390525"/>
                <a:gd name="connsiteY3" fmla="*/ 253460 h 409575"/>
                <a:gd name="connsiteX4" fmla="*/ 276130 w 390525"/>
                <a:gd name="connsiteY4" fmla="*/ 256794 h 409575"/>
                <a:gd name="connsiteX5" fmla="*/ 301561 w 390525"/>
                <a:gd name="connsiteY5" fmla="*/ 281749 h 409575"/>
                <a:gd name="connsiteX6" fmla="*/ 392335 w 390525"/>
                <a:gd name="connsiteY6" fmla="*/ 417386 h 409575"/>
                <a:gd name="connsiteX7" fmla="*/ 217551 w 390525"/>
                <a:gd name="connsiteY7" fmla="*/ 417386 h 409575"/>
                <a:gd name="connsiteX8" fmla="*/ 150876 w 390525"/>
                <a:gd name="connsiteY8" fmla="*/ 283464 h 409575"/>
                <a:gd name="connsiteX9" fmla="*/ 148114 w 390525"/>
                <a:gd name="connsiteY9" fmla="*/ 283464 h 409575"/>
                <a:gd name="connsiteX10" fmla="*/ 148114 w 390525"/>
                <a:gd name="connsiteY10" fmla="*/ 417386 h 409575"/>
                <a:gd name="connsiteX11" fmla="*/ 0 w 390525"/>
                <a:gd name="connsiteY11" fmla="*/ 417386 h 409575"/>
                <a:gd name="connsiteX12" fmla="*/ 148304 w 390525"/>
                <a:gd name="connsiteY12" fmla="*/ 184880 h 409575"/>
                <a:gd name="connsiteX13" fmla="*/ 158686 w 390525"/>
                <a:gd name="connsiteY13" fmla="*/ 184880 h 409575"/>
                <a:gd name="connsiteX14" fmla="*/ 208502 w 390525"/>
                <a:gd name="connsiteY14" fmla="*/ 150019 h 409575"/>
                <a:gd name="connsiteX15" fmla="*/ 159829 w 390525"/>
                <a:gd name="connsiteY15" fmla="*/ 114014 h 409575"/>
                <a:gd name="connsiteX16" fmla="*/ 148209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3166" y="0"/>
                  </a:lnTo>
                  <a:cubicBezTo>
                    <a:pt x="277273" y="0"/>
                    <a:pt x="356901" y="39814"/>
                    <a:pt x="356901" y="144971"/>
                  </a:cubicBezTo>
                  <a:cubicBezTo>
                    <a:pt x="356901" y="208026"/>
                    <a:pt x="332518" y="234601"/>
                    <a:pt x="276130" y="253460"/>
                  </a:cubicBezTo>
                  <a:lnTo>
                    <a:pt x="276130" y="256794"/>
                  </a:lnTo>
                  <a:cubicBezTo>
                    <a:pt x="285947" y="263627"/>
                    <a:pt x="294544" y="272063"/>
                    <a:pt x="301561" y="281749"/>
                  </a:cubicBezTo>
                  <a:lnTo>
                    <a:pt x="392335" y="417386"/>
                  </a:lnTo>
                  <a:lnTo>
                    <a:pt x="217551" y="417386"/>
                  </a:lnTo>
                  <a:lnTo>
                    <a:pt x="150876" y="283464"/>
                  </a:lnTo>
                  <a:lnTo>
                    <a:pt x="148114" y="283464"/>
                  </a:lnTo>
                  <a:lnTo>
                    <a:pt x="148114" y="417386"/>
                  </a:lnTo>
                  <a:lnTo>
                    <a:pt x="0" y="417386"/>
                  </a:lnTo>
                  <a:close/>
                  <a:moveTo>
                    <a:pt x="148304" y="184880"/>
                  </a:moveTo>
                  <a:lnTo>
                    <a:pt x="158686" y="184880"/>
                  </a:lnTo>
                  <a:cubicBezTo>
                    <a:pt x="183642" y="184880"/>
                    <a:pt x="208502" y="180975"/>
                    <a:pt x="208502" y="150019"/>
                  </a:cubicBezTo>
                  <a:cubicBezTo>
                    <a:pt x="208502" y="119063"/>
                    <a:pt x="185832" y="114014"/>
                    <a:pt x="159829" y="114014"/>
                  </a:cubicBezTo>
                  <a:lnTo>
                    <a:pt x="148209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5A364C-3F14-4A3B-A347-0DC7DA400FF5}"/>
                </a:ext>
              </a:extLst>
            </p:cNvPr>
            <p:cNvSpPr/>
            <p:nvPr/>
          </p:nvSpPr>
          <p:spPr>
            <a:xfrm>
              <a:off x="8535085" y="3013043"/>
              <a:ext cx="219075" cy="219075"/>
            </a:xfrm>
            <a:custGeom>
              <a:avLst/>
              <a:gdLst>
                <a:gd name="connsiteX0" fmla="*/ 79534 w 219075"/>
                <a:gd name="connsiteY0" fmla="*/ 0 h 219075"/>
                <a:gd name="connsiteX1" fmla="*/ 145447 w 219075"/>
                <a:gd name="connsiteY1" fmla="*/ 0 h 219075"/>
                <a:gd name="connsiteX2" fmla="*/ 145447 w 219075"/>
                <a:gd name="connsiteY2" fmla="*/ 79534 h 219075"/>
                <a:gd name="connsiteX3" fmla="*/ 224980 w 219075"/>
                <a:gd name="connsiteY3" fmla="*/ 79534 h 219075"/>
                <a:gd name="connsiteX4" fmla="*/ 224980 w 219075"/>
                <a:gd name="connsiteY4" fmla="*/ 145447 h 219075"/>
                <a:gd name="connsiteX5" fmla="*/ 145447 w 219075"/>
                <a:gd name="connsiteY5" fmla="*/ 145447 h 219075"/>
                <a:gd name="connsiteX6" fmla="*/ 145447 w 219075"/>
                <a:gd name="connsiteY6" fmla="*/ 225457 h 219075"/>
                <a:gd name="connsiteX7" fmla="*/ 79534 w 219075"/>
                <a:gd name="connsiteY7" fmla="*/ 225457 h 219075"/>
                <a:gd name="connsiteX8" fmla="*/ 79534 w 219075"/>
                <a:gd name="connsiteY8" fmla="*/ 145447 h 219075"/>
                <a:gd name="connsiteX9" fmla="*/ 0 w 219075"/>
                <a:gd name="connsiteY9" fmla="*/ 145447 h 219075"/>
                <a:gd name="connsiteX10" fmla="*/ 0 w 219075"/>
                <a:gd name="connsiteY10" fmla="*/ 79534 h 219075"/>
                <a:gd name="connsiteX11" fmla="*/ 79534 w 219075"/>
                <a:gd name="connsiteY11" fmla="*/ 7953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219075">
                  <a:moveTo>
                    <a:pt x="79534" y="0"/>
                  </a:moveTo>
                  <a:lnTo>
                    <a:pt x="145447" y="0"/>
                  </a:lnTo>
                  <a:lnTo>
                    <a:pt x="145447" y="79534"/>
                  </a:lnTo>
                  <a:lnTo>
                    <a:pt x="224980" y="79534"/>
                  </a:lnTo>
                  <a:lnTo>
                    <a:pt x="224980" y="145447"/>
                  </a:lnTo>
                  <a:lnTo>
                    <a:pt x="145447" y="145447"/>
                  </a:lnTo>
                  <a:lnTo>
                    <a:pt x="145447" y="225457"/>
                  </a:lnTo>
                  <a:lnTo>
                    <a:pt x="79534" y="225457"/>
                  </a:lnTo>
                  <a:lnTo>
                    <a:pt x="79534" y="145447"/>
                  </a:lnTo>
                  <a:lnTo>
                    <a:pt x="0" y="145447"/>
                  </a:lnTo>
                  <a:lnTo>
                    <a:pt x="0" y="79534"/>
                  </a:lnTo>
                  <a:lnTo>
                    <a:pt x="79534" y="79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46256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small" preserve="1" userDrawn="1">
  <p:cSld name="Three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E75B-FAC0-427F-A597-75E7EF57CBC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685EE-F789-40E3-9548-A7FD4F20FA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627200"/>
            <a:ext cx="3556000" cy="4681526"/>
          </a:xfrm>
        </p:spPr>
        <p:txBody>
          <a:bodyPr/>
          <a:lstStyle>
            <a:lvl1pPr>
              <a:lnSpc>
                <a:spcPct val="93000"/>
              </a:lnSpc>
              <a:defRPr sz="1600"/>
            </a:lvl1pPr>
            <a:lvl2pPr>
              <a:lnSpc>
                <a:spcPct val="93000"/>
              </a:lnSpc>
              <a:defRPr sz="1400"/>
            </a:lvl2pPr>
            <a:lvl3pPr>
              <a:lnSpc>
                <a:spcPct val="93000"/>
              </a:lnSpc>
              <a:defRPr sz="1200"/>
            </a:lvl3pPr>
            <a:lvl4pPr>
              <a:lnSpc>
                <a:spcPct val="93000"/>
              </a:lnSpc>
              <a:defRPr sz="1000"/>
            </a:lvl4pPr>
            <a:lvl5pPr>
              <a:lnSpc>
                <a:spcPct val="93000"/>
              </a:lnSpc>
              <a:defRPr sz="10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DB3A49-5DD1-427A-9665-5458B4AE96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8001" y="1627200"/>
            <a:ext cx="3556000" cy="4681526"/>
          </a:xfrm>
        </p:spPr>
        <p:txBody>
          <a:bodyPr/>
          <a:lstStyle>
            <a:lvl1pPr>
              <a:lnSpc>
                <a:spcPct val="93000"/>
              </a:lnSpc>
              <a:defRPr sz="1600"/>
            </a:lvl1pPr>
            <a:lvl2pPr>
              <a:lnSpc>
                <a:spcPct val="93000"/>
              </a:lnSpc>
              <a:defRPr sz="1400"/>
            </a:lvl2pPr>
            <a:lvl3pPr>
              <a:lnSpc>
                <a:spcPct val="93000"/>
              </a:lnSpc>
              <a:defRPr sz="1200"/>
            </a:lvl3pPr>
            <a:lvl4pPr>
              <a:lnSpc>
                <a:spcPct val="93000"/>
              </a:lnSpc>
              <a:defRPr sz="1000"/>
            </a:lvl4pPr>
            <a:lvl5pPr>
              <a:lnSpc>
                <a:spcPct val="93000"/>
              </a:lnSpc>
              <a:defRPr sz="10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DA101A-E0D4-46FA-8C04-751A5EC77F4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5139" y="1627200"/>
            <a:ext cx="3556000" cy="4681526"/>
          </a:xfrm>
        </p:spPr>
        <p:txBody>
          <a:bodyPr/>
          <a:lstStyle>
            <a:lvl1pPr>
              <a:lnSpc>
                <a:spcPct val="93000"/>
              </a:lnSpc>
              <a:defRPr sz="1600"/>
            </a:lvl1pPr>
            <a:lvl2pPr>
              <a:lnSpc>
                <a:spcPct val="93000"/>
              </a:lnSpc>
              <a:defRPr sz="1400"/>
            </a:lvl2pPr>
            <a:lvl3pPr>
              <a:lnSpc>
                <a:spcPct val="93000"/>
              </a:lnSpc>
              <a:defRPr sz="1200"/>
            </a:lvl3pPr>
            <a:lvl4pPr>
              <a:lnSpc>
                <a:spcPct val="93000"/>
              </a:lnSpc>
              <a:defRPr sz="1000"/>
            </a:lvl4pPr>
            <a:lvl5pPr>
              <a:lnSpc>
                <a:spcPct val="93000"/>
              </a:lnSpc>
              <a:defRPr sz="10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73660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8AB-8D39-4E0D-9EDC-14C774060E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40C6D-05A9-48C7-8B6E-4D819CC466A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50863" y="1627200"/>
            <a:ext cx="5472113" cy="2267737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391343E-C1F3-4B61-8ED2-DE782C0A33C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69026" y="1627200"/>
            <a:ext cx="5472113" cy="2267737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0A84D9F-ADEC-487A-9148-C80CA1E157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1" y="4040988"/>
            <a:ext cx="5472113" cy="2267737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961D273-4250-4665-BBA7-30EB2F18A34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69026" y="4040987"/>
            <a:ext cx="5472113" cy="2267737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75955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00E-A299-463E-A776-CF906FD3E9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A7236B-75C1-4B5D-824A-E195C9F746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7199"/>
            <a:ext cx="11088686" cy="46815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41445E-EE86-4B3E-BEC0-5F6E1C21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96457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 with caption" preserve="1" userDrawn="1">
  <p:cSld name="Title an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90-E79E-4DBE-BB34-1B33882E6E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A7236B-75C1-4B5D-824A-E195C9F746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7199"/>
            <a:ext cx="11088686" cy="40497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A9DA0-B2DC-4790-881B-E734529851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5783709"/>
            <a:ext cx="11088686" cy="525016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27893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 with subheading and caption" preserve="1" userDrawn="1">
  <p:cSld name="Two Images with subheading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2E66-C72F-496B-92C1-D0CAB96100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7EB225-44CD-4F3F-99BF-84377110C9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2259024"/>
            <a:ext cx="5472113" cy="3421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482A69-AAC4-4EDA-BD28-4875E78C5D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9026" y="2259024"/>
            <a:ext cx="5472113" cy="3421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3F54E-A1AD-482C-8542-9030F23544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1627200"/>
            <a:ext cx="5472113" cy="52501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559AEB-D96B-4473-AE6B-9A8147523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9026" y="1627200"/>
            <a:ext cx="5472113" cy="52501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68B04EC-99AD-4960-BC94-7E17F263CC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5783709"/>
            <a:ext cx="5472113" cy="525016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1B4FB7C-40A7-4ABD-8C7A-185AB94EBF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9026" y="5783709"/>
            <a:ext cx="5472113" cy="525016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06657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 with caption" preserve="1" userDrawn="1">
  <p:cSld name="Two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D08F-6EF9-4477-AC6F-CA70D45D42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7EB225-44CD-4F3F-99BF-84377110C9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627200"/>
            <a:ext cx="5472113" cy="40497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482A69-AAC4-4EDA-BD28-4875E78C5D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9026" y="1627200"/>
            <a:ext cx="5472113" cy="40497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F51D-FD43-49B2-9E9F-4F36786941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5783709"/>
            <a:ext cx="5472113" cy="525016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2BAA55-6AA8-4A03-B1D7-52FE57E5F9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9026" y="5783709"/>
            <a:ext cx="5472113" cy="525016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26088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 with subheading" preserve="1" userDrawn="1">
  <p:cSld name="Two Imag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06C0-5CF3-49E9-8F98-706BBB2710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7EB225-44CD-4F3F-99BF-84377110C9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2259024"/>
            <a:ext cx="5472113" cy="40497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482A69-AAC4-4EDA-BD28-4875E78C5D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9026" y="2259024"/>
            <a:ext cx="5472113" cy="40497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3F54E-A1AD-482C-8542-9030F23544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1627200"/>
            <a:ext cx="5472113" cy="52501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559AEB-D96B-4473-AE6B-9A8147523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9026" y="1627200"/>
            <a:ext cx="5472113" cy="52501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8163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with subheading and caption" preserve="1" userDrawn="1">
  <p:cSld name="Three Images with subheading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5806-8585-4C8C-933B-3AF2E3880FD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3F54E-A1AD-482C-8542-9030F23544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1627200"/>
            <a:ext cx="3556000" cy="52501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559AEB-D96B-4473-AE6B-9A8147523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01" y="1627200"/>
            <a:ext cx="3556000" cy="52501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68B04EC-99AD-4960-BC94-7E17F263CC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5783709"/>
            <a:ext cx="3556000" cy="525016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1B4FB7C-40A7-4ABD-8C7A-185AB94EBF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1" y="5783709"/>
            <a:ext cx="3556000" cy="525016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C475921-53BF-4C16-8CD8-60AF410618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0863" y="2259024"/>
            <a:ext cx="3556000" cy="3421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0D2E6D8A-1ADC-4776-BE83-0024D4271C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1" y="2259024"/>
            <a:ext cx="3556000" cy="3421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5694E3C-57DF-47B6-B74C-0E2B413C1E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85139" y="2259024"/>
            <a:ext cx="3556000" cy="3421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0DC0B4-F2FF-4694-B7A4-C0896CDE87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85139" y="1627200"/>
            <a:ext cx="3556000" cy="52501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369148E-6913-47BB-902C-3969A796A0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85139" y="5783709"/>
            <a:ext cx="3556000" cy="525016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31579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with caption" preserve="1" userDrawn="1">
  <p:cSld name="Thre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B2D4-BA50-4418-A197-C6459701AD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68B04EC-99AD-4960-BC94-7E17F263CC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5783709"/>
            <a:ext cx="3556000" cy="525016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1B4FB7C-40A7-4ABD-8C7A-185AB94EBF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1" y="5783709"/>
            <a:ext cx="3556000" cy="525016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C475921-53BF-4C16-8CD8-60AF410618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0863" y="1627200"/>
            <a:ext cx="3556000" cy="40497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0D2E6D8A-1ADC-4776-BE83-0024D4271C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1" y="1627200"/>
            <a:ext cx="3556000" cy="40497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5694E3C-57DF-47B6-B74C-0E2B413C1E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85139" y="1627200"/>
            <a:ext cx="3556000" cy="40497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369148E-6913-47BB-902C-3969A796A0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85139" y="5783709"/>
            <a:ext cx="3556000" cy="525016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73321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with subheading" preserve="1" userDrawn="1">
  <p:cSld name="Three Imag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0482-F54C-42B2-AD2F-0595F7A8C8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3F54E-A1AD-482C-8542-9030F23544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1627200"/>
            <a:ext cx="3556000" cy="52501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559AEB-D96B-4473-AE6B-9A8147523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01" y="1627200"/>
            <a:ext cx="3556000" cy="52501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C475921-53BF-4C16-8CD8-60AF410618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0863" y="2259024"/>
            <a:ext cx="3556000" cy="40497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0D2E6D8A-1ADC-4776-BE83-0024D4271C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1" y="2259024"/>
            <a:ext cx="3556000" cy="40497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5694E3C-57DF-47B6-B74C-0E2B413C1E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85139" y="2259024"/>
            <a:ext cx="3556000" cy="40497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0DC0B4-F2FF-4694-B7A4-C0896CDE87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85139" y="1627200"/>
            <a:ext cx="3556000" cy="52501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26A1E8-F3D2-497E-AC83-4C44C571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35577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3060-99E2-46D8-8882-3575205C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7200"/>
            <a:ext cx="11088686" cy="468152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UKNOF 400G over DWDM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12C-4AD1-47DD-BE03-9D372277FD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1016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A7236B-75C1-4B5D-824A-E195C9F746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0500" y="188913"/>
            <a:ext cx="11809413" cy="64801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72F6B-0031-4AC3-978E-27A2AE7DA2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167572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re Market" preserve="1" userDrawn="1">
  <p:cSld name="Core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E9E9AF-320B-441F-B8EC-86C21D9CA5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A79189"/>
          </a:solidFill>
        </p:spPr>
        <p:txBody>
          <a:bodyPr tIns="648000"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2557D-ACBC-4AA6-AE2E-D41CD691C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926872"/>
            <a:ext cx="11088686" cy="385042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BB4FB-E3FF-4A69-A959-44938757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9093E-E677-4AF4-ABEA-CBEAA8BB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10638E-C482-45A6-A28D-18E8803E5F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4BB3E9-16BC-4967-A124-2CAECAD2C8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50863" y="537530"/>
            <a:ext cx="65" cy="369204"/>
          </a:xfrm>
        </p:spPr>
        <p:txBody>
          <a:bodyPr wrap="none" anchor="t" anchorCtr="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294766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re Market 2" preserve="1" userDrawn="1">
  <p:cSld name="Core Mark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E9E9AF-320B-441F-B8EC-86C21D9CA5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A79189"/>
          </a:solidFill>
        </p:spPr>
        <p:txBody>
          <a:bodyPr tIns="648000"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2557D-ACBC-4AA6-AE2E-D41CD691C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10987" y="1066038"/>
            <a:ext cx="6228562" cy="1109535"/>
          </a:xfrm>
        </p:spPr>
        <p:txBody>
          <a:bodyPr wrap="square" anchor="t" anchorCtr="0">
            <a:spAutoFit/>
          </a:bodyPr>
          <a:lstStyle>
            <a:lvl1pPr>
              <a:lnSpc>
                <a:spcPct val="103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BB4FB-E3FF-4A69-A959-44938757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9093E-E677-4AF4-ABEA-CBEAA8BB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EFF131-EDA4-4211-985D-8616002319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4BB3E9-16BC-4967-A124-2CAECAD2C8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10986" y="746960"/>
            <a:ext cx="6228563" cy="246158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579834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re Market 3" preserve="1" userDrawn="1">
  <p:cSld name="Core Mark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E9E9AF-320B-441F-B8EC-86C21D9CA5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A79189"/>
          </a:solidFill>
        </p:spPr>
        <p:txBody>
          <a:bodyPr tIns="648000"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BB4FB-E3FF-4A69-A959-44938757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9093E-E677-4AF4-ABEA-CBEAA8BB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F8A7DB-ECF7-4AD6-A0D1-A84DEFBD79D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4D0186-7F74-4CC6-971D-F078CDD2B8D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4" y="1066038"/>
            <a:ext cx="6228562" cy="1109535"/>
          </a:xfrm>
        </p:spPr>
        <p:txBody>
          <a:bodyPr wrap="square" anchor="t" anchorCtr="0">
            <a:spAutoFit/>
          </a:bodyPr>
          <a:lstStyle>
            <a:lvl1pPr>
              <a:lnSpc>
                <a:spcPct val="103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4553C2C-A413-4745-9144-0E55739E5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50863" y="746960"/>
            <a:ext cx="6228563" cy="246158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853361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557D-ACBC-4AA6-AE2E-D41CD691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BB4FB-E3FF-4A69-A959-44938757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9093E-E677-4AF4-ABEA-CBEAA8BB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4E97-B7D9-48EE-A004-102F3DF254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716206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ED2CA-2803-46FB-94A8-31B4EFE5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01572-9664-419B-8888-79564ED9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850E-59BC-42AA-8E1E-A836A0B47E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25133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9FAD4-9F3D-43BE-9397-A885014FB5A1}"/>
              </a:ext>
            </a:extLst>
          </p:cNvPr>
          <p:cNvSpPr>
            <a:spLocks/>
          </p:cNvSpPr>
          <p:nvPr userDrawn="1"/>
        </p:nvSpPr>
        <p:spPr>
          <a:xfrm>
            <a:off x="190500" y="188913"/>
            <a:ext cx="11809413" cy="6480175"/>
          </a:xfrm>
          <a:prstGeom prst="rect">
            <a:avLst/>
          </a:prstGeom>
          <a:solidFill>
            <a:srgbClr val="36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Logo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A2B46900-8A0A-4A38-95EB-2DEAAA79D9C6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39431" y="3195836"/>
            <a:ext cx="5713137" cy="5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7492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black, light&#10;&#10;Description automatically generated">
            <a:extLst>
              <a:ext uri="{FF2B5EF4-FFF2-40B4-BE49-F238E27FC236}">
                <a16:creationId xmlns:a16="http://schemas.microsoft.com/office/drawing/2014/main" id="{EBF3FB24-914A-4252-862F-197CDD7394AD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88914"/>
            <a:ext cx="11809413" cy="6480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6D135D-FEBB-4AF5-AD7F-60F1AB6F932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90500" y="188913"/>
            <a:ext cx="11809413" cy="64801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5000" b="1" noProof="1">
                <a:solidFill>
                  <a:schemeClr val="bg1"/>
                </a:solidFill>
              </a:rPr>
              <a:t>Connecting – today and beyond </a:t>
            </a:r>
          </a:p>
        </p:txBody>
      </p:sp>
    </p:spTree>
    <p:extLst>
      <p:ext uri="{BB962C8B-B14F-4D97-AF65-F5344CB8AC3E}">
        <p14:creationId xmlns:p14="http://schemas.microsoft.com/office/powerpoint/2010/main" val="3530663438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0"/>
            <a:ext cx="12192202" cy="2286000"/>
          </a:xfrm>
          <a:prstGeom prst="rect">
            <a:avLst/>
          </a:prstGeom>
        </p:spPr>
      </p:pic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1" y="1"/>
            <a:ext cx="12187766" cy="44735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en-GB" sz="1800" b="0" noProof="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63490" name="Titelplatzhalter 1"/>
          <p:cNvSpPr>
            <a:spLocks noGrp="1"/>
          </p:cNvSpPr>
          <p:nvPr>
            <p:ph type="ctrTitle"/>
          </p:nvPr>
        </p:nvSpPr>
        <p:spPr>
          <a:xfrm>
            <a:off x="765274" y="475200"/>
            <a:ext cx="11092293" cy="3998375"/>
          </a:xfrm>
        </p:spPr>
        <p:txBody>
          <a:bodyPr anchor="t"/>
          <a:lstStyle>
            <a:lvl1pPr>
              <a:lnSpc>
                <a:spcPts val="7801"/>
              </a:lnSpc>
              <a:defRPr sz="7201"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2" name="Rectangle 6"/>
          <p:cNvSpPr/>
          <p:nvPr/>
        </p:nvSpPr>
        <p:spPr>
          <a:xfrm>
            <a:off x="11601452" y="1"/>
            <a:ext cx="601133" cy="269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en-GB" sz="1800" b="0" noProof="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dt" sz="quarter" idx="2"/>
          </p:nvPr>
        </p:nvSpPr>
        <p:spPr bwMode="white">
          <a:xfrm>
            <a:off x="765274" y="6203950"/>
            <a:ext cx="7058944" cy="215900"/>
          </a:xfr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cs typeface="Arial Unicode MS" pitchFamily="34" charset="-128"/>
              </a:defRPr>
            </a:lvl1pPr>
          </a:lstStyle>
          <a:p>
            <a:pPr algn="l"/>
            <a:r>
              <a:rPr lang="de-DE" noProof="0"/>
              <a:t>00  Month 2011  |  Title of Presentation</a:t>
            </a:r>
            <a:endParaRPr lang="en-GB" noProof="0" dirty="0"/>
          </a:p>
        </p:txBody>
      </p:sp>
      <p:sp>
        <p:nvSpPr>
          <p:cNvPr id="63503" name="Rectangle 15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765274" y="4724402"/>
            <a:ext cx="7058944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2" t="53948" r="4433" b="5102"/>
          <a:stretch/>
        </p:blipFill>
        <p:spPr>
          <a:xfrm>
            <a:off x="8514799" y="5805264"/>
            <a:ext cx="30243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91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small" type="obj" preserve="1">
  <p:cSld name="Title and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3060-99E2-46D8-8882-3575205C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7200"/>
            <a:ext cx="11088686" cy="46815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64BD-FD7C-4330-9009-E284D2A4B9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06979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3F8C92-BD22-491C-92E0-41FDDFB9F20C}"/>
              </a:ext>
            </a:extLst>
          </p:cNvPr>
          <p:cNvSpPr>
            <a:spLocks/>
          </p:cNvSpPr>
          <p:nvPr userDrawn="1"/>
        </p:nvSpPr>
        <p:spPr>
          <a:xfrm>
            <a:off x="190500" y="188913"/>
            <a:ext cx="11809413" cy="6480175"/>
          </a:xfrm>
          <a:prstGeom prst="rect">
            <a:avLst/>
          </a:prstGeom>
          <a:solidFill>
            <a:srgbClr val="EB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anchor="t" anchorCtr="0"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1CA-F207-4318-A086-8D46467DE5B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028FAF-64F2-4307-B310-B39C327D7EB9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9824803" y="371242"/>
            <a:ext cx="1994400" cy="179995"/>
            <a:chOff x="6511594" y="2904064"/>
            <a:chExt cx="4749355" cy="428625"/>
          </a:xfrm>
          <a:solidFill>
            <a:srgbClr val="365888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CDD1DA-297C-4BD3-8AB3-8A6C597260B2}"/>
                </a:ext>
              </a:extLst>
            </p:cNvPr>
            <p:cNvSpPr/>
            <p:nvPr/>
          </p:nvSpPr>
          <p:spPr>
            <a:xfrm>
              <a:off x="6511594" y="2910269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3 w 381000"/>
                <a:gd name="connsiteY1" fmla="*/ 0 h 409575"/>
                <a:gd name="connsiteX2" fmla="*/ 146113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1939 h 409575"/>
                <a:gd name="connsiteX9" fmla="*/ 146113 w 381000"/>
                <a:gd name="connsiteY9" fmla="*/ 271939 h 409575"/>
                <a:gd name="connsiteX10" fmla="*/ 146113 w 381000"/>
                <a:gd name="connsiteY10" fmla="*/ 416909 h 409575"/>
                <a:gd name="connsiteX11" fmla="*/ 0 w 381000"/>
                <a:gd name="connsiteY11" fmla="*/ 41690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3" y="0"/>
                  </a:lnTo>
                  <a:lnTo>
                    <a:pt x="146113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1939"/>
                  </a:lnTo>
                  <a:lnTo>
                    <a:pt x="146113" y="271939"/>
                  </a:lnTo>
                  <a:lnTo>
                    <a:pt x="146113" y="416909"/>
                  </a:lnTo>
                  <a:lnTo>
                    <a:pt x="0" y="4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B906666-8ABE-41E9-A387-C8C2ACAD0CC9}"/>
                </a:ext>
              </a:extLst>
            </p:cNvPr>
            <p:cNvSpPr/>
            <p:nvPr/>
          </p:nvSpPr>
          <p:spPr>
            <a:xfrm>
              <a:off x="6950410" y="2910840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793 h 419100"/>
                <a:gd name="connsiteX2" fmla="*/ 193167 w 381000"/>
                <a:gd name="connsiteY2" fmla="*/ 423863 h 419100"/>
                <a:gd name="connsiteX3" fmla="*/ 0 w 381000"/>
                <a:gd name="connsiteY3" fmla="*/ 246793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793"/>
                  </a:lnTo>
                  <a:cubicBezTo>
                    <a:pt x="386334" y="368522"/>
                    <a:pt x="310134" y="423863"/>
                    <a:pt x="193167" y="423863"/>
                  </a:cubicBezTo>
                  <a:cubicBezTo>
                    <a:pt x="76200" y="423863"/>
                    <a:pt x="0" y="368522"/>
                    <a:pt x="0" y="246793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686" y="293846"/>
                    <a:pt x="193167" y="293846"/>
                  </a:cubicBezTo>
                  <a:cubicBezTo>
                    <a:pt x="233648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7FD9EF-AE44-4CE1-8B2A-D9E6E78B1286}"/>
                </a:ext>
              </a:extLst>
            </p:cNvPr>
            <p:cNvSpPr/>
            <p:nvPr/>
          </p:nvSpPr>
          <p:spPr>
            <a:xfrm>
              <a:off x="7389894" y="2910269"/>
              <a:ext cx="352425" cy="409575"/>
            </a:xfrm>
            <a:custGeom>
              <a:avLst/>
              <a:gdLst>
                <a:gd name="connsiteX0" fmla="*/ 0 w 352425"/>
                <a:gd name="connsiteY0" fmla="*/ 0 h 409575"/>
                <a:gd name="connsiteX1" fmla="*/ 176498 w 352425"/>
                <a:gd name="connsiteY1" fmla="*/ 0 h 409575"/>
                <a:gd name="connsiteX2" fmla="*/ 339757 w 352425"/>
                <a:gd name="connsiteY2" fmla="*/ 115633 h 409575"/>
                <a:gd name="connsiteX3" fmla="*/ 284988 w 352425"/>
                <a:gd name="connsiteY3" fmla="*/ 199739 h 409575"/>
                <a:gd name="connsiteX4" fmla="*/ 284988 w 352425"/>
                <a:gd name="connsiteY4" fmla="*/ 203073 h 409575"/>
                <a:gd name="connsiteX5" fmla="*/ 359093 w 352425"/>
                <a:gd name="connsiteY5" fmla="*/ 302133 h 409575"/>
                <a:gd name="connsiteX6" fmla="*/ 206693 w 352425"/>
                <a:gd name="connsiteY6" fmla="*/ 417290 h 409575"/>
                <a:gd name="connsiteX7" fmla="*/ 0 w 352425"/>
                <a:gd name="connsiteY7" fmla="*/ 417290 h 409575"/>
                <a:gd name="connsiteX8" fmla="*/ 154400 w 352425"/>
                <a:gd name="connsiteY8" fmla="*/ 160496 h 409575"/>
                <a:gd name="connsiteX9" fmla="*/ 201454 w 352425"/>
                <a:gd name="connsiteY9" fmla="*/ 129540 h 409575"/>
                <a:gd name="connsiteX10" fmla="*/ 151067 w 352425"/>
                <a:gd name="connsiteY10" fmla="*/ 100965 h 409575"/>
                <a:gd name="connsiteX11" fmla="*/ 140589 w 352425"/>
                <a:gd name="connsiteY11" fmla="*/ 100965 h 409575"/>
                <a:gd name="connsiteX12" fmla="*/ 140589 w 352425"/>
                <a:gd name="connsiteY12" fmla="*/ 160687 h 409575"/>
                <a:gd name="connsiteX13" fmla="*/ 140589 w 352425"/>
                <a:gd name="connsiteY13" fmla="*/ 317659 h 409575"/>
                <a:gd name="connsiteX14" fmla="*/ 157734 w 352425"/>
                <a:gd name="connsiteY14" fmla="*/ 317659 h 409575"/>
                <a:gd name="connsiteX15" fmla="*/ 218599 w 352425"/>
                <a:gd name="connsiteY15" fmla="*/ 282797 h 409575"/>
                <a:gd name="connsiteX16" fmla="*/ 155543 w 352425"/>
                <a:gd name="connsiteY16" fmla="*/ 248507 h 409575"/>
                <a:gd name="connsiteX17" fmla="*/ 140589 w 352425"/>
                <a:gd name="connsiteY17" fmla="*/ 248507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409575">
                  <a:moveTo>
                    <a:pt x="0" y="0"/>
                  </a:moveTo>
                  <a:lnTo>
                    <a:pt x="176498" y="0"/>
                  </a:lnTo>
                  <a:cubicBezTo>
                    <a:pt x="257366" y="0"/>
                    <a:pt x="339757" y="19050"/>
                    <a:pt x="339757" y="115633"/>
                  </a:cubicBezTo>
                  <a:cubicBezTo>
                    <a:pt x="339757" y="152114"/>
                    <a:pt x="321469" y="188119"/>
                    <a:pt x="284988" y="199739"/>
                  </a:cubicBezTo>
                  <a:lnTo>
                    <a:pt x="284988" y="203073"/>
                  </a:lnTo>
                  <a:cubicBezTo>
                    <a:pt x="330327" y="219170"/>
                    <a:pt x="359093" y="252317"/>
                    <a:pt x="359093" y="302133"/>
                  </a:cubicBezTo>
                  <a:cubicBezTo>
                    <a:pt x="359093" y="387858"/>
                    <a:pt x="279368" y="417290"/>
                    <a:pt x="206693" y="417290"/>
                  </a:cubicBezTo>
                  <a:lnTo>
                    <a:pt x="0" y="417290"/>
                  </a:lnTo>
                  <a:close/>
                  <a:moveTo>
                    <a:pt x="154400" y="160496"/>
                  </a:moveTo>
                  <a:cubicBezTo>
                    <a:pt x="176498" y="160496"/>
                    <a:pt x="201454" y="158305"/>
                    <a:pt x="201454" y="129540"/>
                  </a:cubicBezTo>
                  <a:cubicBezTo>
                    <a:pt x="201454" y="98584"/>
                    <a:pt x="172879" y="100965"/>
                    <a:pt x="151067" y="100965"/>
                  </a:cubicBezTo>
                  <a:lnTo>
                    <a:pt x="140589" y="100965"/>
                  </a:lnTo>
                  <a:lnTo>
                    <a:pt x="140589" y="160687"/>
                  </a:lnTo>
                  <a:close/>
                  <a:moveTo>
                    <a:pt x="140589" y="317659"/>
                  </a:moveTo>
                  <a:lnTo>
                    <a:pt x="157734" y="317659"/>
                  </a:lnTo>
                  <a:cubicBezTo>
                    <a:pt x="182594" y="317659"/>
                    <a:pt x="218599" y="317087"/>
                    <a:pt x="218599" y="282797"/>
                  </a:cubicBezTo>
                  <a:cubicBezTo>
                    <a:pt x="218599" y="248507"/>
                    <a:pt x="179832" y="248507"/>
                    <a:pt x="155543" y="248507"/>
                  </a:cubicBezTo>
                  <a:lnTo>
                    <a:pt x="140589" y="2485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3AAA3C-39F6-4BA2-A752-F9FA545BDDDD}"/>
                </a:ext>
              </a:extLst>
            </p:cNvPr>
            <p:cNvSpPr/>
            <p:nvPr/>
          </p:nvSpPr>
          <p:spPr>
            <a:xfrm>
              <a:off x="7791753" y="2910269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686 w 276225"/>
                <a:gd name="connsiteY3" fmla="*/ 114300 h 409575"/>
                <a:gd name="connsiteX4" fmla="*/ 152686 w 276225"/>
                <a:gd name="connsiteY4" fmla="*/ 154210 h 409575"/>
                <a:gd name="connsiteX5" fmla="*/ 269462 w 276225"/>
                <a:gd name="connsiteY5" fmla="*/ 154210 h 409575"/>
                <a:gd name="connsiteX6" fmla="*/ 269462 w 276225"/>
                <a:gd name="connsiteY6" fmla="*/ 262414 h 409575"/>
                <a:gd name="connsiteX7" fmla="*/ 152686 w 276225"/>
                <a:gd name="connsiteY7" fmla="*/ 262414 h 409575"/>
                <a:gd name="connsiteX8" fmla="*/ 152686 w 276225"/>
                <a:gd name="connsiteY8" fmla="*/ 303371 h 409575"/>
                <a:gd name="connsiteX9" fmla="*/ 284607 w 276225"/>
                <a:gd name="connsiteY9" fmla="*/ 303371 h 409575"/>
                <a:gd name="connsiteX10" fmla="*/ 284607 w 276225"/>
                <a:gd name="connsiteY10" fmla="*/ 417671 h 409575"/>
                <a:gd name="connsiteX11" fmla="*/ 0 w 276225"/>
                <a:gd name="connsiteY11" fmla="*/ 41767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686" y="114300"/>
                  </a:lnTo>
                  <a:lnTo>
                    <a:pt x="152686" y="154210"/>
                  </a:lnTo>
                  <a:lnTo>
                    <a:pt x="269462" y="154210"/>
                  </a:lnTo>
                  <a:lnTo>
                    <a:pt x="269462" y="262414"/>
                  </a:lnTo>
                  <a:lnTo>
                    <a:pt x="152686" y="262414"/>
                  </a:lnTo>
                  <a:lnTo>
                    <a:pt x="152686" y="303371"/>
                  </a:lnTo>
                  <a:lnTo>
                    <a:pt x="284607" y="303371"/>
                  </a:lnTo>
                  <a:lnTo>
                    <a:pt x="284607" y="417671"/>
                  </a:lnTo>
                  <a:lnTo>
                    <a:pt x="0" y="4176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E14F7D-21DA-44D6-9BFF-6F16637516F3}"/>
                </a:ext>
              </a:extLst>
            </p:cNvPr>
            <p:cNvSpPr/>
            <p:nvPr/>
          </p:nvSpPr>
          <p:spPr>
            <a:xfrm>
              <a:off x="8131510" y="2910269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2975 w 390525"/>
                <a:gd name="connsiteY1" fmla="*/ 0 h 409575"/>
                <a:gd name="connsiteX2" fmla="*/ 356711 w 390525"/>
                <a:gd name="connsiteY2" fmla="*/ 145066 h 409575"/>
                <a:gd name="connsiteX3" fmla="*/ 275939 w 390525"/>
                <a:gd name="connsiteY3" fmla="*/ 253460 h 409575"/>
                <a:gd name="connsiteX4" fmla="*/ 275939 w 390525"/>
                <a:gd name="connsiteY4" fmla="*/ 256794 h 409575"/>
                <a:gd name="connsiteX5" fmla="*/ 301371 w 390525"/>
                <a:gd name="connsiteY5" fmla="*/ 281749 h 409575"/>
                <a:gd name="connsiteX6" fmla="*/ 392525 w 390525"/>
                <a:gd name="connsiteY6" fmla="*/ 417290 h 409575"/>
                <a:gd name="connsiteX7" fmla="*/ 217551 w 390525"/>
                <a:gd name="connsiteY7" fmla="*/ 417290 h 409575"/>
                <a:gd name="connsiteX8" fmla="*/ 150876 w 390525"/>
                <a:gd name="connsiteY8" fmla="*/ 283369 h 409575"/>
                <a:gd name="connsiteX9" fmla="*/ 148114 w 390525"/>
                <a:gd name="connsiteY9" fmla="*/ 283369 h 409575"/>
                <a:gd name="connsiteX10" fmla="*/ 148114 w 390525"/>
                <a:gd name="connsiteY10" fmla="*/ 417290 h 409575"/>
                <a:gd name="connsiteX11" fmla="*/ 0 w 390525"/>
                <a:gd name="connsiteY11" fmla="*/ 417290 h 409575"/>
                <a:gd name="connsiteX12" fmla="*/ 148304 w 390525"/>
                <a:gd name="connsiteY12" fmla="*/ 184880 h 409575"/>
                <a:gd name="connsiteX13" fmla="*/ 158782 w 390525"/>
                <a:gd name="connsiteY13" fmla="*/ 184880 h 409575"/>
                <a:gd name="connsiteX14" fmla="*/ 208597 w 390525"/>
                <a:gd name="connsiteY14" fmla="*/ 150019 h 409575"/>
                <a:gd name="connsiteX15" fmla="*/ 159925 w 390525"/>
                <a:gd name="connsiteY15" fmla="*/ 114014 h 409575"/>
                <a:gd name="connsiteX16" fmla="*/ 148304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2975" y="0"/>
                  </a:lnTo>
                  <a:cubicBezTo>
                    <a:pt x="276987" y="0"/>
                    <a:pt x="356711" y="39814"/>
                    <a:pt x="356711" y="145066"/>
                  </a:cubicBezTo>
                  <a:cubicBezTo>
                    <a:pt x="356711" y="208121"/>
                    <a:pt x="332422" y="234696"/>
                    <a:pt x="275939" y="253460"/>
                  </a:cubicBezTo>
                  <a:lnTo>
                    <a:pt x="275939" y="256794"/>
                  </a:lnTo>
                  <a:cubicBezTo>
                    <a:pt x="285745" y="263640"/>
                    <a:pt x="294340" y="272075"/>
                    <a:pt x="301371" y="281749"/>
                  </a:cubicBezTo>
                  <a:lnTo>
                    <a:pt x="392525" y="417290"/>
                  </a:lnTo>
                  <a:lnTo>
                    <a:pt x="217551" y="417290"/>
                  </a:lnTo>
                  <a:lnTo>
                    <a:pt x="150876" y="283369"/>
                  </a:lnTo>
                  <a:lnTo>
                    <a:pt x="148114" y="283369"/>
                  </a:lnTo>
                  <a:lnTo>
                    <a:pt x="148114" y="417290"/>
                  </a:lnTo>
                  <a:lnTo>
                    <a:pt x="0" y="417290"/>
                  </a:lnTo>
                  <a:close/>
                  <a:moveTo>
                    <a:pt x="148304" y="184880"/>
                  </a:moveTo>
                  <a:lnTo>
                    <a:pt x="158782" y="184880"/>
                  </a:lnTo>
                  <a:cubicBezTo>
                    <a:pt x="183737" y="184880"/>
                    <a:pt x="208597" y="180975"/>
                    <a:pt x="208597" y="150019"/>
                  </a:cubicBezTo>
                  <a:cubicBezTo>
                    <a:pt x="208597" y="119063"/>
                    <a:pt x="185928" y="114014"/>
                    <a:pt x="159925" y="114014"/>
                  </a:cubicBezTo>
                  <a:lnTo>
                    <a:pt x="148304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EA1B3C-FC45-4F7B-8855-18E63B175A0A}"/>
                </a:ext>
              </a:extLst>
            </p:cNvPr>
            <p:cNvSpPr/>
            <p:nvPr/>
          </p:nvSpPr>
          <p:spPr>
            <a:xfrm>
              <a:off x="8784163" y="2904064"/>
              <a:ext cx="333375" cy="428625"/>
            </a:xfrm>
            <a:custGeom>
              <a:avLst/>
              <a:gdLst>
                <a:gd name="connsiteX0" fmla="*/ 46578 w 333375"/>
                <a:gd name="connsiteY0" fmla="*/ 274523 h 428625"/>
                <a:gd name="connsiteX1" fmla="*/ 54293 w 333375"/>
                <a:gd name="connsiteY1" fmla="*/ 280619 h 428625"/>
                <a:gd name="connsiteX2" fmla="*/ 148876 w 333375"/>
                <a:gd name="connsiteY2" fmla="*/ 318719 h 428625"/>
                <a:gd name="connsiteX3" fmla="*/ 187643 w 333375"/>
                <a:gd name="connsiteY3" fmla="*/ 293859 h 428625"/>
                <a:gd name="connsiteX4" fmla="*/ 153829 w 333375"/>
                <a:gd name="connsiteY4" fmla="*/ 270618 h 428625"/>
                <a:gd name="connsiteX5" fmla="*/ 123444 w 333375"/>
                <a:gd name="connsiteY5" fmla="*/ 265094 h 428625"/>
                <a:gd name="connsiteX6" fmla="*/ 14383 w 333375"/>
                <a:gd name="connsiteY6" fmla="*/ 154413 h 428625"/>
                <a:gd name="connsiteX7" fmla="*/ 195358 w 333375"/>
                <a:gd name="connsiteY7" fmla="*/ 13 h 428625"/>
                <a:gd name="connsiteX8" fmla="*/ 327661 w 333375"/>
                <a:gd name="connsiteY8" fmla="*/ 36589 h 428625"/>
                <a:gd name="connsiteX9" fmla="*/ 286703 w 333375"/>
                <a:gd name="connsiteY9" fmla="*/ 143364 h 428625"/>
                <a:gd name="connsiteX10" fmla="*/ 198692 w 333375"/>
                <a:gd name="connsiteY10" fmla="*/ 111836 h 428625"/>
                <a:gd name="connsiteX11" fmla="*/ 166021 w 333375"/>
                <a:gd name="connsiteY11" fmla="*/ 133934 h 428625"/>
                <a:gd name="connsiteX12" fmla="*/ 196501 w 333375"/>
                <a:gd name="connsiteY12" fmla="*/ 154413 h 428625"/>
                <a:gd name="connsiteX13" fmla="*/ 230791 w 333375"/>
                <a:gd name="connsiteY13" fmla="*/ 162128 h 428625"/>
                <a:gd name="connsiteX14" fmla="*/ 341471 w 333375"/>
                <a:gd name="connsiteY14" fmla="*/ 281667 h 428625"/>
                <a:gd name="connsiteX15" fmla="*/ 160496 w 333375"/>
                <a:gd name="connsiteY15" fmla="*/ 430543 h 428625"/>
                <a:gd name="connsiteX16" fmla="*/ 0 w 333375"/>
                <a:gd name="connsiteY16" fmla="*/ 39244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428625">
                  <a:moveTo>
                    <a:pt x="46578" y="274523"/>
                  </a:moveTo>
                  <a:lnTo>
                    <a:pt x="54293" y="280619"/>
                  </a:lnTo>
                  <a:cubicBezTo>
                    <a:pt x="81439" y="301670"/>
                    <a:pt x="114110" y="318719"/>
                    <a:pt x="148876" y="318719"/>
                  </a:cubicBezTo>
                  <a:cubicBezTo>
                    <a:pt x="163830" y="318719"/>
                    <a:pt x="187643" y="312623"/>
                    <a:pt x="187643" y="293859"/>
                  </a:cubicBezTo>
                  <a:cubicBezTo>
                    <a:pt x="187643" y="275095"/>
                    <a:pt x="167735" y="273380"/>
                    <a:pt x="153829" y="270618"/>
                  </a:cubicBezTo>
                  <a:lnTo>
                    <a:pt x="123444" y="265094"/>
                  </a:lnTo>
                  <a:cubicBezTo>
                    <a:pt x="64199" y="254521"/>
                    <a:pt x="14383" y="219755"/>
                    <a:pt x="14383" y="154413"/>
                  </a:cubicBezTo>
                  <a:cubicBezTo>
                    <a:pt x="14383" y="55353"/>
                    <a:pt x="104585" y="13"/>
                    <a:pt x="195358" y="13"/>
                  </a:cubicBezTo>
                  <a:cubicBezTo>
                    <a:pt x="242018" y="-459"/>
                    <a:pt x="287868" y="12217"/>
                    <a:pt x="327661" y="36589"/>
                  </a:cubicBezTo>
                  <a:lnTo>
                    <a:pt x="286703" y="143364"/>
                  </a:lnTo>
                  <a:cubicBezTo>
                    <a:pt x="261234" y="124187"/>
                    <a:pt x="230544" y="113193"/>
                    <a:pt x="198692" y="111836"/>
                  </a:cubicBezTo>
                  <a:cubicBezTo>
                    <a:pt x="185452" y="111836"/>
                    <a:pt x="166021" y="116789"/>
                    <a:pt x="166021" y="133934"/>
                  </a:cubicBezTo>
                  <a:cubicBezTo>
                    <a:pt x="166021" y="149365"/>
                    <a:pt x="185071" y="151651"/>
                    <a:pt x="196501" y="154413"/>
                  </a:cubicBezTo>
                  <a:lnTo>
                    <a:pt x="230791" y="162128"/>
                  </a:lnTo>
                  <a:cubicBezTo>
                    <a:pt x="294990" y="176511"/>
                    <a:pt x="341471" y="210896"/>
                    <a:pt x="341471" y="281667"/>
                  </a:cubicBezTo>
                  <a:cubicBezTo>
                    <a:pt x="341471" y="381298"/>
                    <a:pt x="250698" y="430543"/>
                    <a:pt x="160496" y="430543"/>
                  </a:cubicBezTo>
                  <a:cubicBezTo>
                    <a:pt x="104837" y="429878"/>
                    <a:pt x="50020" y="416865"/>
                    <a:pt x="0" y="392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B8FFCC-A652-4675-8179-B58D0EBDF13B}"/>
                </a:ext>
              </a:extLst>
            </p:cNvPr>
            <p:cNvSpPr/>
            <p:nvPr/>
          </p:nvSpPr>
          <p:spPr>
            <a:xfrm>
              <a:off x="9170307" y="2910745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888 h 419100"/>
                <a:gd name="connsiteX2" fmla="*/ 193167 w 381000"/>
                <a:gd name="connsiteY2" fmla="*/ 423958 h 419100"/>
                <a:gd name="connsiteX3" fmla="*/ 0 w 381000"/>
                <a:gd name="connsiteY3" fmla="*/ 246888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888"/>
                  </a:lnTo>
                  <a:cubicBezTo>
                    <a:pt x="386334" y="368618"/>
                    <a:pt x="310134" y="423958"/>
                    <a:pt x="193167" y="423958"/>
                  </a:cubicBezTo>
                  <a:cubicBezTo>
                    <a:pt x="76200" y="423958"/>
                    <a:pt x="0" y="368618"/>
                    <a:pt x="0" y="246888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781" y="293846"/>
                    <a:pt x="193167" y="293846"/>
                  </a:cubicBezTo>
                  <a:cubicBezTo>
                    <a:pt x="233553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6243B0-0593-43D8-BB6D-6FEEF2514536}"/>
                </a:ext>
              </a:extLst>
            </p:cNvPr>
            <p:cNvSpPr/>
            <p:nvPr/>
          </p:nvSpPr>
          <p:spPr>
            <a:xfrm>
              <a:off x="9611981" y="2910745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4 w 381000"/>
                <a:gd name="connsiteY1" fmla="*/ 0 h 409575"/>
                <a:gd name="connsiteX2" fmla="*/ 146114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2224 h 409575"/>
                <a:gd name="connsiteX9" fmla="*/ 146114 w 381000"/>
                <a:gd name="connsiteY9" fmla="*/ 272224 h 409575"/>
                <a:gd name="connsiteX10" fmla="*/ 146114 w 381000"/>
                <a:gd name="connsiteY10" fmla="*/ 417195 h 409575"/>
                <a:gd name="connsiteX11" fmla="*/ 0 w 381000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4" y="0"/>
                  </a:lnTo>
                  <a:lnTo>
                    <a:pt x="146114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2224"/>
                  </a:lnTo>
                  <a:lnTo>
                    <a:pt x="146114" y="272224"/>
                  </a:lnTo>
                  <a:lnTo>
                    <a:pt x="146114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F2A6064-1B82-404B-8C46-FECFFD9101A8}"/>
                </a:ext>
              </a:extLst>
            </p:cNvPr>
            <p:cNvSpPr/>
            <p:nvPr/>
          </p:nvSpPr>
          <p:spPr>
            <a:xfrm>
              <a:off x="10057561" y="2910745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145542 w 409575"/>
                <a:gd name="connsiteY1" fmla="*/ 0 h 409575"/>
                <a:gd name="connsiteX2" fmla="*/ 281654 w 409575"/>
                <a:gd name="connsiteY2" fmla="*/ 231362 h 409575"/>
                <a:gd name="connsiteX3" fmla="*/ 285750 w 409575"/>
                <a:gd name="connsiteY3" fmla="*/ 231362 h 409575"/>
                <a:gd name="connsiteX4" fmla="*/ 272986 w 409575"/>
                <a:gd name="connsiteY4" fmla="*/ 125063 h 409575"/>
                <a:gd name="connsiteX5" fmla="*/ 272986 w 409575"/>
                <a:gd name="connsiteY5" fmla="*/ 0 h 409575"/>
                <a:gd name="connsiteX6" fmla="*/ 417957 w 409575"/>
                <a:gd name="connsiteY6" fmla="*/ 0 h 409575"/>
                <a:gd name="connsiteX7" fmla="*/ 417957 w 409575"/>
                <a:gd name="connsiteY7" fmla="*/ 417290 h 409575"/>
                <a:gd name="connsiteX8" fmla="*/ 273368 w 409575"/>
                <a:gd name="connsiteY8" fmla="*/ 417290 h 409575"/>
                <a:gd name="connsiteX9" fmla="*/ 140018 w 409575"/>
                <a:gd name="connsiteY9" fmla="*/ 198215 h 409575"/>
                <a:gd name="connsiteX10" fmla="*/ 135636 w 409575"/>
                <a:gd name="connsiteY10" fmla="*/ 198215 h 409575"/>
                <a:gd name="connsiteX11" fmla="*/ 145161 w 409575"/>
                <a:gd name="connsiteY11" fmla="*/ 281749 h 409575"/>
                <a:gd name="connsiteX12" fmla="*/ 145161 w 409575"/>
                <a:gd name="connsiteY12" fmla="*/ 417386 h 409575"/>
                <a:gd name="connsiteX13" fmla="*/ 0 w 409575"/>
                <a:gd name="connsiteY13" fmla="*/ 41738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09575">
                  <a:moveTo>
                    <a:pt x="0" y="0"/>
                  </a:moveTo>
                  <a:lnTo>
                    <a:pt x="145542" y="0"/>
                  </a:lnTo>
                  <a:lnTo>
                    <a:pt x="281654" y="231362"/>
                  </a:lnTo>
                  <a:lnTo>
                    <a:pt x="285750" y="231362"/>
                  </a:lnTo>
                  <a:cubicBezTo>
                    <a:pt x="278462" y="196360"/>
                    <a:pt x="274191" y="160796"/>
                    <a:pt x="272986" y="125063"/>
                  </a:cubicBezTo>
                  <a:lnTo>
                    <a:pt x="272986" y="0"/>
                  </a:lnTo>
                  <a:lnTo>
                    <a:pt x="417957" y="0"/>
                  </a:lnTo>
                  <a:lnTo>
                    <a:pt x="417957" y="417290"/>
                  </a:lnTo>
                  <a:lnTo>
                    <a:pt x="273368" y="417290"/>
                  </a:lnTo>
                  <a:lnTo>
                    <a:pt x="140018" y="198215"/>
                  </a:lnTo>
                  <a:lnTo>
                    <a:pt x="135636" y="198215"/>
                  </a:lnTo>
                  <a:cubicBezTo>
                    <a:pt x="141195" y="225736"/>
                    <a:pt x="144382" y="253683"/>
                    <a:pt x="145161" y="281749"/>
                  </a:cubicBezTo>
                  <a:lnTo>
                    <a:pt x="145161" y="417386"/>
                  </a:lnTo>
                  <a:lnTo>
                    <a:pt x="0" y="417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E3A7FF-24CA-4697-9466-38FE83456ECA}"/>
                </a:ext>
              </a:extLst>
            </p:cNvPr>
            <p:cNvSpPr/>
            <p:nvPr/>
          </p:nvSpPr>
          <p:spPr>
            <a:xfrm>
              <a:off x="10536287" y="2910745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781 w 276225"/>
                <a:gd name="connsiteY3" fmla="*/ 114300 h 409575"/>
                <a:gd name="connsiteX4" fmla="*/ 152781 w 276225"/>
                <a:gd name="connsiteY4" fmla="*/ 154114 h 409575"/>
                <a:gd name="connsiteX5" fmla="*/ 269557 w 276225"/>
                <a:gd name="connsiteY5" fmla="*/ 154114 h 409575"/>
                <a:gd name="connsiteX6" fmla="*/ 269557 w 276225"/>
                <a:gd name="connsiteY6" fmla="*/ 261938 h 409575"/>
                <a:gd name="connsiteX7" fmla="*/ 152781 w 276225"/>
                <a:gd name="connsiteY7" fmla="*/ 261938 h 409575"/>
                <a:gd name="connsiteX8" fmla="*/ 152781 w 276225"/>
                <a:gd name="connsiteY8" fmla="*/ 302895 h 409575"/>
                <a:gd name="connsiteX9" fmla="*/ 285083 w 276225"/>
                <a:gd name="connsiteY9" fmla="*/ 302895 h 409575"/>
                <a:gd name="connsiteX10" fmla="*/ 285083 w 276225"/>
                <a:gd name="connsiteY10" fmla="*/ 417195 h 409575"/>
                <a:gd name="connsiteX11" fmla="*/ 0 w 276225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781" y="114300"/>
                  </a:lnTo>
                  <a:lnTo>
                    <a:pt x="152781" y="154114"/>
                  </a:lnTo>
                  <a:lnTo>
                    <a:pt x="269557" y="154114"/>
                  </a:lnTo>
                  <a:lnTo>
                    <a:pt x="269557" y="261938"/>
                  </a:lnTo>
                  <a:lnTo>
                    <a:pt x="152781" y="261938"/>
                  </a:lnTo>
                  <a:lnTo>
                    <a:pt x="152781" y="302895"/>
                  </a:lnTo>
                  <a:lnTo>
                    <a:pt x="285083" y="302895"/>
                  </a:lnTo>
                  <a:lnTo>
                    <a:pt x="285083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27D06D-771E-4716-8BBC-ADB444E10782}"/>
                </a:ext>
              </a:extLst>
            </p:cNvPr>
            <p:cNvSpPr/>
            <p:nvPr/>
          </p:nvSpPr>
          <p:spPr>
            <a:xfrm>
              <a:off x="10870424" y="2910745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3166 w 390525"/>
                <a:gd name="connsiteY1" fmla="*/ 0 h 409575"/>
                <a:gd name="connsiteX2" fmla="*/ 356901 w 390525"/>
                <a:gd name="connsiteY2" fmla="*/ 144971 h 409575"/>
                <a:gd name="connsiteX3" fmla="*/ 276130 w 390525"/>
                <a:gd name="connsiteY3" fmla="*/ 253460 h 409575"/>
                <a:gd name="connsiteX4" fmla="*/ 276130 w 390525"/>
                <a:gd name="connsiteY4" fmla="*/ 256794 h 409575"/>
                <a:gd name="connsiteX5" fmla="*/ 301561 w 390525"/>
                <a:gd name="connsiteY5" fmla="*/ 281749 h 409575"/>
                <a:gd name="connsiteX6" fmla="*/ 392335 w 390525"/>
                <a:gd name="connsiteY6" fmla="*/ 417386 h 409575"/>
                <a:gd name="connsiteX7" fmla="*/ 217551 w 390525"/>
                <a:gd name="connsiteY7" fmla="*/ 417386 h 409575"/>
                <a:gd name="connsiteX8" fmla="*/ 150876 w 390525"/>
                <a:gd name="connsiteY8" fmla="*/ 283464 h 409575"/>
                <a:gd name="connsiteX9" fmla="*/ 148114 w 390525"/>
                <a:gd name="connsiteY9" fmla="*/ 283464 h 409575"/>
                <a:gd name="connsiteX10" fmla="*/ 148114 w 390525"/>
                <a:gd name="connsiteY10" fmla="*/ 417386 h 409575"/>
                <a:gd name="connsiteX11" fmla="*/ 0 w 390525"/>
                <a:gd name="connsiteY11" fmla="*/ 417386 h 409575"/>
                <a:gd name="connsiteX12" fmla="*/ 148304 w 390525"/>
                <a:gd name="connsiteY12" fmla="*/ 184880 h 409575"/>
                <a:gd name="connsiteX13" fmla="*/ 158686 w 390525"/>
                <a:gd name="connsiteY13" fmla="*/ 184880 h 409575"/>
                <a:gd name="connsiteX14" fmla="*/ 208502 w 390525"/>
                <a:gd name="connsiteY14" fmla="*/ 150019 h 409575"/>
                <a:gd name="connsiteX15" fmla="*/ 159829 w 390525"/>
                <a:gd name="connsiteY15" fmla="*/ 114014 h 409575"/>
                <a:gd name="connsiteX16" fmla="*/ 148209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3166" y="0"/>
                  </a:lnTo>
                  <a:cubicBezTo>
                    <a:pt x="277273" y="0"/>
                    <a:pt x="356901" y="39814"/>
                    <a:pt x="356901" y="144971"/>
                  </a:cubicBezTo>
                  <a:cubicBezTo>
                    <a:pt x="356901" y="208026"/>
                    <a:pt x="332518" y="234601"/>
                    <a:pt x="276130" y="253460"/>
                  </a:cubicBezTo>
                  <a:lnTo>
                    <a:pt x="276130" y="256794"/>
                  </a:lnTo>
                  <a:cubicBezTo>
                    <a:pt x="285947" y="263627"/>
                    <a:pt x="294544" y="272063"/>
                    <a:pt x="301561" y="281749"/>
                  </a:cubicBezTo>
                  <a:lnTo>
                    <a:pt x="392335" y="417386"/>
                  </a:lnTo>
                  <a:lnTo>
                    <a:pt x="217551" y="417386"/>
                  </a:lnTo>
                  <a:lnTo>
                    <a:pt x="150876" y="283464"/>
                  </a:lnTo>
                  <a:lnTo>
                    <a:pt x="148114" y="283464"/>
                  </a:lnTo>
                  <a:lnTo>
                    <a:pt x="148114" y="417386"/>
                  </a:lnTo>
                  <a:lnTo>
                    <a:pt x="0" y="417386"/>
                  </a:lnTo>
                  <a:close/>
                  <a:moveTo>
                    <a:pt x="148304" y="184880"/>
                  </a:moveTo>
                  <a:lnTo>
                    <a:pt x="158686" y="184880"/>
                  </a:lnTo>
                  <a:cubicBezTo>
                    <a:pt x="183642" y="184880"/>
                    <a:pt x="208502" y="180975"/>
                    <a:pt x="208502" y="150019"/>
                  </a:cubicBezTo>
                  <a:cubicBezTo>
                    <a:pt x="208502" y="119063"/>
                    <a:pt x="185832" y="114014"/>
                    <a:pt x="159829" y="114014"/>
                  </a:cubicBezTo>
                  <a:lnTo>
                    <a:pt x="148209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F0E0A4-EE8F-4309-A68A-CB1DFFB4D6BB}"/>
                </a:ext>
              </a:extLst>
            </p:cNvPr>
            <p:cNvSpPr/>
            <p:nvPr/>
          </p:nvSpPr>
          <p:spPr>
            <a:xfrm>
              <a:off x="8535085" y="3013043"/>
              <a:ext cx="219075" cy="219075"/>
            </a:xfrm>
            <a:custGeom>
              <a:avLst/>
              <a:gdLst>
                <a:gd name="connsiteX0" fmla="*/ 79534 w 219075"/>
                <a:gd name="connsiteY0" fmla="*/ 0 h 219075"/>
                <a:gd name="connsiteX1" fmla="*/ 145447 w 219075"/>
                <a:gd name="connsiteY1" fmla="*/ 0 h 219075"/>
                <a:gd name="connsiteX2" fmla="*/ 145447 w 219075"/>
                <a:gd name="connsiteY2" fmla="*/ 79534 h 219075"/>
                <a:gd name="connsiteX3" fmla="*/ 224980 w 219075"/>
                <a:gd name="connsiteY3" fmla="*/ 79534 h 219075"/>
                <a:gd name="connsiteX4" fmla="*/ 224980 w 219075"/>
                <a:gd name="connsiteY4" fmla="*/ 145447 h 219075"/>
                <a:gd name="connsiteX5" fmla="*/ 145447 w 219075"/>
                <a:gd name="connsiteY5" fmla="*/ 145447 h 219075"/>
                <a:gd name="connsiteX6" fmla="*/ 145447 w 219075"/>
                <a:gd name="connsiteY6" fmla="*/ 225457 h 219075"/>
                <a:gd name="connsiteX7" fmla="*/ 79534 w 219075"/>
                <a:gd name="connsiteY7" fmla="*/ 225457 h 219075"/>
                <a:gd name="connsiteX8" fmla="*/ 79534 w 219075"/>
                <a:gd name="connsiteY8" fmla="*/ 145447 h 219075"/>
                <a:gd name="connsiteX9" fmla="*/ 0 w 219075"/>
                <a:gd name="connsiteY9" fmla="*/ 145447 h 219075"/>
                <a:gd name="connsiteX10" fmla="*/ 0 w 219075"/>
                <a:gd name="connsiteY10" fmla="*/ 79534 h 219075"/>
                <a:gd name="connsiteX11" fmla="*/ 79534 w 219075"/>
                <a:gd name="connsiteY11" fmla="*/ 7953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219075">
                  <a:moveTo>
                    <a:pt x="79534" y="0"/>
                  </a:moveTo>
                  <a:lnTo>
                    <a:pt x="145447" y="0"/>
                  </a:lnTo>
                  <a:lnTo>
                    <a:pt x="145447" y="79534"/>
                  </a:lnTo>
                  <a:lnTo>
                    <a:pt x="224980" y="79534"/>
                  </a:lnTo>
                  <a:lnTo>
                    <a:pt x="224980" y="145447"/>
                  </a:lnTo>
                  <a:lnTo>
                    <a:pt x="145447" y="145447"/>
                  </a:lnTo>
                  <a:lnTo>
                    <a:pt x="145447" y="225457"/>
                  </a:lnTo>
                  <a:lnTo>
                    <a:pt x="79534" y="225457"/>
                  </a:lnTo>
                  <a:lnTo>
                    <a:pt x="79534" y="145447"/>
                  </a:lnTo>
                  <a:lnTo>
                    <a:pt x="0" y="145447"/>
                  </a:lnTo>
                  <a:lnTo>
                    <a:pt x="0" y="79534"/>
                  </a:lnTo>
                  <a:lnTo>
                    <a:pt x="79534" y="79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8454281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2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3F8C92-BD22-491C-92E0-41FDDFB9F20C}"/>
              </a:ext>
            </a:extLst>
          </p:cNvPr>
          <p:cNvSpPr>
            <a:spLocks/>
          </p:cNvSpPr>
          <p:nvPr userDrawn="1"/>
        </p:nvSpPr>
        <p:spPr>
          <a:xfrm>
            <a:off x="190500" y="188913"/>
            <a:ext cx="11809413" cy="6480175"/>
          </a:xfrm>
          <a:prstGeom prst="rect">
            <a:avLst/>
          </a:prstGeom>
          <a:solidFill>
            <a:srgbClr val="EB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BCE9-23FB-4EB9-A5A9-C9DE0C4E113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028FAF-64F2-4307-B310-B39C327D7EB9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9824803" y="371242"/>
            <a:ext cx="1994400" cy="179995"/>
            <a:chOff x="6511594" y="2904064"/>
            <a:chExt cx="4749355" cy="428625"/>
          </a:xfrm>
          <a:solidFill>
            <a:srgbClr val="365888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CDD1DA-297C-4BD3-8AB3-8A6C597260B2}"/>
                </a:ext>
              </a:extLst>
            </p:cNvPr>
            <p:cNvSpPr/>
            <p:nvPr/>
          </p:nvSpPr>
          <p:spPr>
            <a:xfrm>
              <a:off x="6511594" y="2910269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3 w 381000"/>
                <a:gd name="connsiteY1" fmla="*/ 0 h 409575"/>
                <a:gd name="connsiteX2" fmla="*/ 146113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1939 h 409575"/>
                <a:gd name="connsiteX9" fmla="*/ 146113 w 381000"/>
                <a:gd name="connsiteY9" fmla="*/ 271939 h 409575"/>
                <a:gd name="connsiteX10" fmla="*/ 146113 w 381000"/>
                <a:gd name="connsiteY10" fmla="*/ 416909 h 409575"/>
                <a:gd name="connsiteX11" fmla="*/ 0 w 381000"/>
                <a:gd name="connsiteY11" fmla="*/ 41690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3" y="0"/>
                  </a:lnTo>
                  <a:lnTo>
                    <a:pt x="146113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1939"/>
                  </a:lnTo>
                  <a:lnTo>
                    <a:pt x="146113" y="271939"/>
                  </a:lnTo>
                  <a:lnTo>
                    <a:pt x="146113" y="416909"/>
                  </a:lnTo>
                  <a:lnTo>
                    <a:pt x="0" y="4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B906666-8ABE-41E9-A387-C8C2ACAD0CC9}"/>
                </a:ext>
              </a:extLst>
            </p:cNvPr>
            <p:cNvSpPr/>
            <p:nvPr/>
          </p:nvSpPr>
          <p:spPr>
            <a:xfrm>
              <a:off x="6950410" y="2910840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793 h 419100"/>
                <a:gd name="connsiteX2" fmla="*/ 193167 w 381000"/>
                <a:gd name="connsiteY2" fmla="*/ 423863 h 419100"/>
                <a:gd name="connsiteX3" fmla="*/ 0 w 381000"/>
                <a:gd name="connsiteY3" fmla="*/ 246793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793"/>
                  </a:lnTo>
                  <a:cubicBezTo>
                    <a:pt x="386334" y="368522"/>
                    <a:pt x="310134" y="423863"/>
                    <a:pt x="193167" y="423863"/>
                  </a:cubicBezTo>
                  <a:cubicBezTo>
                    <a:pt x="76200" y="423863"/>
                    <a:pt x="0" y="368522"/>
                    <a:pt x="0" y="246793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686" y="293846"/>
                    <a:pt x="193167" y="293846"/>
                  </a:cubicBezTo>
                  <a:cubicBezTo>
                    <a:pt x="233648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7FD9EF-AE44-4CE1-8B2A-D9E6E78B1286}"/>
                </a:ext>
              </a:extLst>
            </p:cNvPr>
            <p:cNvSpPr/>
            <p:nvPr/>
          </p:nvSpPr>
          <p:spPr>
            <a:xfrm>
              <a:off x="7389894" y="2910269"/>
              <a:ext cx="352425" cy="409575"/>
            </a:xfrm>
            <a:custGeom>
              <a:avLst/>
              <a:gdLst>
                <a:gd name="connsiteX0" fmla="*/ 0 w 352425"/>
                <a:gd name="connsiteY0" fmla="*/ 0 h 409575"/>
                <a:gd name="connsiteX1" fmla="*/ 176498 w 352425"/>
                <a:gd name="connsiteY1" fmla="*/ 0 h 409575"/>
                <a:gd name="connsiteX2" fmla="*/ 339757 w 352425"/>
                <a:gd name="connsiteY2" fmla="*/ 115633 h 409575"/>
                <a:gd name="connsiteX3" fmla="*/ 284988 w 352425"/>
                <a:gd name="connsiteY3" fmla="*/ 199739 h 409575"/>
                <a:gd name="connsiteX4" fmla="*/ 284988 w 352425"/>
                <a:gd name="connsiteY4" fmla="*/ 203073 h 409575"/>
                <a:gd name="connsiteX5" fmla="*/ 359093 w 352425"/>
                <a:gd name="connsiteY5" fmla="*/ 302133 h 409575"/>
                <a:gd name="connsiteX6" fmla="*/ 206693 w 352425"/>
                <a:gd name="connsiteY6" fmla="*/ 417290 h 409575"/>
                <a:gd name="connsiteX7" fmla="*/ 0 w 352425"/>
                <a:gd name="connsiteY7" fmla="*/ 417290 h 409575"/>
                <a:gd name="connsiteX8" fmla="*/ 154400 w 352425"/>
                <a:gd name="connsiteY8" fmla="*/ 160496 h 409575"/>
                <a:gd name="connsiteX9" fmla="*/ 201454 w 352425"/>
                <a:gd name="connsiteY9" fmla="*/ 129540 h 409575"/>
                <a:gd name="connsiteX10" fmla="*/ 151067 w 352425"/>
                <a:gd name="connsiteY10" fmla="*/ 100965 h 409575"/>
                <a:gd name="connsiteX11" fmla="*/ 140589 w 352425"/>
                <a:gd name="connsiteY11" fmla="*/ 100965 h 409575"/>
                <a:gd name="connsiteX12" fmla="*/ 140589 w 352425"/>
                <a:gd name="connsiteY12" fmla="*/ 160687 h 409575"/>
                <a:gd name="connsiteX13" fmla="*/ 140589 w 352425"/>
                <a:gd name="connsiteY13" fmla="*/ 317659 h 409575"/>
                <a:gd name="connsiteX14" fmla="*/ 157734 w 352425"/>
                <a:gd name="connsiteY14" fmla="*/ 317659 h 409575"/>
                <a:gd name="connsiteX15" fmla="*/ 218599 w 352425"/>
                <a:gd name="connsiteY15" fmla="*/ 282797 h 409575"/>
                <a:gd name="connsiteX16" fmla="*/ 155543 w 352425"/>
                <a:gd name="connsiteY16" fmla="*/ 248507 h 409575"/>
                <a:gd name="connsiteX17" fmla="*/ 140589 w 352425"/>
                <a:gd name="connsiteY17" fmla="*/ 248507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409575">
                  <a:moveTo>
                    <a:pt x="0" y="0"/>
                  </a:moveTo>
                  <a:lnTo>
                    <a:pt x="176498" y="0"/>
                  </a:lnTo>
                  <a:cubicBezTo>
                    <a:pt x="257366" y="0"/>
                    <a:pt x="339757" y="19050"/>
                    <a:pt x="339757" y="115633"/>
                  </a:cubicBezTo>
                  <a:cubicBezTo>
                    <a:pt x="339757" y="152114"/>
                    <a:pt x="321469" y="188119"/>
                    <a:pt x="284988" y="199739"/>
                  </a:cubicBezTo>
                  <a:lnTo>
                    <a:pt x="284988" y="203073"/>
                  </a:lnTo>
                  <a:cubicBezTo>
                    <a:pt x="330327" y="219170"/>
                    <a:pt x="359093" y="252317"/>
                    <a:pt x="359093" y="302133"/>
                  </a:cubicBezTo>
                  <a:cubicBezTo>
                    <a:pt x="359093" y="387858"/>
                    <a:pt x="279368" y="417290"/>
                    <a:pt x="206693" y="417290"/>
                  </a:cubicBezTo>
                  <a:lnTo>
                    <a:pt x="0" y="417290"/>
                  </a:lnTo>
                  <a:close/>
                  <a:moveTo>
                    <a:pt x="154400" y="160496"/>
                  </a:moveTo>
                  <a:cubicBezTo>
                    <a:pt x="176498" y="160496"/>
                    <a:pt x="201454" y="158305"/>
                    <a:pt x="201454" y="129540"/>
                  </a:cubicBezTo>
                  <a:cubicBezTo>
                    <a:pt x="201454" y="98584"/>
                    <a:pt x="172879" y="100965"/>
                    <a:pt x="151067" y="100965"/>
                  </a:cubicBezTo>
                  <a:lnTo>
                    <a:pt x="140589" y="100965"/>
                  </a:lnTo>
                  <a:lnTo>
                    <a:pt x="140589" y="160687"/>
                  </a:lnTo>
                  <a:close/>
                  <a:moveTo>
                    <a:pt x="140589" y="317659"/>
                  </a:moveTo>
                  <a:lnTo>
                    <a:pt x="157734" y="317659"/>
                  </a:lnTo>
                  <a:cubicBezTo>
                    <a:pt x="182594" y="317659"/>
                    <a:pt x="218599" y="317087"/>
                    <a:pt x="218599" y="282797"/>
                  </a:cubicBezTo>
                  <a:cubicBezTo>
                    <a:pt x="218599" y="248507"/>
                    <a:pt x="179832" y="248507"/>
                    <a:pt x="155543" y="248507"/>
                  </a:cubicBezTo>
                  <a:lnTo>
                    <a:pt x="140589" y="2485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3AAA3C-39F6-4BA2-A752-F9FA545BDDDD}"/>
                </a:ext>
              </a:extLst>
            </p:cNvPr>
            <p:cNvSpPr/>
            <p:nvPr/>
          </p:nvSpPr>
          <p:spPr>
            <a:xfrm>
              <a:off x="7791753" y="2910269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686 w 276225"/>
                <a:gd name="connsiteY3" fmla="*/ 114300 h 409575"/>
                <a:gd name="connsiteX4" fmla="*/ 152686 w 276225"/>
                <a:gd name="connsiteY4" fmla="*/ 154210 h 409575"/>
                <a:gd name="connsiteX5" fmla="*/ 269462 w 276225"/>
                <a:gd name="connsiteY5" fmla="*/ 154210 h 409575"/>
                <a:gd name="connsiteX6" fmla="*/ 269462 w 276225"/>
                <a:gd name="connsiteY6" fmla="*/ 262414 h 409575"/>
                <a:gd name="connsiteX7" fmla="*/ 152686 w 276225"/>
                <a:gd name="connsiteY7" fmla="*/ 262414 h 409575"/>
                <a:gd name="connsiteX8" fmla="*/ 152686 w 276225"/>
                <a:gd name="connsiteY8" fmla="*/ 303371 h 409575"/>
                <a:gd name="connsiteX9" fmla="*/ 284607 w 276225"/>
                <a:gd name="connsiteY9" fmla="*/ 303371 h 409575"/>
                <a:gd name="connsiteX10" fmla="*/ 284607 w 276225"/>
                <a:gd name="connsiteY10" fmla="*/ 417671 h 409575"/>
                <a:gd name="connsiteX11" fmla="*/ 0 w 276225"/>
                <a:gd name="connsiteY11" fmla="*/ 41767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686" y="114300"/>
                  </a:lnTo>
                  <a:lnTo>
                    <a:pt x="152686" y="154210"/>
                  </a:lnTo>
                  <a:lnTo>
                    <a:pt x="269462" y="154210"/>
                  </a:lnTo>
                  <a:lnTo>
                    <a:pt x="269462" y="262414"/>
                  </a:lnTo>
                  <a:lnTo>
                    <a:pt x="152686" y="262414"/>
                  </a:lnTo>
                  <a:lnTo>
                    <a:pt x="152686" y="303371"/>
                  </a:lnTo>
                  <a:lnTo>
                    <a:pt x="284607" y="303371"/>
                  </a:lnTo>
                  <a:lnTo>
                    <a:pt x="284607" y="417671"/>
                  </a:lnTo>
                  <a:lnTo>
                    <a:pt x="0" y="4176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E14F7D-21DA-44D6-9BFF-6F16637516F3}"/>
                </a:ext>
              </a:extLst>
            </p:cNvPr>
            <p:cNvSpPr/>
            <p:nvPr/>
          </p:nvSpPr>
          <p:spPr>
            <a:xfrm>
              <a:off x="8131510" y="2910269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2975 w 390525"/>
                <a:gd name="connsiteY1" fmla="*/ 0 h 409575"/>
                <a:gd name="connsiteX2" fmla="*/ 356711 w 390525"/>
                <a:gd name="connsiteY2" fmla="*/ 145066 h 409575"/>
                <a:gd name="connsiteX3" fmla="*/ 275939 w 390525"/>
                <a:gd name="connsiteY3" fmla="*/ 253460 h 409575"/>
                <a:gd name="connsiteX4" fmla="*/ 275939 w 390525"/>
                <a:gd name="connsiteY4" fmla="*/ 256794 h 409575"/>
                <a:gd name="connsiteX5" fmla="*/ 301371 w 390525"/>
                <a:gd name="connsiteY5" fmla="*/ 281749 h 409575"/>
                <a:gd name="connsiteX6" fmla="*/ 392525 w 390525"/>
                <a:gd name="connsiteY6" fmla="*/ 417290 h 409575"/>
                <a:gd name="connsiteX7" fmla="*/ 217551 w 390525"/>
                <a:gd name="connsiteY7" fmla="*/ 417290 h 409575"/>
                <a:gd name="connsiteX8" fmla="*/ 150876 w 390525"/>
                <a:gd name="connsiteY8" fmla="*/ 283369 h 409575"/>
                <a:gd name="connsiteX9" fmla="*/ 148114 w 390525"/>
                <a:gd name="connsiteY9" fmla="*/ 283369 h 409575"/>
                <a:gd name="connsiteX10" fmla="*/ 148114 w 390525"/>
                <a:gd name="connsiteY10" fmla="*/ 417290 h 409575"/>
                <a:gd name="connsiteX11" fmla="*/ 0 w 390525"/>
                <a:gd name="connsiteY11" fmla="*/ 417290 h 409575"/>
                <a:gd name="connsiteX12" fmla="*/ 148304 w 390525"/>
                <a:gd name="connsiteY12" fmla="*/ 184880 h 409575"/>
                <a:gd name="connsiteX13" fmla="*/ 158782 w 390525"/>
                <a:gd name="connsiteY13" fmla="*/ 184880 h 409575"/>
                <a:gd name="connsiteX14" fmla="*/ 208597 w 390525"/>
                <a:gd name="connsiteY14" fmla="*/ 150019 h 409575"/>
                <a:gd name="connsiteX15" fmla="*/ 159925 w 390525"/>
                <a:gd name="connsiteY15" fmla="*/ 114014 h 409575"/>
                <a:gd name="connsiteX16" fmla="*/ 148304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2975" y="0"/>
                  </a:lnTo>
                  <a:cubicBezTo>
                    <a:pt x="276987" y="0"/>
                    <a:pt x="356711" y="39814"/>
                    <a:pt x="356711" y="145066"/>
                  </a:cubicBezTo>
                  <a:cubicBezTo>
                    <a:pt x="356711" y="208121"/>
                    <a:pt x="332422" y="234696"/>
                    <a:pt x="275939" y="253460"/>
                  </a:cubicBezTo>
                  <a:lnTo>
                    <a:pt x="275939" y="256794"/>
                  </a:lnTo>
                  <a:cubicBezTo>
                    <a:pt x="285745" y="263640"/>
                    <a:pt x="294340" y="272075"/>
                    <a:pt x="301371" y="281749"/>
                  </a:cubicBezTo>
                  <a:lnTo>
                    <a:pt x="392525" y="417290"/>
                  </a:lnTo>
                  <a:lnTo>
                    <a:pt x="217551" y="417290"/>
                  </a:lnTo>
                  <a:lnTo>
                    <a:pt x="150876" y="283369"/>
                  </a:lnTo>
                  <a:lnTo>
                    <a:pt x="148114" y="283369"/>
                  </a:lnTo>
                  <a:lnTo>
                    <a:pt x="148114" y="417290"/>
                  </a:lnTo>
                  <a:lnTo>
                    <a:pt x="0" y="417290"/>
                  </a:lnTo>
                  <a:close/>
                  <a:moveTo>
                    <a:pt x="148304" y="184880"/>
                  </a:moveTo>
                  <a:lnTo>
                    <a:pt x="158782" y="184880"/>
                  </a:lnTo>
                  <a:cubicBezTo>
                    <a:pt x="183737" y="184880"/>
                    <a:pt x="208597" y="180975"/>
                    <a:pt x="208597" y="150019"/>
                  </a:cubicBezTo>
                  <a:cubicBezTo>
                    <a:pt x="208597" y="119063"/>
                    <a:pt x="185928" y="114014"/>
                    <a:pt x="159925" y="114014"/>
                  </a:cubicBezTo>
                  <a:lnTo>
                    <a:pt x="148304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EA1B3C-FC45-4F7B-8855-18E63B175A0A}"/>
                </a:ext>
              </a:extLst>
            </p:cNvPr>
            <p:cNvSpPr/>
            <p:nvPr/>
          </p:nvSpPr>
          <p:spPr>
            <a:xfrm>
              <a:off x="8784163" y="2904064"/>
              <a:ext cx="333375" cy="428625"/>
            </a:xfrm>
            <a:custGeom>
              <a:avLst/>
              <a:gdLst>
                <a:gd name="connsiteX0" fmla="*/ 46578 w 333375"/>
                <a:gd name="connsiteY0" fmla="*/ 274523 h 428625"/>
                <a:gd name="connsiteX1" fmla="*/ 54293 w 333375"/>
                <a:gd name="connsiteY1" fmla="*/ 280619 h 428625"/>
                <a:gd name="connsiteX2" fmla="*/ 148876 w 333375"/>
                <a:gd name="connsiteY2" fmla="*/ 318719 h 428625"/>
                <a:gd name="connsiteX3" fmla="*/ 187643 w 333375"/>
                <a:gd name="connsiteY3" fmla="*/ 293859 h 428625"/>
                <a:gd name="connsiteX4" fmla="*/ 153829 w 333375"/>
                <a:gd name="connsiteY4" fmla="*/ 270618 h 428625"/>
                <a:gd name="connsiteX5" fmla="*/ 123444 w 333375"/>
                <a:gd name="connsiteY5" fmla="*/ 265094 h 428625"/>
                <a:gd name="connsiteX6" fmla="*/ 14383 w 333375"/>
                <a:gd name="connsiteY6" fmla="*/ 154413 h 428625"/>
                <a:gd name="connsiteX7" fmla="*/ 195358 w 333375"/>
                <a:gd name="connsiteY7" fmla="*/ 13 h 428625"/>
                <a:gd name="connsiteX8" fmla="*/ 327661 w 333375"/>
                <a:gd name="connsiteY8" fmla="*/ 36589 h 428625"/>
                <a:gd name="connsiteX9" fmla="*/ 286703 w 333375"/>
                <a:gd name="connsiteY9" fmla="*/ 143364 h 428625"/>
                <a:gd name="connsiteX10" fmla="*/ 198692 w 333375"/>
                <a:gd name="connsiteY10" fmla="*/ 111836 h 428625"/>
                <a:gd name="connsiteX11" fmla="*/ 166021 w 333375"/>
                <a:gd name="connsiteY11" fmla="*/ 133934 h 428625"/>
                <a:gd name="connsiteX12" fmla="*/ 196501 w 333375"/>
                <a:gd name="connsiteY12" fmla="*/ 154413 h 428625"/>
                <a:gd name="connsiteX13" fmla="*/ 230791 w 333375"/>
                <a:gd name="connsiteY13" fmla="*/ 162128 h 428625"/>
                <a:gd name="connsiteX14" fmla="*/ 341471 w 333375"/>
                <a:gd name="connsiteY14" fmla="*/ 281667 h 428625"/>
                <a:gd name="connsiteX15" fmla="*/ 160496 w 333375"/>
                <a:gd name="connsiteY15" fmla="*/ 430543 h 428625"/>
                <a:gd name="connsiteX16" fmla="*/ 0 w 333375"/>
                <a:gd name="connsiteY16" fmla="*/ 39244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428625">
                  <a:moveTo>
                    <a:pt x="46578" y="274523"/>
                  </a:moveTo>
                  <a:lnTo>
                    <a:pt x="54293" y="280619"/>
                  </a:lnTo>
                  <a:cubicBezTo>
                    <a:pt x="81439" y="301670"/>
                    <a:pt x="114110" y="318719"/>
                    <a:pt x="148876" y="318719"/>
                  </a:cubicBezTo>
                  <a:cubicBezTo>
                    <a:pt x="163830" y="318719"/>
                    <a:pt x="187643" y="312623"/>
                    <a:pt x="187643" y="293859"/>
                  </a:cubicBezTo>
                  <a:cubicBezTo>
                    <a:pt x="187643" y="275095"/>
                    <a:pt x="167735" y="273380"/>
                    <a:pt x="153829" y="270618"/>
                  </a:cubicBezTo>
                  <a:lnTo>
                    <a:pt x="123444" y="265094"/>
                  </a:lnTo>
                  <a:cubicBezTo>
                    <a:pt x="64199" y="254521"/>
                    <a:pt x="14383" y="219755"/>
                    <a:pt x="14383" y="154413"/>
                  </a:cubicBezTo>
                  <a:cubicBezTo>
                    <a:pt x="14383" y="55353"/>
                    <a:pt x="104585" y="13"/>
                    <a:pt x="195358" y="13"/>
                  </a:cubicBezTo>
                  <a:cubicBezTo>
                    <a:pt x="242018" y="-459"/>
                    <a:pt x="287868" y="12217"/>
                    <a:pt x="327661" y="36589"/>
                  </a:cubicBezTo>
                  <a:lnTo>
                    <a:pt x="286703" y="143364"/>
                  </a:lnTo>
                  <a:cubicBezTo>
                    <a:pt x="261234" y="124187"/>
                    <a:pt x="230544" y="113193"/>
                    <a:pt x="198692" y="111836"/>
                  </a:cubicBezTo>
                  <a:cubicBezTo>
                    <a:pt x="185452" y="111836"/>
                    <a:pt x="166021" y="116789"/>
                    <a:pt x="166021" y="133934"/>
                  </a:cubicBezTo>
                  <a:cubicBezTo>
                    <a:pt x="166021" y="149365"/>
                    <a:pt x="185071" y="151651"/>
                    <a:pt x="196501" y="154413"/>
                  </a:cubicBezTo>
                  <a:lnTo>
                    <a:pt x="230791" y="162128"/>
                  </a:lnTo>
                  <a:cubicBezTo>
                    <a:pt x="294990" y="176511"/>
                    <a:pt x="341471" y="210896"/>
                    <a:pt x="341471" y="281667"/>
                  </a:cubicBezTo>
                  <a:cubicBezTo>
                    <a:pt x="341471" y="381298"/>
                    <a:pt x="250698" y="430543"/>
                    <a:pt x="160496" y="430543"/>
                  </a:cubicBezTo>
                  <a:cubicBezTo>
                    <a:pt x="104837" y="429878"/>
                    <a:pt x="50020" y="416865"/>
                    <a:pt x="0" y="392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B8FFCC-A652-4675-8179-B58D0EBDF13B}"/>
                </a:ext>
              </a:extLst>
            </p:cNvPr>
            <p:cNvSpPr/>
            <p:nvPr/>
          </p:nvSpPr>
          <p:spPr>
            <a:xfrm>
              <a:off x="9170307" y="2910745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888 h 419100"/>
                <a:gd name="connsiteX2" fmla="*/ 193167 w 381000"/>
                <a:gd name="connsiteY2" fmla="*/ 423958 h 419100"/>
                <a:gd name="connsiteX3" fmla="*/ 0 w 381000"/>
                <a:gd name="connsiteY3" fmla="*/ 246888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888"/>
                  </a:lnTo>
                  <a:cubicBezTo>
                    <a:pt x="386334" y="368618"/>
                    <a:pt x="310134" y="423958"/>
                    <a:pt x="193167" y="423958"/>
                  </a:cubicBezTo>
                  <a:cubicBezTo>
                    <a:pt x="76200" y="423958"/>
                    <a:pt x="0" y="368618"/>
                    <a:pt x="0" y="246888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781" y="293846"/>
                    <a:pt x="193167" y="293846"/>
                  </a:cubicBezTo>
                  <a:cubicBezTo>
                    <a:pt x="233553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6243B0-0593-43D8-BB6D-6FEEF2514536}"/>
                </a:ext>
              </a:extLst>
            </p:cNvPr>
            <p:cNvSpPr/>
            <p:nvPr/>
          </p:nvSpPr>
          <p:spPr>
            <a:xfrm>
              <a:off x="9611981" y="2910745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4 w 381000"/>
                <a:gd name="connsiteY1" fmla="*/ 0 h 409575"/>
                <a:gd name="connsiteX2" fmla="*/ 146114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2224 h 409575"/>
                <a:gd name="connsiteX9" fmla="*/ 146114 w 381000"/>
                <a:gd name="connsiteY9" fmla="*/ 272224 h 409575"/>
                <a:gd name="connsiteX10" fmla="*/ 146114 w 381000"/>
                <a:gd name="connsiteY10" fmla="*/ 417195 h 409575"/>
                <a:gd name="connsiteX11" fmla="*/ 0 w 381000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4" y="0"/>
                  </a:lnTo>
                  <a:lnTo>
                    <a:pt x="146114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2224"/>
                  </a:lnTo>
                  <a:lnTo>
                    <a:pt x="146114" y="272224"/>
                  </a:lnTo>
                  <a:lnTo>
                    <a:pt x="146114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F2A6064-1B82-404B-8C46-FECFFD9101A8}"/>
                </a:ext>
              </a:extLst>
            </p:cNvPr>
            <p:cNvSpPr/>
            <p:nvPr/>
          </p:nvSpPr>
          <p:spPr>
            <a:xfrm>
              <a:off x="10057561" y="2910745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145542 w 409575"/>
                <a:gd name="connsiteY1" fmla="*/ 0 h 409575"/>
                <a:gd name="connsiteX2" fmla="*/ 281654 w 409575"/>
                <a:gd name="connsiteY2" fmla="*/ 231362 h 409575"/>
                <a:gd name="connsiteX3" fmla="*/ 285750 w 409575"/>
                <a:gd name="connsiteY3" fmla="*/ 231362 h 409575"/>
                <a:gd name="connsiteX4" fmla="*/ 272986 w 409575"/>
                <a:gd name="connsiteY4" fmla="*/ 125063 h 409575"/>
                <a:gd name="connsiteX5" fmla="*/ 272986 w 409575"/>
                <a:gd name="connsiteY5" fmla="*/ 0 h 409575"/>
                <a:gd name="connsiteX6" fmla="*/ 417957 w 409575"/>
                <a:gd name="connsiteY6" fmla="*/ 0 h 409575"/>
                <a:gd name="connsiteX7" fmla="*/ 417957 w 409575"/>
                <a:gd name="connsiteY7" fmla="*/ 417290 h 409575"/>
                <a:gd name="connsiteX8" fmla="*/ 273368 w 409575"/>
                <a:gd name="connsiteY8" fmla="*/ 417290 h 409575"/>
                <a:gd name="connsiteX9" fmla="*/ 140018 w 409575"/>
                <a:gd name="connsiteY9" fmla="*/ 198215 h 409575"/>
                <a:gd name="connsiteX10" fmla="*/ 135636 w 409575"/>
                <a:gd name="connsiteY10" fmla="*/ 198215 h 409575"/>
                <a:gd name="connsiteX11" fmla="*/ 145161 w 409575"/>
                <a:gd name="connsiteY11" fmla="*/ 281749 h 409575"/>
                <a:gd name="connsiteX12" fmla="*/ 145161 w 409575"/>
                <a:gd name="connsiteY12" fmla="*/ 417386 h 409575"/>
                <a:gd name="connsiteX13" fmla="*/ 0 w 409575"/>
                <a:gd name="connsiteY13" fmla="*/ 41738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09575">
                  <a:moveTo>
                    <a:pt x="0" y="0"/>
                  </a:moveTo>
                  <a:lnTo>
                    <a:pt x="145542" y="0"/>
                  </a:lnTo>
                  <a:lnTo>
                    <a:pt x="281654" y="231362"/>
                  </a:lnTo>
                  <a:lnTo>
                    <a:pt x="285750" y="231362"/>
                  </a:lnTo>
                  <a:cubicBezTo>
                    <a:pt x="278462" y="196360"/>
                    <a:pt x="274191" y="160796"/>
                    <a:pt x="272986" y="125063"/>
                  </a:cubicBezTo>
                  <a:lnTo>
                    <a:pt x="272986" y="0"/>
                  </a:lnTo>
                  <a:lnTo>
                    <a:pt x="417957" y="0"/>
                  </a:lnTo>
                  <a:lnTo>
                    <a:pt x="417957" y="417290"/>
                  </a:lnTo>
                  <a:lnTo>
                    <a:pt x="273368" y="417290"/>
                  </a:lnTo>
                  <a:lnTo>
                    <a:pt x="140018" y="198215"/>
                  </a:lnTo>
                  <a:lnTo>
                    <a:pt x="135636" y="198215"/>
                  </a:lnTo>
                  <a:cubicBezTo>
                    <a:pt x="141195" y="225736"/>
                    <a:pt x="144382" y="253683"/>
                    <a:pt x="145161" y="281749"/>
                  </a:cubicBezTo>
                  <a:lnTo>
                    <a:pt x="145161" y="417386"/>
                  </a:lnTo>
                  <a:lnTo>
                    <a:pt x="0" y="417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E3A7FF-24CA-4697-9466-38FE83456ECA}"/>
                </a:ext>
              </a:extLst>
            </p:cNvPr>
            <p:cNvSpPr/>
            <p:nvPr/>
          </p:nvSpPr>
          <p:spPr>
            <a:xfrm>
              <a:off x="10536287" y="2910745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781 w 276225"/>
                <a:gd name="connsiteY3" fmla="*/ 114300 h 409575"/>
                <a:gd name="connsiteX4" fmla="*/ 152781 w 276225"/>
                <a:gd name="connsiteY4" fmla="*/ 154114 h 409575"/>
                <a:gd name="connsiteX5" fmla="*/ 269557 w 276225"/>
                <a:gd name="connsiteY5" fmla="*/ 154114 h 409575"/>
                <a:gd name="connsiteX6" fmla="*/ 269557 w 276225"/>
                <a:gd name="connsiteY6" fmla="*/ 261938 h 409575"/>
                <a:gd name="connsiteX7" fmla="*/ 152781 w 276225"/>
                <a:gd name="connsiteY7" fmla="*/ 261938 h 409575"/>
                <a:gd name="connsiteX8" fmla="*/ 152781 w 276225"/>
                <a:gd name="connsiteY8" fmla="*/ 302895 h 409575"/>
                <a:gd name="connsiteX9" fmla="*/ 285083 w 276225"/>
                <a:gd name="connsiteY9" fmla="*/ 302895 h 409575"/>
                <a:gd name="connsiteX10" fmla="*/ 285083 w 276225"/>
                <a:gd name="connsiteY10" fmla="*/ 417195 h 409575"/>
                <a:gd name="connsiteX11" fmla="*/ 0 w 276225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781" y="114300"/>
                  </a:lnTo>
                  <a:lnTo>
                    <a:pt x="152781" y="154114"/>
                  </a:lnTo>
                  <a:lnTo>
                    <a:pt x="269557" y="154114"/>
                  </a:lnTo>
                  <a:lnTo>
                    <a:pt x="269557" y="261938"/>
                  </a:lnTo>
                  <a:lnTo>
                    <a:pt x="152781" y="261938"/>
                  </a:lnTo>
                  <a:lnTo>
                    <a:pt x="152781" y="302895"/>
                  </a:lnTo>
                  <a:lnTo>
                    <a:pt x="285083" y="302895"/>
                  </a:lnTo>
                  <a:lnTo>
                    <a:pt x="285083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27D06D-771E-4716-8BBC-ADB444E10782}"/>
                </a:ext>
              </a:extLst>
            </p:cNvPr>
            <p:cNvSpPr/>
            <p:nvPr/>
          </p:nvSpPr>
          <p:spPr>
            <a:xfrm>
              <a:off x="10870424" y="2910745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3166 w 390525"/>
                <a:gd name="connsiteY1" fmla="*/ 0 h 409575"/>
                <a:gd name="connsiteX2" fmla="*/ 356901 w 390525"/>
                <a:gd name="connsiteY2" fmla="*/ 144971 h 409575"/>
                <a:gd name="connsiteX3" fmla="*/ 276130 w 390525"/>
                <a:gd name="connsiteY3" fmla="*/ 253460 h 409575"/>
                <a:gd name="connsiteX4" fmla="*/ 276130 w 390525"/>
                <a:gd name="connsiteY4" fmla="*/ 256794 h 409575"/>
                <a:gd name="connsiteX5" fmla="*/ 301561 w 390525"/>
                <a:gd name="connsiteY5" fmla="*/ 281749 h 409575"/>
                <a:gd name="connsiteX6" fmla="*/ 392335 w 390525"/>
                <a:gd name="connsiteY6" fmla="*/ 417386 h 409575"/>
                <a:gd name="connsiteX7" fmla="*/ 217551 w 390525"/>
                <a:gd name="connsiteY7" fmla="*/ 417386 h 409575"/>
                <a:gd name="connsiteX8" fmla="*/ 150876 w 390525"/>
                <a:gd name="connsiteY8" fmla="*/ 283464 h 409575"/>
                <a:gd name="connsiteX9" fmla="*/ 148114 w 390525"/>
                <a:gd name="connsiteY9" fmla="*/ 283464 h 409575"/>
                <a:gd name="connsiteX10" fmla="*/ 148114 w 390525"/>
                <a:gd name="connsiteY10" fmla="*/ 417386 h 409575"/>
                <a:gd name="connsiteX11" fmla="*/ 0 w 390525"/>
                <a:gd name="connsiteY11" fmla="*/ 417386 h 409575"/>
                <a:gd name="connsiteX12" fmla="*/ 148304 w 390525"/>
                <a:gd name="connsiteY12" fmla="*/ 184880 h 409575"/>
                <a:gd name="connsiteX13" fmla="*/ 158686 w 390525"/>
                <a:gd name="connsiteY13" fmla="*/ 184880 h 409575"/>
                <a:gd name="connsiteX14" fmla="*/ 208502 w 390525"/>
                <a:gd name="connsiteY14" fmla="*/ 150019 h 409575"/>
                <a:gd name="connsiteX15" fmla="*/ 159829 w 390525"/>
                <a:gd name="connsiteY15" fmla="*/ 114014 h 409575"/>
                <a:gd name="connsiteX16" fmla="*/ 148209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3166" y="0"/>
                  </a:lnTo>
                  <a:cubicBezTo>
                    <a:pt x="277273" y="0"/>
                    <a:pt x="356901" y="39814"/>
                    <a:pt x="356901" y="144971"/>
                  </a:cubicBezTo>
                  <a:cubicBezTo>
                    <a:pt x="356901" y="208026"/>
                    <a:pt x="332518" y="234601"/>
                    <a:pt x="276130" y="253460"/>
                  </a:cubicBezTo>
                  <a:lnTo>
                    <a:pt x="276130" y="256794"/>
                  </a:lnTo>
                  <a:cubicBezTo>
                    <a:pt x="285947" y="263627"/>
                    <a:pt x="294544" y="272063"/>
                    <a:pt x="301561" y="281749"/>
                  </a:cubicBezTo>
                  <a:lnTo>
                    <a:pt x="392335" y="417386"/>
                  </a:lnTo>
                  <a:lnTo>
                    <a:pt x="217551" y="417386"/>
                  </a:lnTo>
                  <a:lnTo>
                    <a:pt x="150876" y="283464"/>
                  </a:lnTo>
                  <a:lnTo>
                    <a:pt x="148114" y="283464"/>
                  </a:lnTo>
                  <a:lnTo>
                    <a:pt x="148114" y="417386"/>
                  </a:lnTo>
                  <a:lnTo>
                    <a:pt x="0" y="417386"/>
                  </a:lnTo>
                  <a:close/>
                  <a:moveTo>
                    <a:pt x="148304" y="184880"/>
                  </a:moveTo>
                  <a:lnTo>
                    <a:pt x="158686" y="184880"/>
                  </a:lnTo>
                  <a:cubicBezTo>
                    <a:pt x="183642" y="184880"/>
                    <a:pt x="208502" y="180975"/>
                    <a:pt x="208502" y="150019"/>
                  </a:cubicBezTo>
                  <a:cubicBezTo>
                    <a:pt x="208502" y="119063"/>
                    <a:pt x="185832" y="114014"/>
                    <a:pt x="159829" y="114014"/>
                  </a:cubicBezTo>
                  <a:lnTo>
                    <a:pt x="148209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F0E0A4-EE8F-4309-A68A-CB1DFFB4D6BB}"/>
                </a:ext>
              </a:extLst>
            </p:cNvPr>
            <p:cNvSpPr/>
            <p:nvPr/>
          </p:nvSpPr>
          <p:spPr>
            <a:xfrm>
              <a:off x="8535085" y="3013043"/>
              <a:ext cx="219075" cy="219075"/>
            </a:xfrm>
            <a:custGeom>
              <a:avLst/>
              <a:gdLst>
                <a:gd name="connsiteX0" fmla="*/ 79534 w 219075"/>
                <a:gd name="connsiteY0" fmla="*/ 0 h 219075"/>
                <a:gd name="connsiteX1" fmla="*/ 145447 w 219075"/>
                <a:gd name="connsiteY1" fmla="*/ 0 h 219075"/>
                <a:gd name="connsiteX2" fmla="*/ 145447 w 219075"/>
                <a:gd name="connsiteY2" fmla="*/ 79534 h 219075"/>
                <a:gd name="connsiteX3" fmla="*/ 224980 w 219075"/>
                <a:gd name="connsiteY3" fmla="*/ 79534 h 219075"/>
                <a:gd name="connsiteX4" fmla="*/ 224980 w 219075"/>
                <a:gd name="connsiteY4" fmla="*/ 145447 h 219075"/>
                <a:gd name="connsiteX5" fmla="*/ 145447 w 219075"/>
                <a:gd name="connsiteY5" fmla="*/ 145447 h 219075"/>
                <a:gd name="connsiteX6" fmla="*/ 145447 w 219075"/>
                <a:gd name="connsiteY6" fmla="*/ 225457 h 219075"/>
                <a:gd name="connsiteX7" fmla="*/ 79534 w 219075"/>
                <a:gd name="connsiteY7" fmla="*/ 225457 h 219075"/>
                <a:gd name="connsiteX8" fmla="*/ 79534 w 219075"/>
                <a:gd name="connsiteY8" fmla="*/ 145447 h 219075"/>
                <a:gd name="connsiteX9" fmla="*/ 0 w 219075"/>
                <a:gd name="connsiteY9" fmla="*/ 145447 h 219075"/>
                <a:gd name="connsiteX10" fmla="*/ 0 w 219075"/>
                <a:gd name="connsiteY10" fmla="*/ 79534 h 219075"/>
                <a:gd name="connsiteX11" fmla="*/ 79534 w 219075"/>
                <a:gd name="connsiteY11" fmla="*/ 7953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219075">
                  <a:moveTo>
                    <a:pt x="79534" y="0"/>
                  </a:moveTo>
                  <a:lnTo>
                    <a:pt x="145447" y="0"/>
                  </a:lnTo>
                  <a:lnTo>
                    <a:pt x="145447" y="79534"/>
                  </a:lnTo>
                  <a:lnTo>
                    <a:pt x="224980" y="79534"/>
                  </a:lnTo>
                  <a:lnTo>
                    <a:pt x="224980" y="145447"/>
                  </a:lnTo>
                  <a:lnTo>
                    <a:pt x="145447" y="145447"/>
                  </a:lnTo>
                  <a:lnTo>
                    <a:pt x="145447" y="225457"/>
                  </a:lnTo>
                  <a:lnTo>
                    <a:pt x="79534" y="225457"/>
                  </a:lnTo>
                  <a:lnTo>
                    <a:pt x="79534" y="145447"/>
                  </a:lnTo>
                  <a:lnTo>
                    <a:pt x="0" y="145447"/>
                  </a:lnTo>
                  <a:lnTo>
                    <a:pt x="0" y="79534"/>
                  </a:lnTo>
                  <a:lnTo>
                    <a:pt x="79534" y="79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92E79-137D-4AC8-92F6-4E34E206A6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627200"/>
            <a:ext cx="11088686" cy="4681526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513980D-CA1A-417F-8067-51018027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74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F23531-9F9C-49D8-87D7-35D45C14B6A8}"/>
              </a:ext>
            </a:extLst>
          </p:cNvPr>
          <p:cNvSpPr>
            <a:spLocks/>
          </p:cNvSpPr>
          <p:nvPr userDrawn="1"/>
        </p:nvSpPr>
        <p:spPr>
          <a:xfrm>
            <a:off x="190500" y="188913"/>
            <a:ext cx="11809413" cy="6480175"/>
          </a:xfrm>
          <a:prstGeom prst="rect">
            <a:avLst/>
          </a:prstGeom>
          <a:solidFill>
            <a:srgbClr val="EB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4592C-7B24-4F44-BB40-5A4555A2A68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50863" y="549275"/>
            <a:ext cx="11088687" cy="5740980"/>
          </a:xfrm>
        </p:spPr>
        <p:txBody>
          <a:bodyPr anchor="ctr" anchorCtr="0"/>
          <a:lstStyle>
            <a:lvl1pPr algn="l">
              <a:lnSpc>
                <a:spcPct val="83000"/>
              </a:lnSpc>
              <a:defRPr sz="6000">
                <a:solidFill>
                  <a:srgbClr val="365888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7BF3-B2D9-4662-90A0-C592B02A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7ACFA-B02C-45EC-877E-ADF678F3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F330-C447-4A6E-80C8-C75C589C5AB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37FB4-B91A-4D36-BD79-556A1377637A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9824803" y="371242"/>
            <a:ext cx="1994400" cy="179995"/>
            <a:chOff x="6511594" y="2904064"/>
            <a:chExt cx="4749355" cy="428625"/>
          </a:xfrm>
          <a:solidFill>
            <a:srgbClr val="365888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0C2BC1C-FD18-4D0C-AA67-6963FE639154}"/>
                </a:ext>
              </a:extLst>
            </p:cNvPr>
            <p:cNvSpPr/>
            <p:nvPr/>
          </p:nvSpPr>
          <p:spPr>
            <a:xfrm>
              <a:off x="6511594" y="2910269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3 w 381000"/>
                <a:gd name="connsiteY1" fmla="*/ 0 h 409575"/>
                <a:gd name="connsiteX2" fmla="*/ 146113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1939 h 409575"/>
                <a:gd name="connsiteX9" fmla="*/ 146113 w 381000"/>
                <a:gd name="connsiteY9" fmla="*/ 271939 h 409575"/>
                <a:gd name="connsiteX10" fmla="*/ 146113 w 381000"/>
                <a:gd name="connsiteY10" fmla="*/ 416909 h 409575"/>
                <a:gd name="connsiteX11" fmla="*/ 0 w 381000"/>
                <a:gd name="connsiteY11" fmla="*/ 41690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3" y="0"/>
                  </a:lnTo>
                  <a:lnTo>
                    <a:pt x="146113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1939"/>
                  </a:lnTo>
                  <a:lnTo>
                    <a:pt x="146113" y="271939"/>
                  </a:lnTo>
                  <a:lnTo>
                    <a:pt x="146113" y="416909"/>
                  </a:lnTo>
                  <a:lnTo>
                    <a:pt x="0" y="4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D7F164-0B37-403C-9003-BC177C31A248}"/>
                </a:ext>
              </a:extLst>
            </p:cNvPr>
            <p:cNvSpPr/>
            <p:nvPr/>
          </p:nvSpPr>
          <p:spPr>
            <a:xfrm>
              <a:off x="6950410" y="2910840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793 h 419100"/>
                <a:gd name="connsiteX2" fmla="*/ 193167 w 381000"/>
                <a:gd name="connsiteY2" fmla="*/ 423863 h 419100"/>
                <a:gd name="connsiteX3" fmla="*/ 0 w 381000"/>
                <a:gd name="connsiteY3" fmla="*/ 246793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793"/>
                  </a:lnTo>
                  <a:cubicBezTo>
                    <a:pt x="386334" y="368522"/>
                    <a:pt x="310134" y="423863"/>
                    <a:pt x="193167" y="423863"/>
                  </a:cubicBezTo>
                  <a:cubicBezTo>
                    <a:pt x="76200" y="423863"/>
                    <a:pt x="0" y="368522"/>
                    <a:pt x="0" y="246793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686" y="293846"/>
                    <a:pt x="193167" y="293846"/>
                  </a:cubicBezTo>
                  <a:cubicBezTo>
                    <a:pt x="233648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8D80F-4A59-4303-8590-FDB3F58C2335}"/>
                </a:ext>
              </a:extLst>
            </p:cNvPr>
            <p:cNvSpPr/>
            <p:nvPr/>
          </p:nvSpPr>
          <p:spPr>
            <a:xfrm>
              <a:off x="7389894" y="2910269"/>
              <a:ext cx="352425" cy="409575"/>
            </a:xfrm>
            <a:custGeom>
              <a:avLst/>
              <a:gdLst>
                <a:gd name="connsiteX0" fmla="*/ 0 w 352425"/>
                <a:gd name="connsiteY0" fmla="*/ 0 h 409575"/>
                <a:gd name="connsiteX1" fmla="*/ 176498 w 352425"/>
                <a:gd name="connsiteY1" fmla="*/ 0 h 409575"/>
                <a:gd name="connsiteX2" fmla="*/ 339757 w 352425"/>
                <a:gd name="connsiteY2" fmla="*/ 115633 h 409575"/>
                <a:gd name="connsiteX3" fmla="*/ 284988 w 352425"/>
                <a:gd name="connsiteY3" fmla="*/ 199739 h 409575"/>
                <a:gd name="connsiteX4" fmla="*/ 284988 w 352425"/>
                <a:gd name="connsiteY4" fmla="*/ 203073 h 409575"/>
                <a:gd name="connsiteX5" fmla="*/ 359093 w 352425"/>
                <a:gd name="connsiteY5" fmla="*/ 302133 h 409575"/>
                <a:gd name="connsiteX6" fmla="*/ 206693 w 352425"/>
                <a:gd name="connsiteY6" fmla="*/ 417290 h 409575"/>
                <a:gd name="connsiteX7" fmla="*/ 0 w 352425"/>
                <a:gd name="connsiteY7" fmla="*/ 417290 h 409575"/>
                <a:gd name="connsiteX8" fmla="*/ 154400 w 352425"/>
                <a:gd name="connsiteY8" fmla="*/ 160496 h 409575"/>
                <a:gd name="connsiteX9" fmla="*/ 201454 w 352425"/>
                <a:gd name="connsiteY9" fmla="*/ 129540 h 409575"/>
                <a:gd name="connsiteX10" fmla="*/ 151067 w 352425"/>
                <a:gd name="connsiteY10" fmla="*/ 100965 h 409575"/>
                <a:gd name="connsiteX11" fmla="*/ 140589 w 352425"/>
                <a:gd name="connsiteY11" fmla="*/ 100965 h 409575"/>
                <a:gd name="connsiteX12" fmla="*/ 140589 w 352425"/>
                <a:gd name="connsiteY12" fmla="*/ 160687 h 409575"/>
                <a:gd name="connsiteX13" fmla="*/ 140589 w 352425"/>
                <a:gd name="connsiteY13" fmla="*/ 317659 h 409575"/>
                <a:gd name="connsiteX14" fmla="*/ 157734 w 352425"/>
                <a:gd name="connsiteY14" fmla="*/ 317659 h 409575"/>
                <a:gd name="connsiteX15" fmla="*/ 218599 w 352425"/>
                <a:gd name="connsiteY15" fmla="*/ 282797 h 409575"/>
                <a:gd name="connsiteX16" fmla="*/ 155543 w 352425"/>
                <a:gd name="connsiteY16" fmla="*/ 248507 h 409575"/>
                <a:gd name="connsiteX17" fmla="*/ 140589 w 352425"/>
                <a:gd name="connsiteY17" fmla="*/ 248507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409575">
                  <a:moveTo>
                    <a:pt x="0" y="0"/>
                  </a:moveTo>
                  <a:lnTo>
                    <a:pt x="176498" y="0"/>
                  </a:lnTo>
                  <a:cubicBezTo>
                    <a:pt x="257366" y="0"/>
                    <a:pt x="339757" y="19050"/>
                    <a:pt x="339757" y="115633"/>
                  </a:cubicBezTo>
                  <a:cubicBezTo>
                    <a:pt x="339757" y="152114"/>
                    <a:pt x="321469" y="188119"/>
                    <a:pt x="284988" y="199739"/>
                  </a:cubicBezTo>
                  <a:lnTo>
                    <a:pt x="284988" y="203073"/>
                  </a:lnTo>
                  <a:cubicBezTo>
                    <a:pt x="330327" y="219170"/>
                    <a:pt x="359093" y="252317"/>
                    <a:pt x="359093" y="302133"/>
                  </a:cubicBezTo>
                  <a:cubicBezTo>
                    <a:pt x="359093" y="387858"/>
                    <a:pt x="279368" y="417290"/>
                    <a:pt x="206693" y="417290"/>
                  </a:cubicBezTo>
                  <a:lnTo>
                    <a:pt x="0" y="417290"/>
                  </a:lnTo>
                  <a:close/>
                  <a:moveTo>
                    <a:pt x="154400" y="160496"/>
                  </a:moveTo>
                  <a:cubicBezTo>
                    <a:pt x="176498" y="160496"/>
                    <a:pt x="201454" y="158305"/>
                    <a:pt x="201454" y="129540"/>
                  </a:cubicBezTo>
                  <a:cubicBezTo>
                    <a:pt x="201454" y="98584"/>
                    <a:pt x="172879" y="100965"/>
                    <a:pt x="151067" y="100965"/>
                  </a:cubicBezTo>
                  <a:lnTo>
                    <a:pt x="140589" y="100965"/>
                  </a:lnTo>
                  <a:lnTo>
                    <a:pt x="140589" y="160687"/>
                  </a:lnTo>
                  <a:close/>
                  <a:moveTo>
                    <a:pt x="140589" y="317659"/>
                  </a:moveTo>
                  <a:lnTo>
                    <a:pt x="157734" y="317659"/>
                  </a:lnTo>
                  <a:cubicBezTo>
                    <a:pt x="182594" y="317659"/>
                    <a:pt x="218599" y="317087"/>
                    <a:pt x="218599" y="282797"/>
                  </a:cubicBezTo>
                  <a:cubicBezTo>
                    <a:pt x="218599" y="248507"/>
                    <a:pt x="179832" y="248507"/>
                    <a:pt x="155543" y="248507"/>
                  </a:cubicBezTo>
                  <a:lnTo>
                    <a:pt x="140589" y="2485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F37222-4DE8-4A61-828E-B499FB67947D}"/>
                </a:ext>
              </a:extLst>
            </p:cNvPr>
            <p:cNvSpPr/>
            <p:nvPr/>
          </p:nvSpPr>
          <p:spPr>
            <a:xfrm>
              <a:off x="7791753" y="2910269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686 w 276225"/>
                <a:gd name="connsiteY3" fmla="*/ 114300 h 409575"/>
                <a:gd name="connsiteX4" fmla="*/ 152686 w 276225"/>
                <a:gd name="connsiteY4" fmla="*/ 154210 h 409575"/>
                <a:gd name="connsiteX5" fmla="*/ 269462 w 276225"/>
                <a:gd name="connsiteY5" fmla="*/ 154210 h 409575"/>
                <a:gd name="connsiteX6" fmla="*/ 269462 w 276225"/>
                <a:gd name="connsiteY6" fmla="*/ 262414 h 409575"/>
                <a:gd name="connsiteX7" fmla="*/ 152686 w 276225"/>
                <a:gd name="connsiteY7" fmla="*/ 262414 h 409575"/>
                <a:gd name="connsiteX8" fmla="*/ 152686 w 276225"/>
                <a:gd name="connsiteY8" fmla="*/ 303371 h 409575"/>
                <a:gd name="connsiteX9" fmla="*/ 284607 w 276225"/>
                <a:gd name="connsiteY9" fmla="*/ 303371 h 409575"/>
                <a:gd name="connsiteX10" fmla="*/ 284607 w 276225"/>
                <a:gd name="connsiteY10" fmla="*/ 417671 h 409575"/>
                <a:gd name="connsiteX11" fmla="*/ 0 w 276225"/>
                <a:gd name="connsiteY11" fmla="*/ 41767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686" y="114300"/>
                  </a:lnTo>
                  <a:lnTo>
                    <a:pt x="152686" y="154210"/>
                  </a:lnTo>
                  <a:lnTo>
                    <a:pt x="269462" y="154210"/>
                  </a:lnTo>
                  <a:lnTo>
                    <a:pt x="269462" y="262414"/>
                  </a:lnTo>
                  <a:lnTo>
                    <a:pt x="152686" y="262414"/>
                  </a:lnTo>
                  <a:lnTo>
                    <a:pt x="152686" y="303371"/>
                  </a:lnTo>
                  <a:lnTo>
                    <a:pt x="284607" y="303371"/>
                  </a:lnTo>
                  <a:lnTo>
                    <a:pt x="284607" y="417671"/>
                  </a:lnTo>
                  <a:lnTo>
                    <a:pt x="0" y="4176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7FBE2B-97DB-4EAB-9B2B-39999274B1FA}"/>
                </a:ext>
              </a:extLst>
            </p:cNvPr>
            <p:cNvSpPr/>
            <p:nvPr/>
          </p:nvSpPr>
          <p:spPr>
            <a:xfrm>
              <a:off x="8131510" y="2910269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2975 w 390525"/>
                <a:gd name="connsiteY1" fmla="*/ 0 h 409575"/>
                <a:gd name="connsiteX2" fmla="*/ 356711 w 390525"/>
                <a:gd name="connsiteY2" fmla="*/ 145066 h 409575"/>
                <a:gd name="connsiteX3" fmla="*/ 275939 w 390525"/>
                <a:gd name="connsiteY3" fmla="*/ 253460 h 409575"/>
                <a:gd name="connsiteX4" fmla="*/ 275939 w 390525"/>
                <a:gd name="connsiteY4" fmla="*/ 256794 h 409575"/>
                <a:gd name="connsiteX5" fmla="*/ 301371 w 390525"/>
                <a:gd name="connsiteY5" fmla="*/ 281749 h 409575"/>
                <a:gd name="connsiteX6" fmla="*/ 392525 w 390525"/>
                <a:gd name="connsiteY6" fmla="*/ 417290 h 409575"/>
                <a:gd name="connsiteX7" fmla="*/ 217551 w 390525"/>
                <a:gd name="connsiteY7" fmla="*/ 417290 h 409575"/>
                <a:gd name="connsiteX8" fmla="*/ 150876 w 390525"/>
                <a:gd name="connsiteY8" fmla="*/ 283369 h 409575"/>
                <a:gd name="connsiteX9" fmla="*/ 148114 w 390525"/>
                <a:gd name="connsiteY9" fmla="*/ 283369 h 409575"/>
                <a:gd name="connsiteX10" fmla="*/ 148114 w 390525"/>
                <a:gd name="connsiteY10" fmla="*/ 417290 h 409575"/>
                <a:gd name="connsiteX11" fmla="*/ 0 w 390525"/>
                <a:gd name="connsiteY11" fmla="*/ 417290 h 409575"/>
                <a:gd name="connsiteX12" fmla="*/ 148304 w 390525"/>
                <a:gd name="connsiteY12" fmla="*/ 184880 h 409575"/>
                <a:gd name="connsiteX13" fmla="*/ 158782 w 390525"/>
                <a:gd name="connsiteY13" fmla="*/ 184880 h 409575"/>
                <a:gd name="connsiteX14" fmla="*/ 208597 w 390525"/>
                <a:gd name="connsiteY14" fmla="*/ 150019 h 409575"/>
                <a:gd name="connsiteX15" fmla="*/ 159925 w 390525"/>
                <a:gd name="connsiteY15" fmla="*/ 114014 h 409575"/>
                <a:gd name="connsiteX16" fmla="*/ 148304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2975" y="0"/>
                  </a:lnTo>
                  <a:cubicBezTo>
                    <a:pt x="276987" y="0"/>
                    <a:pt x="356711" y="39814"/>
                    <a:pt x="356711" y="145066"/>
                  </a:cubicBezTo>
                  <a:cubicBezTo>
                    <a:pt x="356711" y="208121"/>
                    <a:pt x="332422" y="234696"/>
                    <a:pt x="275939" y="253460"/>
                  </a:cubicBezTo>
                  <a:lnTo>
                    <a:pt x="275939" y="256794"/>
                  </a:lnTo>
                  <a:cubicBezTo>
                    <a:pt x="285745" y="263640"/>
                    <a:pt x="294340" y="272075"/>
                    <a:pt x="301371" y="281749"/>
                  </a:cubicBezTo>
                  <a:lnTo>
                    <a:pt x="392525" y="417290"/>
                  </a:lnTo>
                  <a:lnTo>
                    <a:pt x="217551" y="417290"/>
                  </a:lnTo>
                  <a:lnTo>
                    <a:pt x="150876" y="283369"/>
                  </a:lnTo>
                  <a:lnTo>
                    <a:pt x="148114" y="283369"/>
                  </a:lnTo>
                  <a:lnTo>
                    <a:pt x="148114" y="417290"/>
                  </a:lnTo>
                  <a:lnTo>
                    <a:pt x="0" y="417290"/>
                  </a:lnTo>
                  <a:close/>
                  <a:moveTo>
                    <a:pt x="148304" y="184880"/>
                  </a:moveTo>
                  <a:lnTo>
                    <a:pt x="158782" y="184880"/>
                  </a:lnTo>
                  <a:cubicBezTo>
                    <a:pt x="183737" y="184880"/>
                    <a:pt x="208597" y="180975"/>
                    <a:pt x="208597" y="150019"/>
                  </a:cubicBezTo>
                  <a:cubicBezTo>
                    <a:pt x="208597" y="119063"/>
                    <a:pt x="185928" y="114014"/>
                    <a:pt x="159925" y="114014"/>
                  </a:cubicBezTo>
                  <a:lnTo>
                    <a:pt x="148304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C9F275-910B-4A83-8565-36C280F6C00D}"/>
                </a:ext>
              </a:extLst>
            </p:cNvPr>
            <p:cNvSpPr/>
            <p:nvPr/>
          </p:nvSpPr>
          <p:spPr>
            <a:xfrm>
              <a:off x="8784163" y="2904064"/>
              <a:ext cx="333375" cy="428625"/>
            </a:xfrm>
            <a:custGeom>
              <a:avLst/>
              <a:gdLst>
                <a:gd name="connsiteX0" fmla="*/ 46578 w 333375"/>
                <a:gd name="connsiteY0" fmla="*/ 274523 h 428625"/>
                <a:gd name="connsiteX1" fmla="*/ 54293 w 333375"/>
                <a:gd name="connsiteY1" fmla="*/ 280619 h 428625"/>
                <a:gd name="connsiteX2" fmla="*/ 148876 w 333375"/>
                <a:gd name="connsiteY2" fmla="*/ 318719 h 428625"/>
                <a:gd name="connsiteX3" fmla="*/ 187643 w 333375"/>
                <a:gd name="connsiteY3" fmla="*/ 293859 h 428625"/>
                <a:gd name="connsiteX4" fmla="*/ 153829 w 333375"/>
                <a:gd name="connsiteY4" fmla="*/ 270618 h 428625"/>
                <a:gd name="connsiteX5" fmla="*/ 123444 w 333375"/>
                <a:gd name="connsiteY5" fmla="*/ 265094 h 428625"/>
                <a:gd name="connsiteX6" fmla="*/ 14383 w 333375"/>
                <a:gd name="connsiteY6" fmla="*/ 154413 h 428625"/>
                <a:gd name="connsiteX7" fmla="*/ 195358 w 333375"/>
                <a:gd name="connsiteY7" fmla="*/ 13 h 428625"/>
                <a:gd name="connsiteX8" fmla="*/ 327661 w 333375"/>
                <a:gd name="connsiteY8" fmla="*/ 36589 h 428625"/>
                <a:gd name="connsiteX9" fmla="*/ 286703 w 333375"/>
                <a:gd name="connsiteY9" fmla="*/ 143364 h 428625"/>
                <a:gd name="connsiteX10" fmla="*/ 198692 w 333375"/>
                <a:gd name="connsiteY10" fmla="*/ 111836 h 428625"/>
                <a:gd name="connsiteX11" fmla="*/ 166021 w 333375"/>
                <a:gd name="connsiteY11" fmla="*/ 133934 h 428625"/>
                <a:gd name="connsiteX12" fmla="*/ 196501 w 333375"/>
                <a:gd name="connsiteY12" fmla="*/ 154413 h 428625"/>
                <a:gd name="connsiteX13" fmla="*/ 230791 w 333375"/>
                <a:gd name="connsiteY13" fmla="*/ 162128 h 428625"/>
                <a:gd name="connsiteX14" fmla="*/ 341471 w 333375"/>
                <a:gd name="connsiteY14" fmla="*/ 281667 h 428625"/>
                <a:gd name="connsiteX15" fmla="*/ 160496 w 333375"/>
                <a:gd name="connsiteY15" fmla="*/ 430543 h 428625"/>
                <a:gd name="connsiteX16" fmla="*/ 0 w 333375"/>
                <a:gd name="connsiteY16" fmla="*/ 39244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428625">
                  <a:moveTo>
                    <a:pt x="46578" y="274523"/>
                  </a:moveTo>
                  <a:lnTo>
                    <a:pt x="54293" y="280619"/>
                  </a:lnTo>
                  <a:cubicBezTo>
                    <a:pt x="81439" y="301670"/>
                    <a:pt x="114110" y="318719"/>
                    <a:pt x="148876" y="318719"/>
                  </a:cubicBezTo>
                  <a:cubicBezTo>
                    <a:pt x="163830" y="318719"/>
                    <a:pt x="187643" y="312623"/>
                    <a:pt x="187643" y="293859"/>
                  </a:cubicBezTo>
                  <a:cubicBezTo>
                    <a:pt x="187643" y="275095"/>
                    <a:pt x="167735" y="273380"/>
                    <a:pt x="153829" y="270618"/>
                  </a:cubicBezTo>
                  <a:lnTo>
                    <a:pt x="123444" y="265094"/>
                  </a:lnTo>
                  <a:cubicBezTo>
                    <a:pt x="64199" y="254521"/>
                    <a:pt x="14383" y="219755"/>
                    <a:pt x="14383" y="154413"/>
                  </a:cubicBezTo>
                  <a:cubicBezTo>
                    <a:pt x="14383" y="55353"/>
                    <a:pt x="104585" y="13"/>
                    <a:pt x="195358" y="13"/>
                  </a:cubicBezTo>
                  <a:cubicBezTo>
                    <a:pt x="242018" y="-459"/>
                    <a:pt x="287868" y="12217"/>
                    <a:pt x="327661" y="36589"/>
                  </a:cubicBezTo>
                  <a:lnTo>
                    <a:pt x="286703" y="143364"/>
                  </a:lnTo>
                  <a:cubicBezTo>
                    <a:pt x="261234" y="124187"/>
                    <a:pt x="230544" y="113193"/>
                    <a:pt x="198692" y="111836"/>
                  </a:cubicBezTo>
                  <a:cubicBezTo>
                    <a:pt x="185452" y="111836"/>
                    <a:pt x="166021" y="116789"/>
                    <a:pt x="166021" y="133934"/>
                  </a:cubicBezTo>
                  <a:cubicBezTo>
                    <a:pt x="166021" y="149365"/>
                    <a:pt x="185071" y="151651"/>
                    <a:pt x="196501" y="154413"/>
                  </a:cubicBezTo>
                  <a:lnTo>
                    <a:pt x="230791" y="162128"/>
                  </a:lnTo>
                  <a:cubicBezTo>
                    <a:pt x="294990" y="176511"/>
                    <a:pt x="341471" y="210896"/>
                    <a:pt x="341471" y="281667"/>
                  </a:cubicBezTo>
                  <a:cubicBezTo>
                    <a:pt x="341471" y="381298"/>
                    <a:pt x="250698" y="430543"/>
                    <a:pt x="160496" y="430543"/>
                  </a:cubicBezTo>
                  <a:cubicBezTo>
                    <a:pt x="104837" y="429878"/>
                    <a:pt x="50020" y="416865"/>
                    <a:pt x="0" y="392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FC1126-F39E-42B4-9A80-0158DC2EC37B}"/>
                </a:ext>
              </a:extLst>
            </p:cNvPr>
            <p:cNvSpPr/>
            <p:nvPr/>
          </p:nvSpPr>
          <p:spPr>
            <a:xfrm>
              <a:off x="9170307" y="2910745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888 h 419100"/>
                <a:gd name="connsiteX2" fmla="*/ 193167 w 381000"/>
                <a:gd name="connsiteY2" fmla="*/ 423958 h 419100"/>
                <a:gd name="connsiteX3" fmla="*/ 0 w 381000"/>
                <a:gd name="connsiteY3" fmla="*/ 246888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888"/>
                  </a:lnTo>
                  <a:cubicBezTo>
                    <a:pt x="386334" y="368618"/>
                    <a:pt x="310134" y="423958"/>
                    <a:pt x="193167" y="423958"/>
                  </a:cubicBezTo>
                  <a:cubicBezTo>
                    <a:pt x="76200" y="423958"/>
                    <a:pt x="0" y="368618"/>
                    <a:pt x="0" y="246888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781" y="293846"/>
                    <a:pt x="193167" y="293846"/>
                  </a:cubicBezTo>
                  <a:cubicBezTo>
                    <a:pt x="233553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D1324C-4B44-41D0-A3D7-B26A8600751D}"/>
                </a:ext>
              </a:extLst>
            </p:cNvPr>
            <p:cNvSpPr/>
            <p:nvPr/>
          </p:nvSpPr>
          <p:spPr>
            <a:xfrm>
              <a:off x="9611981" y="2910745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4 w 381000"/>
                <a:gd name="connsiteY1" fmla="*/ 0 h 409575"/>
                <a:gd name="connsiteX2" fmla="*/ 146114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2224 h 409575"/>
                <a:gd name="connsiteX9" fmla="*/ 146114 w 381000"/>
                <a:gd name="connsiteY9" fmla="*/ 272224 h 409575"/>
                <a:gd name="connsiteX10" fmla="*/ 146114 w 381000"/>
                <a:gd name="connsiteY10" fmla="*/ 417195 h 409575"/>
                <a:gd name="connsiteX11" fmla="*/ 0 w 381000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4" y="0"/>
                  </a:lnTo>
                  <a:lnTo>
                    <a:pt x="146114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2224"/>
                  </a:lnTo>
                  <a:lnTo>
                    <a:pt x="146114" y="272224"/>
                  </a:lnTo>
                  <a:lnTo>
                    <a:pt x="146114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AE90AF-1CC4-48FF-84DA-C1230866B482}"/>
                </a:ext>
              </a:extLst>
            </p:cNvPr>
            <p:cNvSpPr/>
            <p:nvPr/>
          </p:nvSpPr>
          <p:spPr>
            <a:xfrm>
              <a:off x="10057561" y="2910745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145542 w 409575"/>
                <a:gd name="connsiteY1" fmla="*/ 0 h 409575"/>
                <a:gd name="connsiteX2" fmla="*/ 281654 w 409575"/>
                <a:gd name="connsiteY2" fmla="*/ 231362 h 409575"/>
                <a:gd name="connsiteX3" fmla="*/ 285750 w 409575"/>
                <a:gd name="connsiteY3" fmla="*/ 231362 h 409575"/>
                <a:gd name="connsiteX4" fmla="*/ 272986 w 409575"/>
                <a:gd name="connsiteY4" fmla="*/ 125063 h 409575"/>
                <a:gd name="connsiteX5" fmla="*/ 272986 w 409575"/>
                <a:gd name="connsiteY5" fmla="*/ 0 h 409575"/>
                <a:gd name="connsiteX6" fmla="*/ 417957 w 409575"/>
                <a:gd name="connsiteY6" fmla="*/ 0 h 409575"/>
                <a:gd name="connsiteX7" fmla="*/ 417957 w 409575"/>
                <a:gd name="connsiteY7" fmla="*/ 417290 h 409575"/>
                <a:gd name="connsiteX8" fmla="*/ 273368 w 409575"/>
                <a:gd name="connsiteY8" fmla="*/ 417290 h 409575"/>
                <a:gd name="connsiteX9" fmla="*/ 140018 w 409575"/>
                <a:gd name="connsiteY9" fmla="*/ 198215 h 409575"/>
                <a:gd name="connsiteX10" fmla="*/ 135636 w 409575"/>
                <a:gd name="connsiteY10" fmla="*/ 198215 h 409575"/>
                <a:gd name="connsiteX11" fmla="*/ 145161 w 409575"/>
                <a:gd name="connsiteY11" fmla="*/ 281749 h 409575"/>
                <a:gd name="connsiteX12" fmla="*/ 145161 w 409575"/>
                <a:gd name="connsiteY12" fmla="*/ 417386 h 409575"/>
                <a:gd name="connsiteX13" fmla="*/ 0 w 409575"/>
                <a:gd name="connsiteY13" fmla="*/ 41738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09575">
                  <a:moveTo>
                    <a:pt x="0" y="0"/>
                  </a:moveTo>
                  <a:lnTo>
                    <a:pt x="145542" y="0"/>
                  </a:lnTo>
                  <a:lnTo>
                    <a:pt x="281654" y="231362"/>
                  </a:lnTo>
                  <a:lnTo>
                    <a:pt x="285750" y="231362"/>
                  </a:lnTo>
                  <a:cubicBezTo>
                    <a:pt x="278462" y="196360"/>
                    <a:pt x="274191" y="160796"/>
                    <a:pt x="272986" y="125063"/>
                  </a:cubicBezTo>
                  <a:lnTo>
                    <a:pt x="272986" y="0"/>
                  </a:lnTo>
                  <a:lnTo>
                    <a:pt x="417957" y="0"/>
                  </a:lnTo>
                  <a:lnTo>
                    <a:pt x="417957" y="417290"/>
                  </a:lnTo>
                  <a:lnTo>
                    <a:pt x="273368" y="417290"/>
                  </a:lnTo>
                  <a:lnTo>
                    <a:pt x="140018" y="198215"/>
                  </a:lnTo>
                  <a:lnTo>
                    <a:pt x="135636" y="198215"/>
                  </a:lnTo>
                  <a:cubicBezTo>
                    <a:pt x="141195" y="225736"/>
                    <a:pt x="144382" y="253683"/>
                    <a:pt x="145161" y="281749"/>
                  </a:cubicBezTo>
                  <a:lnTo>
                    <a:pt x="145161" y="417386"/>
                  </a:lnTo>
                  <a:lnTo>
                    <a:pt x="0" y="417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1D8EB2-6AC2-42BA-8B56-87AA8759D242}"/>
                </a:ext>
              </a:extLst>
            </p:cNvPr>
            <p:cNvSpPr/>
            <p:nvPr/>
          </p:nvSpPr>
          <p:spPr>
            <a:xfrm>
              <a:off x="10536287" y="2910745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781 w 276225"/>
                <a:gd name="connsiteY3" fmla="*/ 114300 h 409575"/>
                <a:gd name="connsiteX4" fmla="*/ 152781 w 276225"/>
                <a:gd name="connsiteY4" fmla="*/ 154114 h 409575"/>
                <a:gd name="connsiteX5" fmla="*/ 269557 w 276225"/>
                <a:gd name="connsiteY5" fmla="*/ 154114 h 409575"/>
                <a:gd name="connsiteX6" fmla="*/ 269557 w 276225"/>
                <a:gd name="connsiteY6" fmla="*/ 261938 h 409575"/>
                <a:gd name="connsiteX7" fmla="*/ 152781 w 276225"/>
                <a:gd name="connsiteY7" fmla="*/ 261938 h 409575"/>
                <a:gd name="connsiteX8" fmla="*/ 152781 w 276225"/>
                <a:gd name="connsiteY8" fmla="*/ 302895 h 409575"/>
                <a:gd name="connsiteX9" fmla="*/ 285083 w 276225"/>
                <a:gd name="connsiteY9" fmla="*/ 302895 h 409575"/>
                <a:gd name="connsiteX10" fmla="*/ 285083 w 276225"/>
                <a:gd name="connsiteY10" fmla="*/ 417195 h 409575"/>
                <a:gd name="connsiteX11" fmla="*/ 0 w 276225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781" y="114300"/>
                  </a:lnTo>
                  <a:lnTo>
                    <a:pt x="152781" y="154114"/>
                  </a:lnTo>
                  <a:lnTo>
                    <a:pt x="269557" y="154114"/>
                  </a:lnTo>
                  <a:lnTo>
                    <a:pt x="269557" y="261938"/>
                  </a:lnTo>
                  <a:lnTo>
                    <a:pt x="152781" y="261938"/>
                  </a:lnTo>
                  <a:lnTo>
                    <a:pt x="152781" y="302895"/>
                  </a:lnTo>
                  <a:lnTo>
                    <a:pt x="285083" y="302895"/>
                  </a:lnTo>
                  <a:lnTo>
                    <a:pt x="285083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2118AF-95CA-49C9-88B5-69229A8D9C73}"/>
                </a:ext>
              </a:extLst>
            </p:cNvPr>
            <p:cNvSpPr/>
            <p:nvPr/>
          </p:nvSpPr>
          <p:spPr>
            <a:xfrm>
              <a:off x="10870424" y="2910745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3166 w 390525"/>
                <a:gd name="connsiteY1" fmla="*/ 0 h 409575"/>
                <a:gd name="connsiteX2" fmla="*/ 356901 w 390525"/>
                <a:gd name="connsiteY2" fmla="*/ 144971 h 409575"/>
                <a:gd name="connsiteX3" fmla="*/ 276130 w 390525"/>
                <a:gd name="connsiteY3" fmla="*/ 253460 h 409575"/>
                <a:gd name="connsiteX4" fmla="*/ 276130 w 390525"/>
                <a:gd name="connsiteY4" fmla="*/ 256794 h 409575"/>
                <a:gd name="connsiteX5" fmla="*/ 301561 w 390525"/>
                <a:gd name="connsiteY5" fmla="*/ 281749 h 409575"/>
                <a:gd name="connsiteX6" fmla="*/ 392335 w 390525"/>
                <a:gd name="connsiteY6" fmla="*/ 417386 h 409575"/>
                <a:gd name="connsiteX7" fmla="*/ 217551 w 390525"/>
                <a:gd name="connsiteY7" fmla="*/ 417386 h 409575"/>
                <a:gd name="connsiteX8" fmla="*/ 150876 w 390525"/>
                <a:gd name="connsiteY8" fmla="*/ 283464 h 409575"/>
                <a:gd name="connsiteX9" fmla="*/ 148114 w 390525"/>
                <a:gd name="connsiteY9" fmla="*/ 283464 h 409575"/>
                <a:gd name="connsiteX10" fmla="*/ 148114 w 390525"/>
                <a:gd name="connsiteY10" fmla="*/ 417386 h 409575"/>
                <a:gd name="connsiteX11" fmla="*/ 0 w 390525"/>
                <a:gd name="connsiteY11" fmla="*/ 417386 h 409575"/>
                <a:gd name="connsiteX12" fmla="*/ 148304 w 390525"/>
                <a:gd name="connsiteY12" fmla="*/ 184880 h 409575"/>
                <a:gd name="connsiteX13" fmla="*/ 158686 w 390525"/>
                <a:gd name="connsiteY13" fmla="*/ 184880 h 409575"/>
                <a:gd name="connsiteX14" fmla="*/ 208502 w 390525"/>
                <a:gd name="connsiteY14" fmla="*/ 150019 h 409575"/>
                <a:gd name="connsiteX15" fmla="*/ 159829 w 390525"/>
                <a:gd name="connsiteY15" fmla="*/ 114014 h 409575"/>
                <a:gd name="connsiteX16" fmla="*/ 148209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3166" y="0"/>
                  </a:lnTo>
                  <a:cubicBezTo>
                    <a:pt x="277273" y="0"/>
                    <a:pt x="356901" y="39814"/>
                    <a:pt x="356901" y="144971"/>
                  </a:cubicBezTo>
                  <a:cubicBezTo>
                    <a:pt x="356901" y="208026"/>
                    <a:pt x="332518" y="234601"/>
                    <a:pt x="276130" y="253460"/>
                  </a:cubicBezTo>
                  <a:lnTo>
                    <a:pt x="276130" y="256794"/>
                  </a:lnTo>
                  <a:cubicBezTo>
                    <a:pt x="285947" y="263627"/>
                    <a:pt x="294544" y="272063"/>
                    <a:pt x="301561" y="281749"/>
                  </a:cubicBezTo>
                  <a:lnTo>
                    <a:pt x="392335" y="417386"/>
                  </a:lnTo>
                  <a:lnTo>
                    <a:pt x="217551" y="417386"/>
                  </a:lnTo>
                  <a:lnTo>
                    <a:pt x="150876" y="283464"/>
                  </a:lnTo>
                  <a:lnTo>
                    <a:pt x="148114" y="283464"/>
                  </a:lnTo>
                  <a:lnTo>
                    <a:pt x="148114" y="417386"/>
                  </a:lnTo>
                  <a:lnTo>
                    <a:pt x="0" y="417386"/>
                  </a:lnTo>
                  <a:close/>
                  <a:moveTo>
                    <a:pt x="148304" y="184880"/>
                  </a:moveTo>
                  <a:lnTo>
                    <a:pt x="158686" y="184880"/>
                  </a:lnTo>
                  <a:cubicBezTo>
                    <a:pt x="183642" y="184880"/>
                    <a:pt x="208502" y="180975"/>
                    <a:pt x="208502" y="150019"/>
                  </a:cubicBezTo>
                  <a:cubicBezTo>
                    <a:pt x="208502" y="119063"/>
                    <a:pt x="185832" y="114014"/>
                    <a:pt x="159829" y="114014"/>
                  </a:cubicBezTo>
                  <a:lnTo>
                    <a:pt x="148209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BCFB34-5136-46CA-BBC6-B877FA043DDD}"/>
                </a:ext>
              </a:extLst>
            </p:cNvPr>
            <p:cNvSpPr/>
            <p:nvPr/>
          </p:nvSpPr>
          <p:spPr>
            <a:xfrm>
              <a:off x="8535085" y="3013043"/>
              <a:ext cx="219075" cy="219075"/>
            </a:xfrm>
            <a:custGeom>
              <a:avLst/>
              <a:gdLst>
                <a:gd name="connsiteX0" fmla="*/ 79534 w 219075"/>
                <a:gd name="connsiteY0" fmla="*/ 0 h 219075"/>
                <a:gd name="connsiteX1" fmla="*/ 145447 w 219075"/>
                <a:gd name="connsiteY1" fmla="*/ 0 h 219075"/>
                <a:gd name="connsiteX2" fmla="*/ 145447 w 219075"/>
                <a:gd name="connsiteY2" fmla="*/ 79534 h 219075"/>
                <a:gd name="connsiteX3" fmla="*/ 224980 w 219075"/>
                <a:gd name="connsiteY3" fmla="*/ 79534 h 219075"/>
                <a:gd name="connsiteX4" fmla="*/ 224980 w 219075"/>
                <a:gd name="connsiteY4" fmla="*/ 145447 h 219075"/>
                <a:gd name="connsiteX5" fmla="*/ 145447 w 219075"/>
                <a:gd name="connsiteY5" fmla="*/ 145447 h 219075"/>
                <a:gd name="connsiteX6" fmla="*/ 145447 w 219075"/>
                <a:gd name="connsiteY6" fmla="*/ 225457 h 219075"/>
                <a:gd name="connsiteX7" fmla="*/ 79534 w 219075"/>
                <a:gd name="connsiteY7" fmla="*/ 225457 h 219075"/>
                <a:gd name="connsiteX8" fmla="*/ 79534 w 219075"/>
                <a:gd name="connsiteY8" fmla="*/ 145447 h 219075"/>
                <a:gd name="connsiteX9" fmla="*/ 0 w 219075"/>
                <a:gd name="connsiteY9" fmla="*/ 145447 h 219075"/>
                <a:gd name="connsiteX10" fmla="*/ 0 w 219075"/>
                <a:gd name="connsiteY10" fmla="*/ 79534 h 219075"/>
                <a:gd name="connsiteX11" fmla="*/ 79534 w 219075"/>
                <a:gd name="connsiteY11" fmla="*/ 7953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219075">
                  <a:moveTo>
                    <a:pt x="79534" y="0"/>
                  </a:moveTo>
                  <a:lnTo>
                    <a:pt x="145447" y="0"/>
                  </a:lnTo>
                  <a:lnTo>
                    <a:pt x="145447" y="79534"/>
                  </a:lnTo>
                  <a:lnTo>
                    <a:pt x="224980" y="79534"/>
                  </a:lnTo>
                  <a:lnTo>
                    <a:pt x="224980" y="145447"/>
                  </a:lnTo>
                  <a:lnTo>
                    <a:pt x="145447" y="145447"/>
                  </a:lnTo>
                  <a:lnTo>
                    <a:pt x="145447" y="225457"/>
                  </a:lnTo>
                  <a:lnTo>
                    <a:pt x="79534" y="225457"/>
                  </a:lnTo>
                  <a:lnTo>
                    <a:pt x="79534" y="145447"/>
                  </a:lnTo>
                  <a:lnTo>
                    <a:pt x="0" y="145447"/>
                  </a:lnTo>
                  <a:lnTo>
                    <a:pt x="0" y="79534"/>
                  </a:lnTo>
                  <a:lnTo>
                    <a:pt x="79534" y="79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0659490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3060-99E2-46D8-8882-3575205C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7200"/>
            <a:ext cx="5472113" cy="4681526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809-94F8-47DC-8202-77AAAFFED6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A12F82-BE03-41D0-B38B-93BB1F59E5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9026" y="1627200"/>
            <a:ext cx="5472113" cy="4681526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9771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small" preserve="1" userDrawn="1">
  <p:cSld name="Two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B416-B23A-453A-BDCA-34BABCF1976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4D0CE0-6620-4161-BC67-2204FEF71A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3" y="1627200"/>
            <a:ext cx="5472113" cy="4681526"/>
          </a:xfrm>
        </p:spPr>
        <p:txBody>
          <a:bodyPr/>
          <a:lstStyle>
            <a:lvl1pPr>
              <a:lnSpc>
                <a:spcPct val="93000"/>
              </a:lnSpc>
              <a:defRPr sz="1600"/>
            </a:lvl1pPr>
            <a:lvl2pPr>
              <a:lnSpc>
                <a:spcPct val="93000"/>
              </a:lnSpc>
              <a:defRPr sz="1400"/>
            </a:lvl2pPr>
            <a:lvl3pPr>
              <a:lnSpc>
                <a:spcPct val="93000"/>
              </a:lnSpc>
              <a:defRPr sz="1200"/>
            </a:lvl3pPr>
            <a:lvl4pPr>
              <a:lnSpc>
                <a:spcPct val="93000"/>
              </a:lnSpc>
              <a:defRPr sz="1000"/>
            </a:lvl4pPr>
            <a:lvl5pPr>
              <a:lnSpc>
                <a:spcPct val="93000"/>
              </a:lnSpc>
              <a:defRPr sz="10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5103DF-5416-42EF-B799-4C98695348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9026" y="1627200"/>
            <a:ext cx="5472113" cy="4681526"/>
          </a:xfrm>
        </p:spPr>
        <p:txBody>
          <a:bodyPr/>
          <a:lstStyle>
            <a:lvl1pPr>
              <a:lnSpc>
                <a:spcPct val="93000"/>
              </a:lnSpc>
              <a:defRPr sz="1600"/>
            </a:lvl1pPr>
            <a:lvl2pPr>
              <a:lnSpc>
                <a:spcPct val="93000"/>
              </a:lnSpc>
              <a:defRPr sz="1400"/>
            </a:lvl2pPr>
            <a:lvl3pPr>
              <a:lnSpc>
                <a:spcPct val="93000"/>
              </a:lnSpc>
              <a:defRPr sz="1200"/>
            </a:lvl3pPr>
            <a:lvl4pPr>
              <a:lnSpc>
                <a:spcPct val="93000"/>
              </a:lnSpc>
              <a:defRPr sz="1000"/>
            </a:lvl4pPr>
            <a:lvl5pPr>
              <a:lnSpc>
                <a:spcPct val="93000"/>
              </a:lnSpc>
              <a:defRPr sz="10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65179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3060-99E2-46D8-8882-3575205C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7200"/>
            <a:ext cx="3556000" cy="4681526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3A9B-FCA2-4E0F-8614-50775A3A35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A12F82-BE03-41D0-B38B-93BB1F59E5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85139" y="1627200"/>
            <a:ext cx="3556000" cy="4681526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EA3745-99A3-4ECC-81F4-EF688D6B23B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8001" y="1627200"/>
            <a:ext cx="3556000" cy="4681526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64377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59C3069-7D84-471E-A4E4-91B9034BEB7B}"/>
              </a:ext>
            </a:extLst>
          </p:cNvPr>
          <p:cNvGrpSpPr>
            <a:grpSpLocks noChangeAspect="1"/>
          </p:cNvGrpSpPr>
          <p:nvPr userDrawn="1">
            <p:custDataLst>
              <p:tags r:id="rId30"/>
            </p:custDataLst>
          </p:nvPr>
        </p:nvGrpSpPr>
        <p:grpSpPr>
          <a:xfrm>
            <a:off x="9824803" y="371242"/>
            <a:ext cx="1994400" cy="179995"/>
            <a:chOff x="6511594" y="2904064"/>
            <a:chExt cx="4749355" cy="428625"/>
          </a:xfrm>
          <a:solidFill>
            <a:srgbClr val="365888"/>
          </a:solidFill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31B545C-6B73-452A-9549-0439239C23DD}"/>
                </a:ext>
              </a:extLst>
            </p:cNvPr>
            <p:cNvSpPr/>
            <p:nvPr/>
          </p:nvSpPr>
          <p:spPr>
            <a:xfrm>
              <a:off x="6511594" y="2910269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3 w 381000"/>
                <a:gd name="connsiteY1" fmla="*/ 0 h 409575"/>
                <a:gd name="connsiteX2" fmla="*/ 146113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1939 h 409575"/>
                <a:gd name="connsiteX9" fmla="*/ 146113 w 381000"/>
                <a:gd name="connsiteY9" fmla="*/ 271939 h 409575"/>
                <a:gd name="connsiteX10" fmla="*/ 146113 w 381000"/>
                <a:gd name="connsiteY10" fmla="*/ 416909 h 409575"/>
                <a:gd name="connsiteX11" fmla="*/ 0 w 381000"/>
                <a:gd name="connsiteY11" fmla="*/ 41690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3" y="0"/>
                  </a:lnTo>
                  <a:lnTo>
                    <a:pt x="146113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1939"/>
                  </a:lnTo>
                  <a:lnTo>
                    <a:pt x="146113" y="271939"/>
                  </a:lnTo>
                  <a:lnTo>
                    <a:pt x="146113" y="416909"/>
                  </a:lnTo>
                  <a:lnTo>
                    <a:pt x="0" y="4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B2A9007-AEAB-4A00-8D57-418FAA99D7B8}"/>
                </a:ext>
              </a:extLst>
            </p:cNvPr>
            <p:cNvSpPr/>
            <p:nvPr/>
          </p:nvSpPr>
          <p:spPr>
            <a:xfrm>
              <a:off x="6950410" y="2910840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793 h 419100"/>
                <a:gd name="connsiteX2" fmla="*/ 193167 w 381000"/>
                <a:gd name="connsiteY2" fmla="*/ 423863 h 419100"/>
                <a:gd name="connsiteX3" fmla="*/ 0 w 381000"/>
                <a:gd name="connsiteY3" fmla="*/ 246793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793"/>
                  </a:lnTo>
                  <a:cubicBezTo>
                    <a:pt x="386334" y="368522"/>
                    <a:pt x="310134" y="423863"/>
                    <a:pt x="193167" y="423863"/>
                  </a:cubicBezTo>
                  <a:cubicBezTo>
                    <a:pt x="76200" y="423863"/>
                    <a:pt x="0" y="368522"/>
                    <a:pt x="0" y="246793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686" y="293846"/>
                    <a:pt x="193167" y="293846"/>
                  </a:cubicBezTo>
                  <a:cubicBezTo>
                    <a:pt x="233648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76D8EF6-ED14-4D89-81FF-E5A93EE16ECD}"/>
                </a:ext>
              </a:extLst>
            </p:cNvPr>
            <p:cNvSpPr/>
            <p:nvPr/>
          </p:nvSpPr>
          <p:spPr>
            <a:xfrm>
              <a:off x="7389894" y="2910269"/>
              <a:ext cx="352425" cy="409575"/>
            </a:xfrm>
            <a:custGeom>
              <a:avLst/>
              <a:gdLst>
                <a:gd name="connsiteX0" fmla="*/ 0 w 352425"/>
                <a:gd name="connsiteY0" fmla="*/ 0 h 409575"/>
                <a:gd name="connsiteX1" fmla="*/ 176498 w 352425"/>
                <a:gd name="connsiteY1" fmla="*/ 0 h 409575"/>
                <a:gd name="connsiteX2" fmla="*/ 339757 w 352425"/>
                <a:gd name="connsiteY2" fmla="*/ 115633 h 409575"/>
                <a:gd name="connsiteX3" fmla="*/ 284988 w 352425"/>
                <a:gd name="connsiteY3" fmla="*/ 199739 h 409575"/>
                <a:gd name="connsiteX4" fmla="*/ 284988 w 352425"/>
                <a:gd name="connsiteY4" fmla="*/ 203073 h 409575"/>
                <a:gd name="connsiteX5" fmla="*/ 359093 w 352425"/>
                <a:gd name="connsiteY5" fmla="*/ 302133 h 409575"/>
                <a:gd name="connsiteX6" fmla="*/ 206693 w 352425"/>
                <a:gd name="connsiteY6" fmla="*/ 417290 h 409575"/>
                <a:gd name="connsiteX7" fmla="*/ 0 w 352425"/>
                <a:gd name="connsiteY7" fmla="*/ 417290 h 409575"/>
                <a:gd name="connsiteX8" fmla="*/ 154400 w 352425"/>
                <a:gd name="connsiteY8" fmla="*/ 160496 h 409575"/>
                <a:gd name="connsiteX9" fmla="*/ 201454 w 352425"/>
                <a:gd name="connsiteY9" fmla="*/ 129540 h 409575"/>
                <a:gd name="connsiteX10" fmla="*/ 151067 w 352425"/>
                <a:gd name="connsiteY10" fmla="*/ 100965 h 409575"/>
                <a:gd name="connsiteX11" fmla="*/ 140589 w 352425"/>
                <a:gd name="connsiteY11" fmla="*/ 100965 h 409575"/>
                <a:gd name="connsiteX12" fmla="*/ 140589 w 352425"/>
                <a:gd name="connsiteY12" fmla="*/ 160687 h 409575"/>
                <a:gd name="connsiteX13" fmla="*/ 140589 w 352425"/>
                <a:gd name="connsiteY13" fmla="*/ 317659 h 409575"/>
                <a:gd name="connsiteX14" fmla="*/ 157734 w 352425"/>
                <a:gd name="connsiteY14" fmla="*/ 317659 h 409575"/>
                <a:gd name="connsiteX15" fmla="*/ 218599 w 352425"/>
                <a:gd name="connsiteY15" fmla="*/ 282797 h 409575"/>
                <a:gd name="connsiteX16" fmla="*/ 155543 w 352425"/>
                <a:gd name="connsiteY16" fmla="*/ 248507 h 409575"/>
                <a:gd name="connsiteX17" fmla="*/ 140589 w 352425"/>
                <a:gd name="connsiteY17" fmla="*/ 248507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409575">
                  <a:moveTo>
                    <a:pt x="0" y="0"/>
                  </a:moveTo>
                  <a:lnTo>
                    <a:pt x="176498" y="0"/>
                  </a:lnTo>
                  <a:cubicBezTo>
                    <a:pt x="257366" y="0"/>
                    <a:pt x="339757" y="19050"/>
                    <a:pt x="339757" y="115633"/>
                  </a:cubicBezTo>
                  <a:cubicBezTo>
                    <a:pt x="339757" y="152114"/>
                    <a:pt x="321469" y="188119"/>
                    <a:pt x="284988" y="199739"/>
                  </a:cubicBezTo>
                  <a:lnTo>
                    <a:pt x="284988" y="203073"/>
                  </a:lnTo>
                  <a:cubicBezTo>
                    <a:pt x="330327" y="219170"/>
                    <a:pt x="359093" y="252317"/>
                    <a:pt x="359093" y="302133"/>
                  </a:cubicBezTo>
                  <a:cubicBezTo>
                    <a:pt x="359093" y="387858"/>
                    <a:pt x="279368" y="417290"/>
                    <a:pt x="206693" y="417290"/>
                  </a:cubicBezTo>
                  <a:lnTo>
                    <a:pt x="0" y="417290"/>
                  </a:lnTo>
                  <a:close/>
                  <a:moveTo>
                    <a:pt x="154400" y="160496"/>
                  </a:moveTo>
                  <a:cubicBezTo>
                    <a:pt x="176498" y="160496"/>
                    <a:pt x="201454" y="158305"/>
                    <a:pt x="201454" y="129540"/>
                  </a:cubicBezTo>
                  <a:cubicBezTo>
                    <a:pt x="201454" y="98584"/>
                    <a:pt x="172879" y="100965"/>
                    <a:pt x="151067" y="100965"/>
                  </a:cubicBezTo>
                  <a:lnTo>
                    <a:pt x="140589" y="100965"/>
                  </a:lnTo>
                  <a:lnTo>
                    <a:pt x="140589" y="160687"/>
                  </a:lnTo>
                  <a:close/>
                  <a:moveTo>
                    <a:pt x="140589" y="317659"/>
                  </a:moveTo>
                  <a:lnTo>
                    <a:pt x="157734" y="317659"/>
                  </a:lnTo>
                  <a:cubicBezTo>
                    <a:pt x="182594" y="317659"/>
                    <a:pt x="218599" y="317087"/>
                    <a:pt x="218599" y="282797"/>
                  </a:cubicBezTo>
                  <a:cubicBezTo>
                    <a:pt x="218599" y="248507"/>
                    <a:pt x="179832" y="248507"/>
                    <a:pt x="155543" y="248507"/>
                  </a:cubicBezTo>
                  <a:lnTo>
                    <a:pt x="140589" y="2485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0825521-FF89-4873-96A3-D2925D92557F}"/>
                </a:ext>
              </a:extLst>
            </p:cNvPr>
            <p:cNvSpPr/>
            <p:nvPr/>
          </p:nvSpPr>
          <p:spPr>
            <a:xfrm>
              <a:off x="7791753" y="2910269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686 w 276225"/>
                <a:gd name="connsiteY3" fmla="*/ 114300 h 409575"/>
                <a:gd name="connsiteX4" fmla="*/ 152686 w 276225"/>
                <a:gd name="connsiteY4" fmla="*/ 154210 h 409575"/>
                <a:gd name="connsiteX5" fmla="*/ 269462 w 276225"/>
                <a:gd name="connsiteY5" fmla="*/ 154210 h 409575"/>
                <a:gd name="connsiteX6" fmla="*/ 269462 w 276225"/>
                <a:gd name="connsiteY6" fmla="*/ 262414 h 409575"/>
                <a:gd name="connsiteX7" fmla="*/ 152686 w 276225"/>
                <a:gd name="connsiteY7" fmla="*/ 262414 h 409575"/>
                <a:gd name="connsiteX8" fmla="*/ 152686 w 276225"/>
                <a:gd name="connsiteY8" fmla="*/ 303371 h 409575"/>
                <a:gd name="connsiteX9" fmla="*/ 284607 w 276225"/>
                <a:gd name="connsiteY9" fmla="*/ 303371 h 409575"/>
                <a:gd name="connsiteX10" fmla="*/ 284607 w 276225"/>
                <a:gd name="connsiteY10" fmla="*/ 417671 h 409575"/>
                <a:gd name="connsiteX11" fmla="*/ 0 w 276225"/>
                <a:gd name="connsiteY11" fmla="*/ 41767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686" y="114300"/>
                  </a:lnTo>
                  <a:lnTo>
                    <a:pt x="152686" y="154210"/>
                  </a:lnTo>
                  <a:lnTo>
                    <a:pt x="269462" y="154210"/>
                  </a:lnTo>
                  <a:lnTo>
                    <a:pt x="269462" y="262414"/>
                  </a:lnTo>
                  <a:lnTo>
                    <a:pt x="152686" y="262414"/>
                  </a:lnTo>
                  <a:lnTo>
                    <a:pt x="152686" y="303371"/>
                  </a:lnTo>
                  <a:lnTo>
                    <a:pt x="284607" y="303371"/>
                  </a:lnTo>
                  <a:lnTo>
                    <a:pt x="284607" y="417671"/>
                  </a:lnTo>
                  <a:lnTo>
                    <a:pt x="0" y="4176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0DE5491-3D02-468D-B471-0AAC88153675}"/>
                </a:ext>
              </a:extLst>
            </p:cNvPr>
            <p:cNvSpPr/>
            <p:nvPr/>
          </p:nvSpPr>
          <p:spPr>
            <a:xfrm>
              <a:off x="8131510" y="2910269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2975 w 390525"/>
                <a:gd name="connsiteY1" fmla="*/ 0 h 409575"/>
                <a:gd name="connsiteX2" fmla="*/ 356711 w 390525"/>
                <a:gd name="connsiteY2" fmla="*/ 145066 h 409575"/>
                <a:gd name="connsiteX3" fmla="*/ 275939 w 390525"/>
                <a:gd name="connsiteY3" fmla="*/ 253460 h 409575"/>
                <a:gd name="connsiteX4" fmla="*/ 275939 w 390525"/>
                <a:gd name="connsiteY4" fmla="*/ 256794 h 409575"/>
                <a:gd name="connsiteX5" fmla="*/ 301371 w 390525"/>
                <a:gd name="connsiteY5" fmla="*/ 281749 h 409575"/>
                <a:gd name="connsiteX6" fmla="*/ 392525 w 390525"/>
                <a:gd name="connsiteY6" fmla="*/ 417290 h 409575"/>
                <a:gd name="connsiteX7" fmla="*/ 217551 w 390525"/>
                <a:gd name="connsiteY7" fmla="*/ 417290 h 409575"/>
                <a:gd name="connsiteX8" fmla="*/ 150876 w 390525"/>
                <a:gd name="connsiteY8" fmla="*/ 283369 h 409575"/>
                <a:gd name="connsiteX9" fmla="*/ 148114 w 390525"/>
                <a:gd name="connsiteY9" fmla="*/ 283369 h 409575"/>
                <a:gd name="connsiteX10" fmla="*/ 148114 w 390525"/>
                <a:gd name="connsiteY10" fmla="*/ 417290 h 409575"/>
                <a:gd name="connsiteX11" fmla="*/ 0 w 390525"/>
                <a:gd name="connsiteY11" fmla="*/ 417290 h 409575"/>
                <a:gd name="connsiteX12" fmla="*/ 148304 w 390525"/>
                <a:gd name="connsiteY12" fmla="*/ 184880 h 409575"/>
                <a:gd name="connsiteX13" fmla="*/ 158782 w 390525"/>
                <a:gd name="connsiteY13" fmla="*/ 184880 h 409575"/>
                <a:gd name="connsiteX14" fmla="*/ 208597 w 390525"/>
                <a:gd name="connsiteY14" fmla="*/ 150019 h 409575"/>
                <a:gd name="connsiteX15" fmla="*/ 159925 w 390525"/>
                <a:gd name="connsiteY15" fmla="*/ 114014 h 409575"/>
                <a:gd name="connsiteX16" fmla="*/ 148304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2975" y="0"/>
                  </a:lnTo>
                  <a:cubicBezTo>
                    <a:pt x="276987" y="0"/>
                    <a:pt x="356711" y="39814"/>
                    <a:pt x="356711" y="145066"/>
                  </a:cubicBezTo>
                  <a:cubicBezTo>
                    <a:pt x="356711" y="208121"/>
                    <a:pt x="332422" y="234696"/>
                    <a:pt x="275939" y="253460"/>
                  </a:cubicBezTo>
                  <a:lnTo>
                    <a:pt x="275939" y="256794"/>
                  </a:lnTo>
                  <a:cubicBezTo>
                    <a:pt x="285745" y="263640"/>
                    <a:pt x="294340" y="272075"/>
                    <a:pt x="301371" y="281749"/>
                  </a:cubicBezTo>
                  <a:lnTo>
                    <a:pt x="392525" y="417290"/>
                  </a:lnTo>
                  <a:lnTo>
                    <a:pt x="217551" y="417290"/>
                  </a:lnTo>
                  <a:lnTo>
                    <a:pt x="150876" y="283369"/>
                  </a:lnTo>
                  <a:lnTo>
                    <a:pt x="148114" y="283369"/>
                  </a:lnTo>
                  <a:lnTo>
                    <a:pt x="148114" y="417290"/>
                  </a:lnTo>
                  <a:lnTo>
                    <a:pt x="0" y="417290"/>
                  </a:lnTo>
                  <a:close/>
                  <a:moveTo>
                    <a:pt x="148304" y="184880"/>
                  </a:moveTo>
                  <a:lnTo>
                    <a:pt x="158782" y="184880"/>
                  </a:lnTo>
                  <a:cubicBezTo>
                    <a:pt x="183737" y="184880"/>
                    <a:pt x="208597" y="180975"/>
                    <a:pt x="208597" y="150019"/>
                  </a:cubicBezTo>
                  <a:cubicBezTo>
                    <a:pt x="208597" y="119063"/>
                    <a:pt x="185928" y="114014"/>
                    <a:pt x="159925" y="114014"/>
                  </a:cubicBezTo>
                  <a:lnTo>
                    <a:pt x="148304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F6A3743-FB73-48F2-A4EA-E77AA8404E80}"/>
                </a:ext>
              </a:extLst>
            </p:cNvPr>
            <p:cNvSpPr/>
            <p:nvPr/>
          </p:nvSpPr>
          <p:spPr>
            <a:xfrm>
              <a:off x="8784163" y="2904064"/>
              <a:ext cx="333375" cy="428625"/>
            </a:xfrm>
            <a:custGeom>
              <a:avLst/>
              <a:gdLst>
                <a:gd name="connsiteX0" fmla="*/ 46578 w 333375"/>
                <a:gd name="connsiteY0" fmla="*/ 274523 h 428625"/>
                <a:gd name="connsiteX1" fmla="*/ 54293 w 333375"/>
                <a:gd name="connsiteY1" fmla="*/ 280619 h 428625"/>
                <a:gd name="connsiteX2" fmla="*/ 148876 w 333375"/>
                <a:gd name="connsiteY2" fmla="*/ 318719 h 428625"/>
                <a:gd name="connsiteX3" fmla="*/ 187643 w 333375"/>
                <a:gd name="connsiteY3" fmla="*/ 293859 h 428625"/>
                <a:gd name="connsiteX4" fmla="*/ 153829 w 333375"/>
                <a:gd name="connsiteY4" fmla="*/ 270618 h 428625"/>
                <a:gd name="connsiteX5" fmla="*/ 123444 w 333375"/>
                <a:gd name="connsiteY5" fmla="*/ 265094 h 428625"/>
                <a:gd name="connsiteX6" fmla="*/ 14383 w 333375"/>
                <a:gd name="connsiteY6" fmla="*/ 154413 h 428625"/>
                <a:gd name="connsiteX7" fmla="*/ 195358 w 333375"/>
                <a:gd name="connsiteY7" fmla="*/ 13 h 428625"/>
                <a:gd name="connsiteX8" fmla="*/ 327661 w 333375"/>
                <a:gd name="connsiteY8" fmla="*/ 36589 h 428625"/>
                <a:gd name="connsiteX9" fmla="*/ 286703 w 333375"/>
                <a:gd name="connsiteY9" fmla="*/ 143364 h 428625"/>
                <a:gd name="connsiteX10" fmla="*/ 198692 w 333375"/>
                <a:gd name="connsiteY10" fmla="*/ 111836 h 428625"/>
                <a:gd name="connsiteX11" fmla="*/ 166021 w 333375"/>
                <a:gd name="connsiteY11" fmla="*/ 133934 h 428625"/>
                <a:gd name="connsiteX12" fmla="*/ 196501 w 333375"/>
                <a:gd name="connsiteY12" fmla="*/ 154413 h 428625"/>
                <a:gd name="connsiteX13" fmla="*/ 230791 w 333375"/>
                <a:gd name="connsiteY13" fmla="*/ 162128 h 428625"/>
                <a:gd name="connsiteX14" fmla="*/ 341471 w 333375"/>
                <a:gd name="connsiteY14" fmla="*/ 281667 h 428625"/>
                <a:gd name="connsiteX15" fmla="*/ 160496 w 333375"/>
                <a:gd name="connsiteY15" fmla="*/ 430543 h 428625"/>
                <a:gd name="connsiteX16" fmla="*/ 0 w 333375"/>
                <a:gd name="connsiteY16" fmla="*/ 39244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428625">
                  <a:moveTo>
                    <a:pt x="46578" y="274523"/>
                  </a:moveTo>
                  <a:lnTo>
                    <a:pt x="54293" y="280619"/>
                  </a:lnTo>
                  <a:cubicBezTo>
                    <a:pt x="81439" y="301670"/>
                    <a:pt x="114110" y="318719"/>
                    <a:pt x="148876" y="318719"/>
                  </a:cubicBezTo>
                  <a:cubicBezTo>
                    <a:pt x="163830" y="318719"/>
                    <a:pt x="187643" y="312623"/>
                    <a:pt x="187643" y="293859"/>
                  </a:cubicBezTo>
                  <a:cubicBezTo>
                    <a:pt x="187643" y="275095"/>
                    <a:pt x="167735" y="273380"/>
                    <a:pt x="153829" y="270618"/>
                  </a:cubicBezTo>
                  <a:lnTo>
                    <a:pt x="123444" y="265094"/>
                  </a:lnTo>
                  <a:cubicBezTo>
                    <a:pt x="64199" y="254521"/>
                    <a:pt x="14383" y="219755"/>
                    <a:pt x="14383" y="154413"/>
                  </a:cubicBezTo>
                  <a:cubicBezTo>
                    <a:pt x="14383" y="55353"/>
                    <a:pt x="104585" y="13"/>
                    <a:pt x="195358" y="13"/>
                  </a:cubicBezTo>
                  <a:cubicBezTo>
                    <a:pt x="242018" y="-459"/>
                    <a:pt x="287868" y="12217"/>
                    <a:pt x="327661" y="36589"/>
                  </a:cubicBezTo>
                  <a:lnTo>
                    <a:pt x="286703" y="143364"/>
                  </a:lnTo>
                  <a:cubicBezTo>
                    <a:pt x="261234" y="124187"/>
                    <a:pt x="230544" y="113193"/>
                    <a:pt x="198692" y="111836"/>
                  </a:cubicBezTo>
                  <a:cubicBezTo>
                    <a:pt x="185452" y="111836"/>
                    <a:pt x="166021" y="116789"/>
                    <a:pt x="166021" y="133934"/>
                  </a:cubicBezTo>
                  <a:cubicBezTo>
                    <a:pt x="166021" y="149365"/>
                    <a:pt x="185071" y="151651"/>
                    <a:pt x="196501" y="154413"/>
                  </a:cubicBezTo>
                  <a:lnTo>
                    <a:pt x="230791" y="162128"/>
                  </a:lnTo>
                  <a:cubicBezTo>
                    <a:pt x="294990" y="176511"/>
                    <a:pt x="341471" y="210896"/>
                    <a:pt x="341471" y="281667"/>
                  </a:cubicBezTo>
                  <a:cubicBezTo>
                    <a:pt x="341471" y="381298"/>
                    <a:pt x="250698" y="430543"/>
                    <a:pt x="160496" y="430543"/>
                  </a:cubicBezTo>
                  <a:cubicBezTo>
                    <a:pt x="104837" y="429878"/>
                    <a:pt x="50020" y="416865"/>
                    <a:pt x="0" y="392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935E2FB-7665-426F-979B-F773ECB4B1D9}"/>
                </a:ext>
              </a:extLst>
            </p:cNvPr>
            <p:cNvSpPr/>
            <p:nvPr/>
          </p:nvSpPr>
          <p:spPr>
            <a:xfrm>
              <a:off x="9170307" y="2910745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888 h 419100"/>
                <a:gd name="connsiteX2" fmla="*/ 193167 w 381000"/>
                <a:gd name="connsiteY2" fmla="*/ 423958 h 419100"/>
                <a:gd name="connsiteX3" fmla="*/ 0 w 381000"/>
                <a:gd name="connsiteY3" fmla="*/ 246888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888"/>
                  </a:lnTo>
                  <a:cubicBezTo>
                    <a:pt x="386334" y="368618"/>
                    <a:pt x="310134" y="423958"/>
                    <a:pt x="193167" y="423958"/>
                  </a:cubicBezTo>
                  <a:cubicBezTo>
                    <a:pt x="76200" y="423958"/>
                    <a:pt x="0" y="368618"/>
                    <a:pt x="0" y="246888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781" y="293846"/>
                    <a:pt x="193167" y="293846"/>
                  </a:cubicBezTo>
                  <a:cubicBezTo>
                    <a:pt x="233553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624E47E-1EED-4CDA-8333-312574FC9E9A}"/>
                </a:ext>
              </a:extLst>
            </p:cNvPr>
            <p:cNvSpPr/>
            <p:nvPr/>
          </p:nvSpPr>
          <p:spPr>
            <a:xfrm>
              <a:off x="9611981" y="2910745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4 w 381000"/>
                <a:gd name="connsiteY1" fmla="*/ 0 h 409575"/>
                <a:gd name="connsiteX2" fmla="*/ 146114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2224 h 409575"/>
                <a:gd name="connsiteX9" fmla="*/ 146114 w 381000"/>
                <a:gd name="connsiteY9" fmla="*/ 272224 h 409575"/>
                <a:gd name="connsiteX10" fmla="*/ 146114 w 381000"/>
                <a:gd name="connsiteY10" fmla="*/ 417195 h 409575"/>
                <a:gd name="connsiteX11" fmla="*/ 0 w 381000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4" y="0"/>
                  </a:lnTo>
                  <a:lnTo>
                    <a:pt x="146114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2224"/>
                  </a:lnTo>
                  <a:lnTo>
                    <a:pt x="146114" y="272224"/>
                  </a:lnTo>
                  <a:lnTo>
                    <a:pt x="146114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4EC391B-6ECD-4FCD-93AE-089196091031}"/>
                </a:ext>
              </a:extLst>
            </p:cNvPr>
            <p:cNvSpPr/>
            <p:nvPr/>
          </p:nvSpPr>
          <p:spPr>
            <a:xfrm>
              <a:off x="10057561" y="2910745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145542 w 409575"/>
                <a:gd name="connsiteY1" fmla="*/ 0 h 409575"/>
                <a:gd name="connsiteX2" fmla="*/ 281654 w 409575"/>
                <a:gd name="connsiteY2" fmla="*/ 231362 h 409575"/>
                <a:gd name="connsiteX3" fmla="*/ 285750 w 409575"/>
                <a:gd name="connsiteY3" fmla="*/ 231362 h 409575"/>
                <a:gd name="connsiteX4" fmla="*/ 272986 w 409575"/>
                <a:gd name="connsiteY4" fmla="*/ 125063 h 409575"/>
                <a:gd name="connsiteX5" fmla="*/ 272986 w 409575"/>
                <a:gd name="connsiteY5" fmla="*/ 0 h 409575"/>
                <a:gd name="connsiteX6" fmla="*/ 417957 w 409575"/>
                <a:gd name="connsiteY6" fmla="*/ 0 h 409575"/>
                <a:gd name="connsiteX7" fmla="*/ 417957 w 409575"/>
                <a:gd name="connsiteY7" fmla="*/ 417290 h 409575"/>
                <a:gd name="connsiteX8" fmla="*/ 273368 w 409575"/>
                <a:gd name="connsiteY8" fmla="*/ 417290 h 409575"/>
                <a:gd name="connsiteX9" fmla="*/ 140018 w 409575"/>
                <a:gd name="connsiteY9" fmla="*/ 198215 h 409575"/>
                <a:gd name="connsiteX10" fmla="*/ 135636 w 409575"/>
                <a:gd name="connsiteY10" fmla="*/ 198215 h 409575"/>
                <a:gd name="connsiteX11" fmla="*/ 145161 w 409575"/>
                <a:gd name="connsiteY11" fmla="*/ 281749 h 409575"/>
                <a:gd name="connsiteX12" fmla="*/ 145161 w 409575"/>
                <a:gd name="connsiteY12" fmla="*/ 417386 h 409575"/>
                <a:gd name="connsiteX13" fmla="*/ 0 w 409575"/>
                <a:gd name="connsiteY13" fmla="*/ 41738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09575">
                  <a:moveTo>
                    <a:pt x="0" y="0"/>
                  </a:moveTo>
                  <a:lnTo>
                    <a:pt x="145542" y="0"/>
                  </a:lnTo>
                  <a:lnTo>
                    <a:pt x="281654" y="231362"/>
                  </a:lnTo>
                  <a:lnTo>
                    <a:pt x="285750" y="231362"/>
                  </a:lnTo>
                  <a:cubicBezTo>
                    <a:pt x="278462" y="196360"/>
                    <a:pt x="274191" y="160796"/>
                    <a:pt x="272986" y="125063"/>
                  </a:cubicBezTo>
                  <a:lnTo>
                    <a:pt x="272986" y="0"/>
                  </a:lnTo>
                  <a:lnTo>
                    <a:pt x="417957" y="0"/>
                  </a:lnTo>
                  <a:lnTo>
                    <a:pt x="417957" y="417290"/>
                  </a:lnTo>
                  <a:lnTo>
                    <a:pt x="273368" y="417290"/>
                  </a:lnTo>
                  <a:lnTo>
                    <a:pt x="140018" y="198215"/>
                  </a:lnTo>
                  <a:lnTo>
                    <a:pt x="135636" y="198215"/>
                  </a:lnTo>
                  <a:cubicBezTo>
                    <a:pt x="141195" y="225736"/>
                    <a:pt x="144382" y="253683"/>
                    <a:pt x="145161" y="281749"/>
                  </a:cubicBezTo>
                  <a:lnTo>
                    <a:pt x="145161" y="417386"/>
                  </a:lnTo>
                  <a:lnTo>
                    <a:pt x="0" y="417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EAEE67-1D0D-4F72-B185-DD1070510A84}"/>
                </a:ext>
              </a:extLst>
            </p:cNvPr>
            <p:cNvSpPr/>
            <p:nvPr/>
          </p:nvSpPr>
          <p:spPr>
            <a:xfrm>
              <a:off x="10536287" y="2910745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781 w 276225"/>
                <a:gd name="connsiteY3" fmla="*/ 114300 h 409575"/>
                <a:gd name="connsiteX4" fmla="*/ 152781 w 276225"/>
                <a:gd name="connsiteY4" fmla="*/ 154114 h 409575"/>
                <a:gd name="connsiteX5" fmla="*/ 269557 w 276225"/>
                <a:gd name="connsiteY5" fmla="*/ 154114 h 409575"/>
                <a:gd name="connsiteX6" fmla="*/ 269557 w 276225"/>
                <a:gd name="connsiteY6" fmla="*/ 261938 h 409575"/>
                <a:gd name="connsiteX7" fmla="*/ 152781 w 276225"/>
                <a:gd name="connsiteY7" fmla="*/ 261938 h 409575"/>
                <a:gd name="connsiteX8" fmla="*/ 152781 w 276225"/>
                <a:gd name="connsiteY8" fmla="*/ 302895 h 409575"/>
                <a:gd name="connsiteX9" fmla="*/ 285083 w 276225"/>
                <a:gd name="connsiteY9" fmla="*/ 302895 h 409575"/>
                <a:gd name="connsiteX10" fmla="*/ 285083 w 276225"/>
                <a:gd name="connsiteY10" fmla="*/ 417195 h 409575"/>
                <a:gd name="connsiteX11" fmla="*/ 0 w 276225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781" y="114300"/>
                  </a:lnTo>
                  <a:lnTo>
                    <a:pt x="152781" y="154114"/>
                  </a:lnTo>
                  <a:lnTo>
                    <a:pt x="269557" y="154114"/>
                  </a:lnTo>
                  <a:lnTo>
                    <a:pt x="269557" y="261938"/>
                  </a:lnTo>
                  <a:lnTo>
                    <a:pt x="152781" y="261938"/>
                  </a:lnTo>
                  <a:lnTo>
                    <a:pt x="152781" y="302895"/>
                  </a:lnTo>
                  <a:lnTo>
                    <a:pt x="285083" y="302895"/>
                  </a:lnTo>
                  <a:lnTo>
                    <a:pt x="285083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28F0F95-78A3-4E80-9900-9CE169F13040}"/>
                </a:ext>
              </a:extLst>
            </p:cNvPr>
            <p:cNvSpPr/>
            <p:nvPr/>
          </p:nvSpPr>
          <p:spPr>
            <a:xfrm>
              <a:off x="10870424" y="2910745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3166 w 390525"/>
                <a:gd name="connsiteY1" fmla="*/ 0 h 409575"/>
                <a:gd name="connsiteX2" fmla="*/ 356901 w 390525"/>
                <a:gd name="connsiteY2" fmla="*/ 144971 h 409575"/>
                <a:gd name="connsiteX3" fmla="*/ 276130 w 390525"/>
                <a:gd name="connsiteY3" fmla="*/ 253460 h 409575"/>
                <a:gd name="connsiteX4" fmla="*/ 276130 w 390525"/>
                <a:gd name="connsiteY4" fmla="*/ 256794 h 409575"/>
                <a:gd name="connsiteX5" fmla="*/ 301561 w 390525"/>
                <a:gd name="connsiteY5" fmla="*/ 281749 h 409575"/>
                <a:gd name="connsiteX6" fmla="*/ 392335 w 390525"/>
                <a:gd name="connsiteY6" fmla="*/ 417386 h 409575"/>
                <a:gd name="connsiteX7" fmla="*/ 217551 w 390525"/>
                <a:gd name="connsiteY7" fmla="*/ 417386 h 409575"/>
                <a:gd name="connsiteX8" fmla="*/ 150876 w 390525"/>
                <a:gd name="connsiteY8" fmla="*/ 283464 h 409575"/>
                <a:gd name="connsiteX9" fmla="*/ 148114 w 390525"/>
                <a:gd name="connsiteY9" fmla="*/ 283464 h 409575"/>
                <a:gd name="connsiteX10" fmla="*/ 148114 w 390525"/>
                <a:gd name="connsiteY10" fmla="*/ 417386 h 409575"/>
                <a:gd name="connsiteX11" fmla="*/ 0 w 390525"/>
                <a:gd name="connsiteY11" fmla="*/ 417386 h 409575"/>
                <a:gd name="connsiteX12" fmla="*/ 148304 w 390525"/>
                <a:gd name="connsiteY12" fmla="*/ 184880 h 409575"/>
                <a:gd name="connsiteX13" fmla="*/ 158686 w 390525"/>
                <a:gd name="connsiteY13" fmla="*/ 184880 h 409575"/>
                <a:gd name="connsiteX14" fmla="*/ 208502 w 390525"/>
                <a:gd name="connsiteY14" fmla="*/ 150019 h 409575"/>
                <a:gd name="connsiteX15" fmla="*/ 159829 w 390525"/>
                <a:gd name="connsiteY15" fmla="*/ 114014 h 409575"/>
                <a:gd name="connsiteX16" fmla="*/ 148209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3166" y="0"/>
                  </a:lnTo>
                  <a:cubicBezTo>
                    <a:pt x="277273" y="0"/>
                    <a:pt x="356901" y="39814"/>
                    <a:pt x="356901" y="144971"/>
                  </a:cubicBezTo>
                  <a:cubicBezTo>
                    <a:pt x="356901" y="208026"/>
                    <a:pt x="332518" y="234601"/>
                    <a:pt x="276130" y="253460"/>
                  </a:cubicBezTo>
                  <a:lnTo>
                    <a:pt x="276130" y="256794"/>
                  </a:lnTo>
                  <a:cubicBezTo>
                    <a:pt x="285947" y="263627"/>
                    <a:pt x="294544" y="272063"/>
                    <a:pt x="301561" y="281749"/>
                  </a:cubicBezTo>
                  <a:lnTo>
                    <a:pt x="392335" y="417386"/>
                  </a:lnTo>
                  <a:lnTo>
                    <a:pt x="217551" y="417386"/>
                  </a:lnTo>
                  <a:lnTo>
                    <a:pt x="150876" y="283464"/>
                  </a:lnTo>
                  <a:lnTo>
                    <a:pt x="148114" y="283464"/>
                  </a:lnTo>
                  <a:lnTo>
                    <a:pt x="148114" y="417386"/>
                  </a:lnTo>
                  <a:lnTo>
                    <a:pt x="0" y="417386"/>
                  </a:lnTo>
                  <a:close/>
                  <a:moveTo>
                    <a:pt x="148304" y="184880"/>
                  </a:moveTo>
                  <a:lnTo>
                    <a:pt x="158686" y="184880"/>
                  </a:lnTo>
                  <a:cubicBezTo>
                    <a:pt x="183642" y="184880"/>
                    <a:pt x="208502" y="180975"/>
                    <a:pt x="208502" y="150019"/>
                  </a:cubicBezTo>
                  <a:cubicBezTo>
                    <a:pt x="208502" y="119063"/>
                    <a:pt x="185832" y="114014"/>
                    <a:pt x="159829" y="114014"/>
                  </a:cubicBezTo>
                  <a:lnTo>
                    <a:pt x="148209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19B2588-6D1C-4B82-84FB-DA2F5E394FE6}"/>
                </a:ext>
              </a:extLst>
            </p:cNvPr>
            <p:cNvSpPr/>
            <p:nvPr/>
          </p:nvSpPr>
          <p:spPr>
            <a:xfrm>
              <a:off x="8535085" y="3013043"/>
              <a:ext cx="219075" cy="219075"/>
            </a:xfrm>
            <a:custGeom>
              <a:avLst/>
              <a:gdLst>
                <a:gd name="connsiteX0" fmla="*/ 79534 w 219075"/>
                <a:gd name="connsiteY0" fmla="*/ 0 h 219075"/>
                <a:gd name="connsiteX1" fmla="*/ 145447 w 219075"/>
                <a:gd name="connsiteY1" fmla="*/ 0 h 219075"/>
                <a:gd name="connsiteX2" fmla="*/ 145447 w 219075"/>
                <a:gd name="connsiteY2" fmla="*/ 79534 h 219075"/>
                <a:gd name="connsiteX3" fmla="*/ 224980 w 219075"/>
                <a:gd name="connsiteY3" fmla="*/ 79534 h 219075"/>
                <a:gd name="connsiteX4" fmla="*/ 224980 w 219075"/>
                <a:gd name="connsiteY4" fmla="*/ 145447 h 219075"/>
                <a:gd name="connsiteX5" fmla="*/ 145447 w 219075"/>
                <a:gd name="connsiteY5" fmla="*/ 145447 h 219075"/>
                <a:gd name="connsiteX6" fmla="*/ 145447 w 219075"/>
                <a:gd name="connsiteY6" fmla="*/ 225457 h 219075"/>
                <a:gd name="connsiteX7" fmla="*/ 79534 w 219075"/>
                <a:gd name="connsiteY7" fmla="*/ 225457 h 219075"/>
                <a:gd name="connsiteX8" fmla="*/ 79534 w 219075"/>
                <a:gd name="connsiteY8" fmla="*/ 145447 h 219075"/>
                <a:gd name="connsiteX9" fmla="*/ 0 w 219075"/>
                <a:gd name="connsiteY9" fmla="*/ 145447 h 219075"/>
                <a:gd name="connsiteX10" fmla="*/ 0 w 219075"/>
                <a:gd name="connsiteY10" fmla="*/ 79534 h 219075"/>
                <a:gd name="connsiteX11" fmla="*/ 79534 w 219075"/>
                <a:gd name="connsiteY11" fmla="*/ 7953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219075">
                  <a:moveTo>
                    <a:pt x="79534" y="0"/>
                  </a:moveTo>
                  <a:lnTo>
                    <a:pt x="145447" y="0"/>
                  </a:lnTo>
                  <a:lnTo>
                    <a:pt x="145447" y="79534"/>
                  </a:lnTo>
                  <a:lnTo>
                    <a:pt x="224980" y="79534"/>
                  </a:lnTo>
                  <a:lnTo>
                    <a:pt x="224980" y="145447"/>
                  </a:lnTo>
                  <a:lnTo>
                    <a:pt x="145447" y="145447"/>
                  </a:lnTo>
                  <a:lnTo>
                    <a:pt x="145447" y="225457"/>
                  </a:lnTo>
                  <a:lnTo>
                    <a:pt x="79534" y="225457"/>
                  </a:lnTo>
                  <a:lnTo>
                    <a:pt x="79534" y="145447"/>
                  </a:lnTo>
                  <a:lnTo>
                    <a:pt x="0" y="145447"/>
                  </a:lnTo>
                  <a:lnTo>
                    <a:pt x="0" y="79534"/>
                  </a:lnTo>
                  <a:lnTo>
                    <a:pt x="79534" y="79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69232-CB5F-4A8E-9B58-FD207E38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8928100" cy="8199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01E72-D487-4E6B-9E4D-913C13E60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7200"/>
            <a:ext cx="11088686" cy="4681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4F45C-9018-4349-8517-5D6C25E34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68580"/>
            <a:ext cx="8929687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229E5-8650-4EC6-B8C1-6FBD01CBF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427" y="6399357"/>
            <a:ext cx="576098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6454D0E-FA07-4898-945B-97DCE07B0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lassification">
            <a:extLst>
              <a:ext uri="{FF2B5EF4-FFF2-40B4-BE49-F238E27FC236}">
                <a16:creationId xmlns:a16="http://schemas.microsoft.com/office/drawing/2014/main" id="{B598EEDB-76D2-44E5-9C03-58C9BAB46B06}"/>
              </a:ext>
            </a:extLst>
          </p:cNvPr>
          <p:cNvSpPr txBox="1">
            <a:spLocks/>
          </p:cNvSpPr>
          <p:nvPr userDrawn="1">
            <p:custDataLst>
              <p:tags r:id="rId31"/>
            </p:custDataLst>
          </p:nvPr>
        </p:nvSpPr>
        <p:spPr>
          <a:xfrm>
            <a:off x="9864725" y="6368580"/>
            <a:ext cx="1343026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GB" sz="800" b="0"/>
              <a:t>Company confidential</a:t>
            </a:r>
            <a:endParaRPr lang="en-GB" sz="800" b="0" dirty="0"/>
          </a:p>
        </p:txBody>
      </p:sp>
      <p:sp>
        <p:nvSpPr>
          <p:cNvPr id="10" name="Status" hidden="1">
            <a:extLst>
              <a:ext uri="{FF2B5EF4-FFF2-40B4-BE49-F238E27FC236}">
                <a16:creationId xmlns:a16="http://schemas.microsoft.com/office/drawing/2014/main" id="{98359595-A00A-4276-A4B8-CB09460D29E5}"/>
              </a:ext>
            </a:extLst>
          </p:cNvPr>
          <p:cNvSpPr txBox="1">
            <a:spLocks/>
          </p:cNvSpPr>
          <p:nvPr userDrawn="1">
            <p:custDataLst>
              <p:tags r:id="rId32"/>
            </p:custDataLst>
          </p:nvPr>
        </p:nvSpPr>
        <p:spPr>
          <a:xfrm>
            <a:off x="9864725" y="6590037"/>
            <a:ext cx="1343026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800" b="0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94955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84" r:id="rId5"/>
    <p:sldLayoutId id="2147483661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8" r:id="rId14"/>
    <p:sldLayoutId id="2147483670" r:id="rId15"/>
    <p:sldLayoutId id="2147483679" r:id="rId16"/>
    <p:sldLayoutId id="2147483680" r:id="rId17"/>
    <p:sldLayoutId id="2147483682" r:id="rId18"/>
    <p:sldLayoutId id="2147483681" r:id="rId19"/>
    <p:sldLayoutId id="2147483683" r:id="rId20"/>
    <p:sldLayoutId id="2147483675" r:id="rId21"/>
    <p:sldLayoutId id="2147483676" r:id="rId22"/>
    <p:sldLayoutId id="2147483677" r:id="rId23"/>
    <p:sldLayoutId id="2147483654" r:id="rId24"/>
    <p:sldLayoutId id="2147483655" r:id="rId25"/>
    <p:sldLayoutId id="2147483672" r:id="rId26"/>
    <p:sldLayoutId id="2147483673" r:id="rId27"/>
    <p:sldLayoutId id="2147483685" r:id="rId28"/>
  </p:sldLayoutIdLst>
  <p:hf hdr="0"/>
  <p:txStyles>
    <p:titleStyle>
      <a:lvl1pPr algn="l" defTabSz="914400" rtl="0" eaLnBrk="1" latinLnBrk="0" hangingPunct="1">
        <a:lnSpc>
          <a:spcPct val="103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79388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1025" userDrawn="1">
          <p15:clr>
            <a:srgbClr val="F26B43"/>
          </p15:clr>
        </p15:guide>
        <p15:guide id="4" orient="horz" pos="39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.jones@hubersuhner.com" TargetMode="Externa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TU-T" TargetMode="External"/><Relationship Id="rId2" Type="http://schemas.openxmlformats.org/officeDocument/2006/relationships/hyperlink" Target="https://en.wikipedia.org/wiki/Forward_Error_Correctio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hyperlink" Target="https://en.wikipedia.org/w/index.php?title=Super_FEC&amp;action=edit&amp;redlink=1" TargetMode="External"/><Relationship Id="rId4" Type="http://schemas.openxmlformats.org/officeDocument/2006/relationships/hyperlink" Target="https://en.wikipedia.org/wiki/G.709/Y.133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08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2AEB-2FF2-41D0-ACF0-8A190DF2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DWDM Grid Spacing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59F5-F7AC-4D9C-A8BE-A0B507BD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F2C8-AA3B-4AE3-990C-2E68D3FCD7CD}" type="slidenum">
              <a:rPr lang="en-GB" smtClean="0"/>
              <a:t>10</a:t>
            </a:fld>
            <a:endParaRPr lang="en-GB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1749633"/>
            <a:ext cx="10058400" cy="455909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056021" y="5743137"/>
            <a:ext cx="1507958" cy="393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C21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41227" y="5743137"/>
            <a:ext cx="1507958" cy="393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C22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626433" y="5743137"/>
            <a:ext cx="1507958" cy="393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C23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142204" y="5743137"/>
            <a:ext cx="1507958" cy="393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540250" y="5743137"/>
            <a:ext cx="1507958" cy="393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3840956" y="2446485"/>
            <a:ext cx="2231232" cy="393031"/>
            <a:chOff x="3840956" y="2446485"/>
            <a:chExt cx="2231232" cy="393031"/>
          </a:xfrm>
        </p:grpSpPr>
        <p:cxnSp>
          <p:nvCxnSpPr>
            <p:cNvPr id="18" name="Gerade Verbindung mit Pfeil 17"/>
            <p:cNvCxnSpPr/>
            <p:nvPr/>
          </p:nvCxnSpPr>
          <p:spPr>
            <a:xfrm>
              <a:off x="3840956" y="2773656"/>
              <a:ext cx="2231232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4202593" y="2446485"/>
              <a:ext cx="1507958" cy="39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100 GHz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6120314" y="2446485"/>
            <a:ext cx="2231232" cy="393031"/>
            <a:chOff x="6120314" y="2446485"/>
            <a:chExt cx="2231232" cy="393031"/>
          </a:xfrm>
        </p:grpSpPr>
        <p:cxnSp>
          <p:nvCxnSpPr>
            <p:cNvPr id="22" name="Gerade Verbindung mit Pfeil 21"/>
            <p:cNvCxnSpPr/>
            <p:nvPr/>
          </p:nvCxnSpPr>
          <p:spPr>
            <a:xfrm>
              <a:off x="6120314" y="2773656"/>
              <a:ext cx="2231232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6481951" y="2446485"/>
              <a:ext cx="1507958" cy="39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100 GHz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9039754-34AD-F2BB-2B82-E72D4DEDC26C}"/>
              </a:ext>
            </a:extLst>
          </p:cNvPr>
          <p:cNvSpPr txBox="1"/>
          <p:nvPr/>
        </p:nvSpPr>
        <p:spPr>
          <a:xfrm>
            <a:off x="789613" y="1166386"/>
            <a:ext cx="10611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i="0" dirty="0">
                <a:solidFill>
                  <a:srgbClr val="19191A"/>
                </a:solidFill>
                <a:effectLst/>
                <a:latin typeface="Open Sans" panose="020B0606030504020204" pitchFamily="34" charset="0"/>
              </a:rPr>
              <a:t>ITU G.694.1 standard DWDM region is from 1528.77 nm to 1563.86 nm that resides mostly within the C band. </a:t>
            </a:r>
          </a:p>
          <a:p>
            <a:pPr algn="ctr"/>
            <a:r>
              <a:rPr lang="en-GB" sz="1600" dirty="0">
                <a:solidFill>
                  <a:srgbClr val="19191A"/>
                </a:solidFill>
                <a:latin typeface="Open Sans" panose="020B0606030504020204" pitchFamily="34" charset="0"/>
              </a:rPr>
              <a:t>A</a:t>
            </a:r>
            <a:r>
              <a:rPr lang="en-GB" sz="1600" b="0" i="0" dirty="0">
                <a:solidFill>
                  <a:srgbClr val="19191A"/>
                </a:solidFill>
                <a:effectLst/>
                <a:latin typeface="Open Sans" panose="020B0606030504020204" pitchFamily="34" charset="0"/>
              </a:rPr>
              <a:t> typical DWDM system would use 40 channels at 100 GHz (0.8nm</a:t>
            </a:r>
            <a:r>
              <a:rPr lang="en-GB" sz="1600" b="0" i="0">
                <a:solidFill>
                  <a:srgbClr val="19191A"/>
                </a:solidFill>
                <a:effectLst/>
                <a:latin typeface="Open Sans" panose="020B0606030504020204" pitchFamily="34" charset="0"/>
              </a:rPr>
              <a:t>) spacing.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6733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WDM </a:t>
            </a:r>
            <a:r>
              <a:rPr lang="en-GB" dirty="0" err="1"/>
              <a:t>Passband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Although the grid is100GHz, the </a:t>
            </a:r>
            <a:r>
              <a:rPr lang="en-GB" dirty="0" err="1"/>
              <a:t>passband</a:t>
            </a:r>
            <a:r>
              <a:rPr lang="en-GB" dirty="0"/>
              <a:t> of a DWDM generally is 50GHz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This means that the laser has a 50GHz window to pass through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12C-4AD1-47DD-BE03-9D372277FD41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40264"/>
            <a:ext cx="10058400" cy="4559093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5427406" y="2920482"/>
            <a:ext cx="0" cy="276256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6690851" y="2920482"/>
            <a:ext cx="0" cy="276256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5427406" y="4356081"/>
            <a:ext cx="126344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427405" y="4028910"/>
            <a:ext cx="1263446" cy="393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50 GHz</a:t>
            </a:r>
          </a:p>
        </p:txBody>
      </p:sp>
      <p:sp>
        <p:nvSpPr>
          <p:cNvPr id="14" name="Rechteck 13"/>
          <p:cNvSpPr/>
          <p:nvPr/>
        </p:nvSpPr>
        <p:spPr>
          <a:xfrm>
            <a:off x="5539237" y="5526299"/>
            <a:ext cx="1039125" cy="607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Laser width</a:t>
            </a:r>
          </a:p>
        </p:txBody>
      </p:sp>
    </p:spTree>
    <p:extLst>
      <p:ext uri="{BB962C8B-B14F-4D97-AF65-F5344CB8AC3E}">
        <p14:creationId xmlns:p14="http://schemas.microsoft.com/office/powerpoint/2010/main" val="70538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400G Coherent Lasers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2" y="1627200"/>
            <a:ext cx="7069137" cy="4681526"/>
          </a:xfrm>
        </p:spPr>
        <p:txBody>
          <a:bodyPr/>
          <a:lstStyle/>
          <a:p>
            <a:r>
              <a:rPr lang="en-GB" dirty="0"/>
              <a:t>400G is becoming more widely used</a:t>
            </a:r>
          </a:p>
          <a:p>
            <a:r>
              <a:rPr lang="en-GB" dirty="0"/>
              <a:t>Multiple 400G connections are increasingly being deployed</a:t>
            </a:r>
          </a:p>
          <a:p>
            <a:r>
              <a:rPr lang="en-GB" dirty="0"/>
              <a:t>The fastest/easiest to deploy and by far most cost-effective solution is </a:t>
            </a:r>
            <a:r>
              <a:rPr lang="en-GB" u="sng" dirty="0"/>
              <a:t>passive</a:t>
            </a:r>
            <a:r>
              <a:rPr lang="en-GB" dirty="0"/>
              <a:t> optical multiplexing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However…</a:t>
            </a:r>
          </a:p>
          <a:p>
            <a:r>
              <a:rPr lang="en-GB" dirty="0"/>
              <a:t>400G Coherent DWDM transceivers are available but their channel width is slightly broader than the usual DWDM transceiver</a:t>
            </a:r>
          </a:p>
          <a:p>
            <a:r>
              <a:rPr lang="en-GB" dirty="0"/>
              <a:t>Result is that the 50GHz DWDM </a:t>
            </a:r>
            <a:r>
              <a:rPr lang="en-GB" b="1" dirty="0"/>
              <a:t>passband</a:t>
            </a:r>
            <a:r>
              <a:rPr lang="en-GB" dirty="0"/>
              <a:t> of standard 100GHz grid multiplexers isn’t always wide enough to work with some 400G Coherent optics</a:t>
            </a:r>
          </a:p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12C-4AD1-47DD-BE03-9D372277FD41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5"/>
          <a:stretch/>
        </p:blipFill>
        <p:spPr>
          <a:xfrm>
            <a:off x="8260117" y="676258"/>
            <a:ext cx="2437692" cy="259081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924925" y="3474220"/>
            <a:ext cx="1181100" cy="7855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Coherent laser width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8783002" y="3150103"/>
            <a:ext cx="234791" cy="314325"/>
          </a:xfrm>
          <a:prstGeom prst="straightConnector1">
            <a:avLst/>
          </a:prstGeom>
          <a:ln w="28575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10007519" y="3150102"/>
            <a:ext cx="234791" cy="314325"/>
          </a:xfrm>
          <a:prstGeom prst="straightConnector1">
            <a:avLst/>
          </a:prstGeom>
          <a:ln w="28575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9040555" y="1010169"/>
            <a:ext cx="0" cy="24640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9983755" y="1010169"/>
            <a:ext cx="0" cy="24640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9040556" y="2193780"/>
            <a:ext cx="94319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9040555" y="2239132"/>
            <a:ext cx="943200" cy="449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500" dirty="0">
                <a:solidFill>
                  <a:schemeClr val="accent1"/>
                </a:solidFill>
              </a:rPr>
              <a:t>50 GHz</a:t>
            </a:r>
            <a:br>
              <a:rPr lang="en-GB" sz="1500" dirty="0">
                <a:solidFill>
                  <a:schemeClr val="accent1"/>
                </a:solidFill>
              </a:rPr>
            </a:br>
            <a:r>
              <a:rPr lang="en-GB" sz="1500" dirty="0" err="1">
                <a:solidFill>
                  <a:schemeClr val="accent1"/>
                </a:solidFill>
              </a:rPr>
              <a:t>Passband</a:t>
            </a:r>
            <a:endParaRPr lang="en-GB" sz="1500" dirty="0">
              <a:solidFill>
                <a:schemeClr val="accent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040555" y="1670294"/>
            <a:ext cx="943200" cy="5032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500" dirty="0">
                <a:solidFill>
                  <a:schemeClr val="accent1"/>
                </a:solidFill>
              </a:rPr>
              <a:t>Standard</a:t>
            </a:r>
            <a:br>
              <a:rPr lang="en-GB" sz="1500" dirty="0">
                <a:solidFill>
                  <a:schemeClr val="accent1"/>
                </a:solidFill>
              </a:rPr>
            </a:br>
            <a:r>
              <a:rPr lang="en-GB" sz="1500" dirty="0">
                <a:solidFill>
                  <a:schemeClr val="accent1"/>
                </a:solidFill>
              </a:rPr>
              <a:t>DWDM</a:t>
            </a:r>
          </a:p>
        </p:txBody>
      </p:sp>
    </p:spTree>
    <p:extLst>
      <p:ext uri="{BB962C8B-B14F-4D97-AF65-F5344CB8AC3E}">
        <p14:creationId xmlns:p14="http://schemas.microsoft.com/office/powerpoint/2010/main" val="338031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75GHz Passband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2" y="1627200"/>
            <a:ext cx="6660984" cy="468152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400G coherent passband</a:t>
            </a:r>
            <a:br>
              <a:rPr lang="en-GB" b="1" dirty="0"/>
            </a:br>
            <a:endParaRPr lang="en-GB" b="1" dirty="0"/>
          </a:p>
          <a:p>
            <a:r>
              <a:rPr lang="en-GB" dirty="0"/>
              <a:t>You need a 75GHz passband for 100GHz DWDM grid</a:t>
            </a:r>
            <a:br>
              <a:rPr lang="en-GB" dirty="0"/>
            </a:br>
            <a:endParaRPr lang="en-GB" dirty="0"/>
          </a:p>
          <a:p>
            <a:r>
              <a:rPr lang="en-GB" dirty="0"/>
              <a:t>75GHz passband is wide enough for 400G coherent transceivers</a:t>
            </a:r>
          </a:p>
          <a:p>
            <a:endParaRPr lang="en-GB" dirty="0"/>
          </a:p>
          <a:p>
            <a:r>
              <a:rPr lang="en-GB" dirty="0"/>
              <a:t>Will work with other (10G, 100G) DWDM transceivers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12C-4AD1-47DD-BE03-9D372277FD41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5"/>
          <a:stretch/>
        </p:blipFill>
        <p:spPr>
          <a:xfrm>
            <a:off x="8260117" y="676258"/>
            <a:ext cx="2437692" cy="259081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924925" y="3474220"/>
            <a:ext cx="1181100" cy="7855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Coherent laser width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8783002" y="3150103"/>
            <a:ext cx="234791" cy="314325"/>
          </a:xfrm>
          <a:prstGeom prst="straightConnector1">
            <a:avLst/>
          </a:prstGeom>
          <a:ln w="28575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10007519" y="3150102"/>
            <a:ext cx="234791" cy="314325"/>
          </a:xfrm>
          <a:prstGeom prst="straightConnector1">
            <a:avLst/>
          </a:prstGeom>
          <a:ln w="28575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9040555" y="1010169"/>
            <a:ext cx="0" cy="24640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9983755" y="1010169"/>
            <a:ext cx="0" cy="24640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9040556" y="2193780"/>
            <a:ext cx="94319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9040555" y="2239132"/>
            <a:ext cx="943200" cy="3271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500" dirty="0">
                <a:solidFill>
                  <a:schemeClr val="accent1"/>
                </a:solidFill>
              </a:rPr>
              <a:t>50 GHz</a:t>
            </a:r>
            <a:br>
              <a:rPr lang="en-GB" sz="1500" dirty="0">
                <a:solidFill>
                  <a:schemeClr val="accent1"/>
                </a:solidFill>
              </a:rPr>
            </a:br>
            <a:r>
              <a:rPr lang="en-GB" sz="1500" dirty="0" err="1">
                <a:solidFill>
                  <a:schemeClr val="accent1"/>
                </a:solidFill>
              </a:rPr>
              <a:t>Passband</a:t>
            </a:r>
            <a:endParaRPr lang="en-GB" sz="1500" dirty="0">
              <a:solidFill>
                <a:schemeClr val="accent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040555" y="1670294"/>
            <a:ext cx="943200" cy="5032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500" dirty="0">
                <a:solidFill>
                  <a:schemeClr val="accent1"/>
                </a:solidFill>
              </a:rPr>
              <a:t>Standard</a:t>
            </a:r>
            <a:br>
              <a:rPr lang="en-GB" sz="1500" dirty="0">
                <a:solidFill>
                  <a:schemeClr val="accent1"/>
                </a:solidFill>
              </a:rPr>
            </a:br>
            <a:r>
              <a:rPr lang="en-GB" sz="1500" dirty="0">
                <a:solidFill>
                  <a:schemeClr val="accent1"/>
                </a:solidFill>
              </a:rPr>
              <a:t>DWDM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8260116" y="3894781"/>
            <a:ext cx="2437693" cy="2486969"/>
            <a:chOff x="8260116" y="3894781"/>
            <a:chExt cx="2437693" cy="248696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13"/>
            <a:stretch/>
          </p:blipFill>
          <p:spPr>
            <a:xfrm>
              <a:off x="8260116" y="4006063"/>
              <a:ext cx="2437693" cy="2375687"/>
            </a:xfrm>
            <a:prstGeom prst="rect">
              <a:avLst/>
            </a:prstGeom>
          </p:spPr>
        </p:pic>
        <p:cxnSp>
          <p:nvCxnSpPr>
            <p:cNvPr id="13" name="Gerader Verbinder 12"/>
            <p:cNvCxnSpPr/>
            <p:nvPr/>
          </p:nvCxnSpPr>
          <p:spPr>
            <a:xfrm>
              <a:off x="8803965" y="4058417"/>
              <a:ext cx="0" cy="21651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>
            <a:xfrm>
              <a:off x="10229654" y="4058417"/>
              <a:ext cx="0" cy="21651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>
              <a:off x="8818301" y="5412216"/>
              <a:ext cx="1411353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10162682" y="3894781"/>
              <a:ext cx="361529" cy="397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2800" b="1" dirty="0">
                  <a:solidFill>
                    <a:srgbClr val="00B050"/>
                  </a:solidFill>
                  <a:latin typeface="Wingdings 2" panose="05020102010507070707" pitchFamily="18" charset="2"/>
                </a:rPr>
                <a:t>P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637534" y="3894781"/>
              <a:ext cx="361529" cy="397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2800" b="1" dirty="0">
                  <a:solidFill>
                    <a:srgbClr val="00B050"/>
                  </a:solidFill>
                  <a:latin typeface="Wingdings 2" panose="05020102010507070707" pitchFamily="18" charset="2"/>
                </a:rPr>
                <a:t>P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9039835" y="5486172"/>
              <a:ext cx="943200" cy="3271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500" dirty="0">
                  <a:solidFill>
                    <a:schemeClr val="accent1"/>
                  </a:solidFill>
                </a:rPr>
                <a:t>75 GHz</a:t>
              </a:r>
              <a:br>
                <a:rPr lang="en-GB" sz="1500" dirty="0">
                  <a:solidFill>
                    <a:schemeClr val="accent1"/>
                  </a:solidFill>
                </a:rPr>
              </a:br>
              <a:r>
                <a:rPr lang="en-GB" sz="1500" dirty="0" err="1">
                  <a:solidFill>
                    <a:schemeClr val="accent1"/>
                  </a:solidFill>
                </a:rPr>
                <a:t>Passband</a:t>
              </a:r>
              <a:endParaRPr lang="en-GB" sz="1500" dirty="0">
                <a:solidFill>
                  <a:schemeClr val="accent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9039835" y="4917334"/>
              <a:ext cx="943200" cy="503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500" dirty="0">
                  <a:solidFill>
                    <a:schemeClr val="accent1"/>
                  </a:solidFill>
                </a:rPr>
                <a:t>400G</a:t>
              </a:r>
              <a:br>
                <a:rPr lang="en-GB" sz="1500" dirty="0">
                  <a:solidFill>
                    <a:schemeClr val="accent1"/>
                  </a:solidFill>
                </a:rPr>
              </a:br>
              <a:r>
                <a:rPr lang="en-GB" sz="1500" dirty="0">
                  <a:solidFill>
                    <a:schemeClr val="accent1"/>
                  </a:solidFill>
                </a:rPr>
                <a:t>DWDM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1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DWDM n*400G Coherent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1" y="1627200"/>
            <a:ext cx="10693565" cy="354791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N*400G Passive Optical Multiplexer</a:t>
            </a:r>
            <a:br>
              <a:rPr lang="en-GB" sz="2400" b="1" dirty="0"/>
            </a:b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Option 1:</a:t>
            </a:r>
          </a:p>
          <a:p>
            <a:pPr lvl="1"/>
            <a:r>
              <a:rPr lang="en-GB" sz="2000" dirty="0"/>
              <a:t>Use 200GHz spaced DWDM </a:t>
            </a:r>
            <a:r>
              <a:rPr lang="en-GB" sz="2000" dirty="0" err="1"/>
              <a:t>muxs</a:t>
            </a:r>
            <a:endParaRPr lang="en-GB" sz="2000" dirty="0"/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400" dirty="0"/>
              <a:t>Option 2:</a:t>
            </a:r>
          </a:p>
          <a:p>
            <a:pPr lvl="1"/>
            <a:r>
              <a:rPr lang="en-GB" sz="2000" dirty="0"/>
              <a:t>Use </a:t>
            </a:r>
            <a:r>
              <a:rPr lang="en-GB" sz="2000" dirty="0" err="1"/>
              <a:t>muxs</a:t>
            </a:r>
            <a:r>
              <a:rPr lang="en-GB" sz="2000" dirty="0"/>
              <a:t> capable of supporting 75Ghz passband</a:t>
            </a:r>
            <a:br>
              <a:rPr lang="en-GB" dirty="0"/>
            </a:b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12C-4AD1-47DD-BE03-9D372277FD41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8044774" y="4426085"/>
            <a:ext cx="2760074" cy="1501745"/>
            <a:chOff x="1053717" y="1957154"/>
            <a:chExt cx="10071676" cy="3436897"/>
          </a:xfrm>
        </p:grpSpPr>
        <p:pic>
          <p:nvPicPr>
            <p:cNvPr id="37" name="Inhaltsplatzhalt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717" y="1972726"/>
              <a:ext cx="10071676" cy="3421325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7296" y="2396589"/>
              <a:ext cx="3767944" cy="2119469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722" y="2552514"/>
              <a:ext cx="4146753" cy="2332549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5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1815" y="2801402"/>
              <a:ext cx="5290759" cy="2572567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1149" y="1957154"/>
              <a:ext cx="10021153" cy="341681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46C26FD-5DF2-445D-B776-28F354D458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0487" y="1645512"/>
            <a:ext cx="3660238" cy="2068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F7F020-B1C4-76CC-5A46-E3F6BA663E2A}"/>
              </a:ext>
            </a:extLst>
          </p:cNvPr>
          <p:cNvSpPr txBox="1"/>
          <p:nvPr/>
        </p:nvSpPr>
        <p:spPr>
          <a:xfrm>
            <a:off x="2306171" y="5702192"/>
            <a:ext cx="609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https://solutions.cubeoptics.com/network-cube-x</a:t>
            </a:r>
          </a:p>
        </p:txBody>
      </p:sp>
    </p:spTree>
    <p:extLst>
      <p:ext uri="{BB962C8B-B14F-4D97-AF65-F5344CB8AC3E}">
        <p14:creationId xmlns:p14="http://schemas.microsoft.com/office/powerpoint/2010/main" val="391833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Many thanks</a:t>
            </a:r>
            <a:br>
              <a:rPr lang="en-GB" dirty="0"/>
            </a:br>
            <a:br>
              <a:rPr lang="en-GB" dirty="0"/>
            </a:br>
            <a:r>
              <a:rPr lang="en-GB" sz="2000" dirty="0">
                <a:hlinkClick r:id="rId2"/>
              </a:rPr>
              <a:t>steve.jones@hubersuhner.com</a:t>
            </a:r>
            <a:br>
              <a:rPr lang="en-GB" sz="2000" dirty="0"/>
            </a:br>
            <a:r>
              <a:rPr lang="en-GB" sz="2000" dirty="0"/>
              <a:t>+44 7900 881 729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52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A885-440F-47B0-A5AF-0E93F50E1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 things to consider with 400G &amp; DWDM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023D-7BBD-46C9-B3EE-B81ABA6961CB}" type="slidenum">
              <a:rPr lang="en-GB" smtClean="0"/>
              <a:t>2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1FA90-C7C2-B091-4F6F-5C1EDF2D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712" y="4437529"/>
            <a:ext cx="5476770" cy="19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0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550863" y="1283370"/>
          <a:ext cx="10934005" cy="49730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1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0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66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Technology</a:t>
                      </a:r>
                      <a:endParaRPr lang="en-GB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66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Passive Optical Multiplexing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Active Systems</a:t>
                      </a:r>
                      <a:r>
                        <a:rPr lang="en-GB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(Transport)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599"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Form Factor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Outdoor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Hardened environment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922">
                <a:tc vMerge="1">
                  <a:txBody>
                    <a:bodyPr/>
                    <a:lstStyle/>
                    <a:p>
                      <a:pPr algn="ctr"/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Indoor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19” Chassis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8206">
                <a:tc vMerge="1">
                  <a:txBody>
                    <a:bodyPr/>
                    <a:lstStyle/>
                    <a:p>
                      <a:pPr algn="ctr"/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Components</a:t>
                      </a:r>
                    </a:p>
                    <a:p>
                      <a:pPr algn="ctr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Sub-Systems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H+S Cube Optics – Product Map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1827-7E15-4323-93DF-31A7F25CD6BE}" type="slidenum">
              <a:rPr lang="en-GB" smtClean="0"/>
              <a:t>3</a:t>
            </a:fld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361" y="4138735"/>
            <a:ext cx="931760" cy="50780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906" y="3871681"/>
            <a:ext cx="1718710" cy="89470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071" y="2321975"/>
            <a:ext cx="961480" cy="129079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68" y="4008240"/>
            <a:ext cx="1750834" cy="78007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880" y="2252175"/>
            <a:ext cx="1431505" cy="132252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3755" y="2375079"/>
            <a:ext cx="788989" cy="1199618"/>
          </a:xfrm>
          <a:prstGeom prst="rect">
            <a:avLst/>
          </a:prstGeom>
        </p:spPr>
      </p:pic>
      <p:grpSp>
        <p:nvGrpSpPr>
          <p:cNvPr id="62" name="Gruppieren 61"/>
          <p:cNvGrpSpPr/>
          <p:nvPr/>
        </p:nvGrpSpPr>
        <p:grpSpPr>
          <a:xfrm>
            <a:off x="7082054" y="5263725"/>
            <a:ext cx="2065135" cy="606998"/>
            <a:chOff x="9274006" y="5210582"/>
            <a:chExt cx="2065135" cy="606998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9274006" y="5210582"/>
              <a:ext cx="782394" cy="606998"/>
              <a:chOff x="2032821" y="-1167024"/>
              <a:chExt cx="3406954" cy="2643188"/>
            </a:xfrm>
          </p:grpSpPr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821" y="-1167024"/>
                <a:ext cx="3406954" cy="2643188"/>
              </a:xfrm>
              <a:prstGeom prst="rect">
                <a:avLst/>
              </a:prstGeom>
            </p:spPr>
          </p:pic>
          <p:sp>
            <p:nvSpPr>
              <p:cNvPr id="34" name="Rechteck 26"/>
              <p:cNvSpPr/>
              <p:nvPr/>
            </p:nvSpPr>
            <p:spPr>
              <a:xfrm rot="18908289">
                <a:off x="3172612" y="-89059"/>
                <a:ext cx="1052540" cy="444921"/>
              </a:xfrm>
              <a:custGeom>
                <a:avLst/>
                <a:gdLst>
                  <a:gd name="connsiteX0" fmla="*/ 0 w 2016224"/>
                  <a:gd name="connsiteY0" fmla="*/ 0 h 472814"/>
                  <a:gd name="connsiteX1" fmla="*/ 2016224 w 2016224"/>
                  <a:gd name="connsiteY1" fmla="*/ 0 h 472814"/>
                  <a:gd name="connsiteX2" fmla="*/ 2016224 w 2016224"/>
                  <a:gd name="connsiteY2" fmla="*/ 472814 h 472814"/>
                  <a:gd name="connsiteX3" fmla="*/ 0 w 2016224"/>
                  <a:gd name="connsiteY3" fmla="*/ 472814 h 472814"/>
                  <a:gd name="connsiteX4" fmla="*/ 0 w 2016224"/>
                  <a:gd name="connsiteY4" fmla="*/ 0 h 472814"/>
                  <a:gd name="connsiteX0" fmla="*/ 4819 w 2016224"/>
                  <a:gd name="connsiteY0" fmla="*/ 0 h 568802"/>
                  <a:gd name="connsiteX1" fmla="*/ 2016224 w 2016224"/>
                  <a:gd name="connsiteY1" fmla="*/ 95988 h 568802"/>
                  <a:gd name="connsiteX2" fmla="*/ 2016224 w 2016224"/>
                  <a:gd name="connsiteY2" fmla="*/ 568802 h 568802"/>
                  <a:gd name="connsiteX3" fmla="*/ 0 w 2016224"/>
                  <a:gd name="connsiteY3" fmla="*/ 568802 h 568802"/>
                  <a:gd name="connsiteX4" fmla="*/ 4819 w 2016224"/>
                  <a:gd name="connsiteY4" fmla="*/ 0 h 568802"/>
                  <a:gd name="connsiteX0" fmla="*/ 20 w 2011425"/>
                  <a:gd name="connsiteY0" fmla="*/ 0 h 568802"/>
                  <a:gd name="connsiteX1" fmla="*/ 2011425 w 2011425"/>
                  <a:gd name="connsiteY1" fmla="*/ 95988 h 568802"/>
                  <a:gd name="connsiteX2" fmla="*/ 2011425 w 2011425"/>
                  <a:gd name="connsiteY2" fmla="*/ 568802 h 568802"/>
                  <a:gd name="connsiteX3" fmla="*/ 92674 w 2011425"/>
                  <a:gd name="connsiteY3" fmla="*/ 491113 h 568802"/>
                  <a:gd name="connsiteX4" fmla="*/ 20 w 2011425"/>
                  <a:gd name="connsiteY4" fmla="*/ 0 h 568802"/>
                  <a:gd name="connsiteX0" fmla="*/ 20 w 2011425"/>
                  <a:gd name="connsiteY0" fmla="*/ 0 h 727826"/>
                  <a:gd name="connsiteX1" fmla="*/ 2011425 w 2011425"/>
                  <a:gd name="connsiteY1" fmla="*/ 95988 h 727826"/>
                  <a:gd name="connsiteX2" fmla="*/ 1701989 w 2011425"/>
                  <a:gd name="connsiteY2" fmla="*/ 727826 h 727826"/>
                  <a:gd name="connsiteX3" fmla="*/ 92674 w 2011425"/>
                  <a:gd name="connsiteY3" fmla="*/ 491113 h 727826"/>
                  <a:gd name="connsiteX4" fmla="*/ 20 w 2011425"/>
                  <a:gd name="connsiteY4" fmla="*/ 0 h 727826"/>
                  <a:gd name="connsiteX0" fmla="*/ 20 w 1701989"/>
                  <a:gd name="connsiteY0" fmla="*/ 0 h 727826"/>
                  <a:gd name="connsiteX1" fmla="*/ 1565535 w 1701989"/>
                  <a:gd name="connsiteY1" fmla="*/ 226716 h 727826"/>
                  <a:gd name="connsiteX2" fmla="*/ 1701989 w 1701989"/>
                  <a:gd name="connsiteY2" fmla="*/ 727826 h 727826"/>
                  <a:gd name="connsiteX3" fmla="*/ 92674 w 1701989"/>
                  <a:gd name="connsiteY3" fmla="*/ 491113 h 727826"/>
                  <a:gd name="connsiteX4" fmla="*/ 20 w 1701989"/>
                  <a:gd name="connsiteY4" fmla="*/ 0 h 727826"/>
                  <a:gd name="connsiteX0" fmla="*/ 20 w 1701989"/>
                  <a:gd name="connsiteY0" fmla="*/ 0 h 727826"/>
                  <a:gd name="connsiteX1" fmla="*/ 1565559 w 1701989"/>
                  <a:gd name="connsiteY1" fmla="*/ 236818 h 727826"/>
                  <a:gd name="connsiteX2" fmla="*/ 1701989 w 1701989"/>
                  <a:gd name="connsiteY2" fmla="*/ 727826 h 727826"/>
                  <a:gd name="connsiteX3" fmla="*/ 92674 w 1701989"/>
                  <a:gd name="connsiteY3" fmla="*/ 491113 h 727826"/>
                  <a:gd name="connsiteX4" fmla="*/ 20 w 1701989"/>
                  <a:gd name="connsiteY4" fmla="*/ 0 h 727826"/>
                  <a:gd name="connsiteX0" fmla="*/ 20 w 1693541"/>
                  <a:gd name="connsiteY0" fmla="*/ 0 h 716058"/>
                  <a:gd name="connsiteX1" fmla="*/ 1565559 w 1693541"/>
                  <a:gd name="connsiteY1" fmla="*/ 236818 h 716058"/>
                  <a:gd name="connsiteX2" fmla="*/ 1693541 w 1693541"/>
                  <a:gd name="connsiteY2" fmla="*/ 716058 h 716058"/>
                  <a:gd name="connsiteX3" fmla="*/ 92674 w 1693541"/>
                  <a:gd name="connsiteY3" fmla="*/ 491113 h 716058"/>
                  <a:gd name="connsiteX4" fmla="*/ 20 w 1693541"/>
                  <a:gd name="connsiteY4" fmla="*/ 0 h 716058"/>
                  <a:gd name="connsiteX0" fmla="*/ 0 w 1693521"/>
                  <a:gd name="connsiteY0" fmla="*/ 0 h 716058"/>
                  <a:gd name="connsiteX1" fmla="*/ 1565539 w 1693521"/>
                  <a:gd name="connsiteY1" fmla="*/ 236818 h 716058"/>
                  <a:gd name="connsiteX2" fmla="*/ 1693521 w 1693521"/>
                  <a:gd name="connsiteY2" fmla="*/ 716058 h 716058"/>
                  <a:gd name="connsiteX3" fmla="*/ 92654 w 1693521"/>
                  <a:gd name="connsiteY3" fmla="*/ 491113 h 716058"/>
                  <a:gd name="connsiteX4" fmla="*/ 0 w 1693521"/>
                  <a:gd name="connsiteY4" fmla="*/ 0 h 716058"/>
                  <a:gd name="connsiteX0" fmla="*/ 532 w 1694053"/>
                  <a:gd name="connsiteY0" fmla="*/ 0 h 716058"/>
                  <a:gd name="connsiteX1" fmla="*/ 1566071 w 1694053"/>
                  <a:gd name="connsiteY1" fmla="*/ 236818 h 716058"/>
                  <a:gd name="connsiteX2" fmla="*/ 1694053 w 1694053"/>
                  <a:gd name="connsiteY2" fmla="*/ 716058 h 716058"/>
                  <a:gd name="connsiteX3" fmla="*/ 93186 w 1694053"/>
                  <a:gd name="connsiteY3" fmla="*/ 491113 h 716058"/>
                  <a:gd name="connsiteX4" fmla="*/ 532 w 1694053"/>
                  <a:gd name="connsiteY4" fmla="*/ 0 h 716058"/>
                  <a:gd name="connsiteX0" fmla="*/ 531 w 1694052"/>
                  <a:gd name="connsiteY0" fmla="*/ 0 h 716058"/>
                  <a:gd name="connsiteX1" fmla="*/ 1566070 w 1694052"/>
                  <a:gd name="connsiteY1" fmla="*/ 236818 h 716058"/>
                  <a:gd name="connsiteX2" fmla="*/ 1694052 w 1694052"/>
                  <a:gd name="connsiteY2" fmla="*/ 716058 h 716058"/>
                  <a:gd name="connsiteX3" fmla="*/ 93185 w 1694052"/>
                  <a:gd name="connsiteY3" fmla="*/ 491113 h 716058"/>
                  <a:gd name="connsiteX4" fmla="*/ 531 w 1694052"/>
                  <a:gd name="connsiteY4" fmla="*/ 0 h 716058"/>
                  <a:gd name="connsiteX0" fmla="*/ 442 w 1693963"/>
                  <a:gd name="connsiteY0" fmla="*/ 0 h 716058"/>
                  <a:gd name="connsiteX1" fmla="*/ 1565981 w 1693963"/>
                  <a:gd name="connsiteY1" fmla="*/ 236818 h 716058"/>
                  <a:gd name="connsiteX2" fmla="*/ 1693963 w 1693963"/>
                  <a:gd name="connsiteY2" fmla="*/ 716058 h 716058"/>
                  <a:gd name="connsiteX3" fmla="*/ 115013 w 1693963"/>
                  <a:gd name="connsiteY3" fmla="*/ 502848 h 716058"/>
                  <a:gd name="connsiteX4" fmla="*/ 442 w 1693963"/>
                  <a:gd name="connsiteY4" fmla="*/ 0 h 71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3963" h="716058">
                    <a:moveTo>
                      <a:pt x="442" y="0"/>
                    </a:moveTo>
                    <a:lnTo>
                      <a:pt x="1565981" y="236818"/>
                    </a:lnTo>
                    <a:lnTo>
                      <a:pt x="1693963" y="716058"/>
                    </a:lnTo>
                    <a:lnTo>
                      <a:pt x="115013" y="502848"/>
                    </a:lnTo>
                    <a:cubicBezTo>
                      <a:pt x="117074" y="501832"/>
                      <a:pt x="-8353" y="1032"/>
                      <a:pt x="442" y="0"/>
                    </a:cubicBezTo>
                    <a:close/>
                  </a:path>
                </a:pathLst>
              </a:custGeom>
              <a:solidFill>
                <a:srgbClr val="F55A05">
                  <a:alpha val="50000"/>
                </a:srgbClr>
              </a:solidFill>
              <a:ln w="12700">
                <a:solidFill>
                  <a:srgbClr val="F55A0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GB" sz="1050" b="1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4092622" y="-165464"/>
                <a:ext cx="1093099" cy="539544"/>
              </a:xfrm>
              <a:custGeom>
                <a:avLst/>
                <a:gdLst>
                  <a:gd name="connsiteX0" fmla="*/ 1957387 w 1957387"/>
                  <a:gd name="connsiteY0" fmla="*/ 0 h 409575"/>
                  <a:gd name="connsiteX1" fmla="*/ 271462 w 1957387"/>
                  <a:gd name="connsiteY1" fmla="*/ 0 h 409575"/>
                  <a:gd name="connsiteX2" fmla="*/ 271462 w 1957387"/>
                  <a:gd name="connsiteY2" fmla="*/ 409575 h 409575"/>
                  <a:gd name="connsiteX3" fmla="*/ 0 w 1957387"/>
                  <a:gd name="connsiteY3" fmla="*/ 409575 h 409575"/>
                  <a:gd name="connsiteX0" fmla="*/ 1685925 w 1685925"/>
                  <a:gd name="connsiteY0" fmla="*/ 0 h 409575"/>
                  <a:gd name="connsiteX1" fmla="*/ 0 w 1685925"/>
                  <a:gd name="connsiteY1" fmla="*/ 0 h 409575"/>
                  <a:gd name="connsiteX2" fmla="*/ 0 w 1685925"/>
                  <a:gd name="connsiteY2" fmla="*/ 409575 h 409575"/>
                  <a:gd name="connsiteX0" fmla="*/ 1685925 w 1685925"/>
                  <a:gd name="connsiteY0" fmla="*/ 860074 h 860074"/>
                  <a:gd name="connsiteX1" fmla="*/ 0 w 1685925"/>
                  <a:gd name="connsiteY1" fmla="*/ 860074 h 860074"/>
                  <a:gd name="connsiteX2" fmla="*/ 0 w 1685925"/>
                  <a:gd name="connsiteY2" fmla="*/ 0 h 860074"/>
                  <a:gd name="connsiteX0" fmla="*/ 1685925 w 1685925"/>
                  <a:gd name="connsiteY0" fmla="*/ 849835 h 849835"/>
                  <a:gd name="connsiteX1" fmla="*/ 0 w 1685925"/>
                  <a:gd name="connsiteY1" fmla="*/ 849835 h 849835"/>
                  <a:gd name="connsiteX2" fmla="*/ 0 w 1685925"/>
                  <a:gd name="connsiteY2" fmla="*/ 0 h 849835"/>
                  <a:gd name="connsiteX0" fmla="*/ 1688371 w 1688371"/>
                  <a:gd name="connsiteY0" fmla="*/ 849835 h 849835"/>
                  <a:gd name="connsiteX1" fmla="*/ 2446 w 1688371"/>
                  <a:gd name="connsiteY1" fmla="*/ 849835 h 849835"/>
                  <a:gd name="connsiteX2" fmla="*/ 0 w 1688371"/>
                  <a:gd name="connsiteY2" fmla="*/ 352432 h 849835"/>
                  <a:gd name="connsiteX3" fmla="*/ 2446 w 1688371"/>
                  <a:gd name="connsiteY3" fmla="*/ 0 h 849835"/>
                  <a:gd name="connsiteX0" fmla="*/ 2314900 w 2314900"/>
                  <a:gd name="connsiteY0" fmla="*/ 622299 h 622299"/>
                  <a:gd name="connsiteX1" fmla="*/ 628975 w 2314900"/>
                  <a:gd name="connsiteY1" fmla="*/ 622299 h 622299"/>
                  <a:gd name="connsiteX2" fmla="*/ 626529 w 2314900"/>
                  <a:gd name="connsiteY2" fmla="*/ 124896 h 622299"/>
                  <a:gd name="connsiteX3" fmla="*/ 0 w 2314900"/>
                  <a:gd name="connsiteY3" fmla="*/ 0 h 622299"/>
                  <a:gd name="connsiteX0" fmla="*/ 2314900 w 2314900"/>
                  <a:gd name="connsiteY0" fmla="*/ 622299 h 622299"/>
                  <a:gd name="connsiteX1" fmla="*/ 628975 w 2314900"/>
                  <a:gd name="connsiteY1" fmla="*/ 622299 h 622299"/>
                  <a:gd name="connsiteX2" fmla="*/ 626529 w 2314900"/>
                  <a:gd name="connsiteY2" fmla="*/ 124896 h 622299"/>
                  <a:gd name="connsiteX3" fmla="*/ 0 w 2314900"/>
                  <a:gd name="connsiteY3" fmla="*/ 0 h 622299"/>
                  <a:gd name="connsiteX0" fmla="*/ 2314900 w 2314900"/>
                  <a:gd name="connsiteY0" fmla="*/ 622299 h 622299"/>
                  <a:gd name="connsiteX1" fmla="*/ 628975 w 2314900"/>
                  <a:gd name="connsiteY1" fmla="*/ 622299 h 622299"/>
                  <a:gd name="connsiteX2" fmla="*/ 626529 w 2314900"/>
                  <a:gd name="connsiteY2" fmla="*/ 124896 h 622299"/>
                  <a:gd name="connsiteX3" fmla="*/ 0 w 2314900"/>
                  <a:gd name="connsiteY3" fmla="*/ 0 h 622299"/>
                  <a:gd name="connsiteX0" fmla="*/ 2314900 w 2314900"/>
                  <a:gd name="connsiteY0" fmla="*/ 622299 h 622299"/>
                  <a:gd name="connsiteX1" fmla="*/ 628975 w 2314900"/>
                  <a:gd name="connsiteY1" fmla="*/ 622299 h 622299"/>
                  <a:gd name="connsiteX2" fmla="*/ 623864 w 2314900"/>
                  <a:gd name="connsiteY2" fmla="*/ 6577 h 622299"/>
                  <a:gd name="connsiteX3" fmla="*/ 0 w 2314900"/>
                  <a:gd name="connsiteY3" fmla="*/ 0 h 622299"/>
                  <a:gd name="connsiteX0" fmla="*/ 2314900 w 2314900"/>
                  <a:gd name="connsiteY0" fmla="*/ 625848 h 625848"/>
                  <a:gd name="connsiteX1" fmla="*/ 628975 w 2314900"/>
                  <a:gd name="connsiteY1" fmla="*/ 625848 h 625848"/>
                  <a:gd name="connsiteX2" fmla="*/ 626530 w 2314900"/>
                  <a:gd name="connsiteY2" fmla="*/ 1024 h 625848"/>
                  <a:gd name="connsiteX3" fmla="*/ 0 w 2314900"/>
                  <a:gd name="connsiteY3" fmla="*/ 3549 h 625848"/>
                  <a:gd name="connsiteX0" fmla="*/ 2314900 w 2314900"/>
                  <a:gd name="connsiteY0" fmla="*/ 622299 h 622299"/>
                  <a:gd name="connsiteX1" fmla="*/ 628975 w 2314900"/>
                  <a:gd name="connsiteY1" fmla="*/ 622299 h 622299"/>
                  <a:gd name="connsiteX2" fmla="*/ 626530 w 2314900"/>
                  <a:gd name="connsiteY2" fmla="*/ 2026 h 622299"/>
                  <a:gd name="connsiteX3" fmla="*/ 0 w 2314900"/>
                  <a:gd name="connsiteY3" fmla="*/ 0 h 622299"/>
                  <a:gd name="connsiteX0" fmla="*/ 1476735 w 1476735"/>
                  <a:gd name="connsiteY0" fmla="*/ 622299 h 622299"/>
                  <a:gd name="connsiteX1" fmla="*/ 628975 w 1476735"/>
                  <a:gd name="connsiteY1" fmla="*/ 622299 h 622299"/>
                  <a:gd name="connsiteX2" fmla="*/ 626530 w 1476735"/>
                  <a:gd name="connsiteY2" fmla="*/ 2026 h 622299"/>
                  <a:gd name="connsiteX3" fmla="*/ 0 w 1476735"/>
                  <a:gd name="connsiteY3" fmla="*/ 0 h 62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735" h="622299">
                    <a:moveTo>
                      <a:pt x="1476735" y="622299"/>
                    </a:moveTo>
                    <a:lnTo>
                      <a:pt x="628975" y="622299"/>
                    </a:lnTo>
                    <a:cubicBezTo>
                      <a:pt x="628160" y="456498"/>
                      <a:pt x="627345" y="167827"/>
                      <a:pt x="626530" y="2026"/>
                    </a:cubicBezTo>
                    <a:cubicBezTo>
                      <a:pt x="624680" y="-1683"/>
                      <a:pt x="1850" y="1434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F55A0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9993313" y="5272038"/>
              <a:ext cx="1345828" cy="534958"/>
              <a:chOff x="5808298" y="-372295"/>
              <a:chExt cx="3436190" cy="1365863"/>
            </a:xfrm>
          </p:grpSpPr>
          <p:pic>
            <p:nvPicPr>
              <p:cNvPr id="40" name="Picture 2" descr="S:\_Stabstellen\Kommunikation &amp; PR\Fotos\_Produkte\2015_gen2 ROSA\HuberSuhner_CubeOptics_gen2ROSA_PressReleaseMar2015_cm640px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2232" y="-372295"/>
                <a:ext cx="2272256" cy="1363352"/>
              </a:xfrm>
              <a:prstGeom prst="rect">
                <a:avLst/>
              </a:prstGeom>
              <a:noFill/>
              <a:ln w="19050">
                <a:solidFill>
                  <a:srgbClr val="F55A05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1" name="Gerader Verbinder 40"/>
              <p:cNvCxnSpPr/>
              <p:nvPr/>
            </p:nvCxnSpPr>
            <p:spPr>
              <a:xfrm flipV="1">
                <a:off x="5808298" y="-372295"/>
                <a:ext cx="1140407" cy="756477"/>
              </a:xfrm>
              <a:prstGeom prst="line">
                <a:avLst/>
              </a:prstGeom>
              <a:ln w="19050" cap="rnd">
                <a:solidFill>
                  <a:srgbClr val="F55A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>
              <a:xfrm>
                <a:off x="5808298" y="384182"/>
                <a:ext cx="1140407" cy="609386"/>
              </a:xfrm>
              <a:prstGeom prst="line">
                <a:avLst/>
              </a:prstGeom>
              <a:ln w="19050" cap="rnd">
                <a:solidFill>
                  <a:srgbClr val="F55A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4" name="Picture 3" descr="S:\_Marketing &amp; Vertrieb\__Kunden-Infos-offiziell\Praesentationen\_OEM07\ROSA-TOSA-LAN_WDM\Material\4K-2FT-Prinzip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81" y="5136932"/>
            <a:ext cx="787898" cy="94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ube Optics AG : SENSOR-Cubes &lt;span id='U0VOU09SLUN1YmVz' /&gt;"/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6756" y="5299250"/>
            <a:ext cx="1062255" cy="7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423" y="4975763"/>
            <a:ext cx="1407077" cy="392708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102" y="5506227"/>
            <a:ext cx="956026" cy="410111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2241" y="5245474"/>
            <a:ext cx="1060796" cy="81832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979" y="3871224"/>
            <a:ext cx="1807124" cy="611936"/>
          </a:xfrm>
          <a:prstGeom prst="rect">
            <a:avLst/>
          </a:prstGeom>
        </p:spPr>
      </p:pic>
      <p:grpSp>
        <p:nvGrpSpPr>
          <p:cNvPr id="31" name="Gruppieren 30"/>
          <p:cNvGrpSpPr/>
          <p:nvPr/>
        </p:nvGrpSpPr>
        <p:grpSpPr>
          <a:xfrm>
            <a:off x="2654724" y="4240588"/>
            <a:ext cx="1925940" cy="639463"/>
            <a:chOff x="817842" y="1200238"/>
            <a:chExt cx="10337685" cy="3432387"/>
          </a:xfrm>
        </p:grpSpPr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777" y="1215810"/>
              <a:ext cx="10058400" cy="3416815"/>
            </a:xfrm>
            <a:prstGeom prst="rect">
              <a:avLst/>
            </a:prstGeom>
          </p:spPr>
        </p:pic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842" y="2102696"/>
              <a:ext cx="3767944" cy="2119469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5344" y="2020142"/>
              <a:ext cx="4146753" cy="2332549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19" cstate="screen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5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7793" y="2044486"/>
              <a:ext cx="5296869" cy="2572567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127" y="1200238"/>
              <a:ext cx="10058400" cy="3416815"/>
            </a:xfrm>
            <a:prstGeom prst="rect">
              <a:avLst/>
            </a:prstGeom>
          </p:spPr>
        </p:pic>
      </p:grpSp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401" y="2286219"/>
            <a:ext cx="780159" cy="1356167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4043" y="2215371"/>
            <a:ext cx="629618" cy="14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6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D3E7D-4390-4403-961D-4B5E38CF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64BD-FD7C-4330-9009-E284D2A4B99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D405A-B5B0-4510-81FE-1D64338D1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84" y="1258058"/>
            <a:ext cx="1078284" cy="2222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F392AF-AA6F-4F5A-B0DD-8C79E5B61718}"/>
              </a:ext>
            </a:extLst>
          </p:cNvPr>
          <p:cNvSpPr txBox="1"/>
          <p:nvPr/>
        </p:nvSpPr>
        <p:spPr>
          <a:xfrm>
            <a:off x="6905645" y="764974"/>
            <a:ext cx="4537955" cy="14306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600" dirty="0"/>
          </a:p>
          <a:p>
            <a:pPr marL="180000" algn="l">
              <a:lnSpc>
                <a:spcPct val="150000"/>
              </a:lnSpc>
              <a:spcBef>
                <a:spcPts val="600"/>
              </a:spcBef>
            </a:pPr>
            <a:r>
              <a:rPr lang="en-GB" sz="1600" dirty="0"/>
              <a:t>New pluggable Coherent optics challenges:</a:t>
            </a:r>
          </a:p>
          <a:p>
            <a:pPr marL="180000" indent="-28575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More complexity</a:t>
            </a:r>
          </a:p>
          <a:p>
            <a:pPr marL="180000" indent="-28575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Increased power (heat)</a:t>
            </a:r>
          </a:p>
          <a:p>
            <a:pPr marL="6372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but reduced cost per bit</a:t>
            </a:r>
          </a:p>
          <a:p>
            <a:pPr marL="180000" indent="-28575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Network integration</a:t>
            </a:r>
          </a:p>
          <a:p>
            <a:pPr algn="l"/>
            <a:endParaRPr lang="en-GB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FF1B20-D4FD-4A39-B69A-7D9EC492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49397"/>
            <a:ext cx="4395171" cy="215930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585A8655-ED3F-4FC9-9C3E-27A0AABC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8928100" cy="819904"/>
          </a:xfrm>
        </p:spPr>
        <p:txBody>
          <a:bodyPr/>
          <a:lstStyle/>
          <a:p>
            <a:r>
              <a:rPr lang="en-GB" dirty="0"/>
              <a:t>400G Coherent Market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7AB44-3EA6-EBCC-11FD-22C53464F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45" y="3429000"/>
            <a:ext cx="4735492" cy="3131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DEEABC-02D2-EC7E-1CE1-4B50972CB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533" y="3531618"/>
            <a:ext cx="5257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3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79216-A2A5-F5E4-DF01-94614B86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427" y="6399357"/>
            <a:ext cx="576098" cy="12311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43A7E6C-6178-4CDF-9579-2B0B928A798B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BA98E-CC71-37CA-C378-FFFDC6AB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8928100" cy="819904"/>
          </a:xfrm>
        </p:spPr>
        <p:txBody>
          <a:bodyPr anchor="t">
            <a:normAutofit/>
          </a:bodyPr>
          <a:lstStyle/>
          <a:p>
            <a:r>
              <a:rPr lang="en-GB" dirty="0"/>
              <a:t>400G Transceivers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B0D3FA5-0D85-874B-F01F-7B65BBD55B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027065"/>
              </p:ext>
            </p:extLst>
          </p:nvPr>
        </p:nvGraphicFramePr>
        <p:xfrm>
          <a:off x="550864" y="1082694"/>
          <a:ext cx="10742276" cy="522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118">
                  <a:extLst>
                    <a:ext uri="{9D8B030D-6E8A-4147-A177-3AD203B41FA5}">
                      <a16:colId xmlns:a16="http://schemas.microsoft.com/office/drawing/2014/main" val="4172645941"/>
                    </a:ext>
                  </a:extLst>
                </a:gridCol>
                <a:gridCol w="1776695">
                  <a:extLst>
                    <a:ext uri="{9D8B030D-6E8A-4147-A177-3AD203B41FA5}">
                      <a16:colId xmlns:a16="http://schemas.microsoft.com/office/drawing/2014/main" val="2591380986"/>
                    </a:ext>
                  </a:extLst>
                </a:gridCol>
                <a:gridCol w="1460214">
                  <a:extLst>
                    <a:ext uri="{9D8B030D-6E8A-4147-A177-3AD203B41FA5}">
                      <a16:colId xmlns:a16="http://schemas.microsoft.com/office/drawing/2014/main" val="565752736"/>
                    </a:ext>
                  </a:extLst>
                </a:gridCol>
                <a:gridCol w="1520941">
                  <a:extLst>
                    <a:ext uri="{9D8B030D-6E8A-4147-A177-3AD203B41FA5}">
                      <a16:colId xmlns:a16="http://schemas.microsoft.com/office/drawing/2014/main" val="2186998726"/>
                    </a:ext>
                  </a:extLst>
                </a:gridCol>
                <a:gridCol w="1141900">
                  <a:extLst>
                    <a:ext uri="{9D8B030D-6E8A-4147-A177-3AD203B41FA5}">
                      <a16:colId xmlns:a16="http://schemas.microsoft.com/office/drawing/2014/main" val="2693396012"/>
                    </a:ext>
                  </a:extLst>
                </a:gridCol>
                <a:gridCol w="1272326">
                  <a:extLst>
                    <a:ext uri="{9D8B030D-6E8A-4147-A177-3AD203B41FA5}">
                      <a16:colId xmlns:a16="http://schemas.microsoft.com/office/drawing/2014/main" val="1432855417"/>
                    </a:ext>
                  </a:extLst>
                </a:gridCol>
                <a:gridCol w="1119947">
                  <a:extLst>
                    <a:ext uri="{9D8B030D-6E8A-4147-A177-3AD203B41FA5}">
                      <a16:colId xmlns:a16="http://schemas.microsoft.com/office/drawing/2014/main" val="1138698306"/>
                    </a:ext>
                  </a:extLst>
                </a:gridCol>
                <a:gridCol w="1134135">
                  <a:extLst>
                    <a:ext uri="{9D8B030D-6E8A-4147-A177-3AD203B41FA5}">
                      <a16:colId xmlns:a16="http://schemas.microsoft.com/office/drawing/2014/main" val="960084504"/>
                    </a:ext>
                  </a:extLst>
                </a:gridCol>
              </a:tblGrid>
              <a:tr h="39281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Type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Wavelength Channel Modulation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Optical Interface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Baud rate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Reach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Temp range / connector Type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power budget (dB)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Note: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ctr"/>
                </a:tc>
                <a:extLst>
                  <a:ext uri="{0D108BD9-81ED-4DB2-BD59-A6C34878D82A}">
                    <a16:rowId xmlns:a16="http://schemas.microsoft.com/office/drawing/2014/main" val="186842198"/>
                  </a:ext>
                </a:extLst>
              </a:tr>
              <a:tr h="426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SR8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8 / 850nm Band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8x50G PAM4 MPO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26.5625 GBd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70M on OM3  100M on OM4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0-70°C / MPO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1.9dB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extLst>
                  <a:ext uri="{0D108BD9-81ED-4DB2-BD59-A6C34878D82A}">
                    <a16:rowId xmlns:a16="http://schemas.microsoft.com/office/drawing/2014/main" val="1427149932"/>
                  </a:ext>
                </a:extLst>
              </a:tr>
              <a:tr h="2391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DR4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 / 1310nm Band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4x100G PAM4 MPO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53.125GBd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500m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0-70°C / MPO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3dB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extLst>
                  <a:ext uri="{0D108BD9-81ED-4DB2-BD59-A6C34878D82A}">
                    <a16:rowId xmlns:a16="http://schemas.microsoft.com/office/drawing/2014/main" val="2066628241"/>
                  </a:ext>
                </a:extLst>
              </a:tr>
              <a:tr h="426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FR4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4 / 1271nm, 1291nm, 1311nm, 1331nm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4x100G PAM4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53.125GBd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2km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0-70°C /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4dB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extLst>
                  <a:ext uri="{0D108BD9-81ED-4DB2-BD59-A6C34878D82A}">
                    <a16:rowId xmlns:a16="http://schemas.microsoft.com/office/drawing/2014/main" val="499622453"/>
                  </a:ext>
                </a:extLst>
              </a:tr>
              <a:tr h="426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LR4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4 / 1271nm, 1291nm, 1311nm, 1331nm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4x100G PAM4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53.125GBd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10km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0-70°C /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6.3dB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extLst>
                  <a:ext uri="{0D108BD9-81ED-4DB2-BD59-A6C34878D82A}">
                    <a16:rowId xmlns:a16="http://schemas.microsoft.com/office/drawing/2014/main" val="1003171108"/>
                  </a:ext>
                </a:extLst>
              </a:tr>
              <a:tr h="2391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LR8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8 / 1310nm Band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8x50G PAM4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26.5625 GBd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10km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0-70°C /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6.3dB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extLst>
                  <a:ext uri="{0D108BD9-81ED-4DB2-BD59-A6C34878D82A}">
                    <a16:rowId xmlns:a16="http://schemas.microsoft.com/office/drawing/2014/main" val="1343930223"/>
                  </a:ext>
                </a:extLst>
              </a:tr>
              <a:tr h="61481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ER4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4 / 1310nm Band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4x100G PAM4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53.125GBd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40km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0-70°C /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15.5dB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baud rate could be different due to FEC used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  <a:extLst>
                  <a:ext uri="{0D108BD9-81ED-4DB2-BD59-A6C34878D82A}">
                    <a16:rowId xmlns:a16="http://schemas.microsoft.com/office/drawing/2014/main" val="1799956614"/>
                  </a:ext>
                </a:extLst>
              </a:tr>
              <a:tr h="2391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ER8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8 / 1310nm Band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8x50G PAM4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26.5625 GBd ?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40km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0-70°C /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15.5dB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36797"/>
                  </a:ext>
                </a:extLst>
              </a:tr>
              <a:tr h="61481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ZR coherent (OIF Standard)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16QAM, DWDM, c-Band tunable, ~1528…1567nm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1x400G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400G ZR 59.843 GBaud 16QAM modulation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80km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0-70°C /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extLst>
                  <a:ext uri="{0D108BD9-81ED-4DB2-BD59-A6C34878D82A}">
                    <a16:rowId xmlns:a16="http://schemas.microsoft.com/office/drawing/2014/main" val="2193812662"/>
                  </a:ext>
                </a:extLst>
              </a:tr>
              <a:tr h="8026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ZR coherent (Open ZR+ Standard)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16QAM, DWDM, c-Band tunable, ~1528…1567nm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1x400G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400G ZR+ 60.138 GBaud 16QAM modulation (400G mode)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~80km...120km with EDFA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0-70°C /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&lt;5dB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extLst>
                  <a:ext uri="{0D108BD9-81ED-4DB2-BD59-A6C34878D82A}">
                    <a16:rowId xmlns:a16="http://schemas.microsoft.com/office/drawing/2014/main" val="1450580022"/>
                  </a:ext>
                </a:extLst>
              </a:tr>
              <a:tr h="8026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ZR coherent (Open ZR+ Standard)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16QAM, DWDM, c-Band </a:t>
                      </a:r>
                      <a:r>
                        <a:rPr lang="en-GB" sz="1100" u="none" strike="noStrike" dirty="0" err="1">
                          <a:effectLst/>
                        </a:rPr>
                        <a:t>tunable</a:t>
                      </a:r>
                      <a:r>
                        <a:rPr lang="en-GB" sz="1100" u="none" strike="noStrike" dirty="0">
                          <a:effectLst/>
                        </a:rPr>
                        <a:t>, ~1528…1567nm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1x400G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400G ZR+ 60.138 GBaud 16QAM modulation (400G mode)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120+ km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0-70°C / 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6" marR="9216" marT="9216" marB="0" anchor="b"/>
                </a:tc>
                <a:extLst>
                  <a:ext uri="{0D108BD9-81ED-4DB2-BD59-A6C34878D82A}">
                    <a16:rowId xmlns:a16="http://schemas.microsoft.com/office/drawing/2014/main" val="36757379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608A6E1-2E41-16EB-CD91-D0E66CD5F194}"/>
              </a:ext>
            </a:extLst>
          </p:cNvPr>
          <p:cNvSpPr/>
          <p:nvPr/>
        </p:nvSpPr>
        <p:spPr>
          <a:xfrm>
            <a:off x="387275" y="4066391"/>
            <a:ext cx="11253861" cy="2404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053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294D589F-8940-6529-0873-302FFA6A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427" y="6399357"/>
            <a:ext cx="576098" cy="123111"/>
          </a:xfrm>
        </p:spPr>
        <p:txBody>
          <a:bodyPr/>
          <a:lstStyle/>
          <a:p>
            <a:pPr>
              <a:spcAft>
                <a:spcPts val="600"/>
              </a:spcAft>
            </a:pPr>
            <a:fld id="{F9BA800E-A299-463E-A776-CF906FD3E958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F54DE-8476-441D-870D-3E4F7C7D3D68}"/>
              </a:ext>
            </a:extLst>
          </p:cNvPr>
          <p:cNvSpPr txBox="1"/>
          <p:nvPr/>
        </p:nvSpPr>
        <p:spPr>
          <a:xfrm>
            <a:off x="550863" y="549275"/>
            <a:ext cx="8928100" cy="8199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fontAlgn="base">
              <a:lnSpc>
                <a:spcPct val="103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400" b="1" i="0" dirty="0">
                <a:effectLst/>
                <a:latin typeface="+mj-lt"/>
                <a:ea typeface="+mj-ea"/>
                <a:cs typeface="+mj-cs"/>
              </a:rPr>
              <a:t>Comparing the Options – 400ZR/</a:t>
            </a:r>
            <a:r>
              <a:rPr lang="en-GB" sz="2400" b="1" i="0" dirty="0" err="1">
                <a:effectLst/>
                <a:latin typeface="+mj-lt"/>
                <a:ea typeface="+mj-ea"/>
                <a:cs typeface="+mj-cs"/>
              </a:rPr>
              <a:t>OpenZR</a:t>
            </a:r>
            <a:r>
              <a:rPr lang="en-GB" sz="2400" b="1" i="0" dirty="0">
                <a:effectLst/>
                <a:latin typeface="+mj-lt"/>
                <a:ea typeface="+mj-ea"/>
                <a:cs typeface="+mj-cs"/>
              </a:rPr>
              <a:t>+/Multi-Haul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6BD0E53-084D-4725-9265-AF2A36B4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61F64BD-FD7C-4330-9009-E284D2A4B999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A16A1-8E7F-F11B-4523-3FA68242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888" y="962349"/>
            <a:ext cx="9893559" cy="57426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DA4413-076E-6AD9-15A3-4F7E27F746EE}"/>
              </a:ext>
            </a:extLst>
          </p:cNvPr>
          <p:cNvSpPr/>
          <p:nvPr/>
        </p:nvSpPr>
        <p:spPr>
          <a:xfrm>
            <a:off x="1629784" y="3571539"/>
            <a:ext cx="9893559" cy="39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>
              <a:ln w="3810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6135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5A4E8-6655-29D6-F58F-726C16AA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00E-A299-463E-A776-CF906FD3E95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32C482-6740-A809-DF7C-BB029701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 over DWDM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BA38D-0F31-2218-37C2-FBEB1607F1EF}"/>
              </a:ext>
            </a:extLst>
          </p:cNvPr>
          <p:cNvSpPr txBox="1"/>
          <p:nvPr/>
        </p:nvSpPr>
        <p:spPr>
          <a:xfrm>
            <a:off x="607975" y="1287834"/>
            <a:ext cx="109760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 over DWDM </a:t>
            </a:r>
            <a:r>
              <a:rPr lang="en-GB" sz="16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sz="1600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IPoDWDM</a:t>
            </a:r>
            <a:r>
              <a:rPr lang="en-GB" sz="16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is </a:t>
            </a:r>
            <a:r>
              <a:rPr lang="en-GB" sz="1600">
                <a:solidFill>
                  <a:srgbClr val="202122"/>
                </a:solidFill>
                <a:latin typeface="Arial" panose="020B0604020202020204" pitchFamily="34" charset="0"/>
              </a:rPr>
              <a:t>used </a:t>
            </a:r>
            <a:r>
              <a:rPr lang="en-GB" sz="16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 integrate Routers/Switches directly over DWDM - ITU-T G.709</a:t>
            </a:r>
          </a:p>
          <a:p>
            <a:r>
              <a:rPr lang="en-GB" sz="16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(Without the need for Transponders)</a:t>
            </a:r>
          </a:p>
          <a:p>
            <a:endParaRPr lang="en-GB" sz="160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GB" sz="16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this way IP devices can monitor the optical path and implement the transport functionality as FEC (</a:t>
            </a:r>
            <a:r>
              <a:rPr lang="en-GB" sz="1600" b="0" i="0" u="none" strike="noStrike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Forward Error Correction"/>
              </a:rPr>
              <a:t>Forward Error Correction</a:t>
            </a:r>
            <a:r>
              <a:rPr lang="en-GB" sz="16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specified by </a:t>
            </a:r>
            <a:r>
              <a:rPr lang="en-GB" sz="1600" b="0" i="0" u="none" strike="noStrike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ITU-T"/>
              </a:rPr>
              <a:t>ITU-T</a:t>
            </a:r>
            <a:r>
              <a:rPr lang="en-GB" sz="16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600" b="0" i="0" u="none" strike="noStrike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G.709/Y.1331"/>
              </a:rPr>
              <a:t>G.709/Y.1331</a:t>
            </a:r>
            <a:r>
              <a:rPr lang="en-GB" sz="16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GB" sz="1600" b="0" i="0" u="none" strike="noStrike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5" tooltip="Super FEC (page does not exist)"/>
              </a:rPr>
              <a:t>Super FEC</a:t>
            </a:r>
            <a:r>
              <a:rPr lang="en-GB" sz="16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functionality defined in ITU-T G.975.1.</a:t>
            </a:r>
            <a:endParaRPr lang="en-GB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0DD428-D1AC-453A-A79E-DDF56AFCF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336" y="2668958"/>
            <a:ext cx="8558586" cy="39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5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B110F0-BE76-4DA5-7DE2-31D0E5D1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694035-5352-3017-E03D-3ED9C409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00E-A299-463E-A776-CF906FD3E95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257DA8-79EF-618F-EB0C-E045F1ABA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2"/>
            <a:ext cx="12192000" cy="68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3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5E089A-77AE-4C56-A883-90581CC5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23 February 2022 | NCX DWDM for 400G | James F. Merchant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3F73E-7AF7-3589-25E3-10FEC83F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00E-A299-463E-A776-CF906FD3E95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2A035-6C10-FC81-452F-F49E6B7DE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1"/>
            <a:ext cx="12192000" cy="68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635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HUS1002"/>
  <p:tag name="TEMPLATEID" val="HuberSuhner"/>
  <p:tag name="LANGUAGEID" val="2057"/>
  <p:tag name="COLORTHEMEID" val="1"/>
  <p:tag name="BRANDID" val="0"/>
  <p:tag name="CLASSIFICATION" val="4"/>
  <p:tag name="CLIENT" val="HUS"/>
  <p:tag name="VERSION" val="1002"/>
  <p:tag name="REFERENCEDATE" val="44615"/>
  <p:tag name="DATE" val="23 February 2022"/>
  <p:tag name="FOOTER2" val="James F. Merchan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Huber+Suhner">
  <a:themeElements>
    <a:clrScheme name="Huber+Suhner">
      <a:dk1>
        <a:srgbClr val="000000"/>
      </a:dk1>
      <a:lt1>
        <a:srgbClr val="FFFFFF"/>
      </a:lt1>
      <a:dk2>
        <a:srgbClr val="009A82"/>
      </a:dk2>
      <a:lt2>
        <a:srgbClr val="65B8A5"/>
      </a:lt2>
      <a:accent1>
        <a:srgbClr val="82655C"/>
      </a:accent1>
      <a:accent2>
        <a:srgbClr val="A79189"/>
      </a:accent2>
      <a:accent3>
        <a:srgbClr val="CCBEBA"/>
      </a:accent3>
      <a:accent4>
        <a:srgbClr val="000000"/>
      </a:accent4>
      <a:accent5>
        <a:srgbClr val="706F6F"/>
      </a:accent5>
      <a:accent6>
        <a:srgbClr val="B2B2B2"/>
      </a:accent6>
      <a:hlink>
        <a:srgbClr val="365888"/>
      </a:hlink>
      <a:folHlink>
        <a:srgbClr val="70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uber+Suhner.potx" id="{C82D379D-F7F4-4609-A44B-497AD92C5186}" vid="{CD7F77FA-C4E3-4BA8-ACDC-D82FE9CFE138}"/>
    </a:ext>
  </a:extLst>
</a:theme>
</file>

<file path=ppt/theme/theme2.xml><?xml version="1.0" encoding="utf-8"?>
<a:theme xmlns:a="http://schemas.openxmlformats.org/drawingml/2006/main" name="Office Theme">
  <a:themeElements>
    <a:clrScheme name="Huber+Suhner">
      <a:dk1>
        <a:srgbClr val="000000"/>
      </a:dk1>
      <a:lt1>
        <a:srgbClr val="FFFFFF"/>
      </a:lt1>
      <a:dk2>
        <a:srgbClr val="009A82"/>
      </a:dk2>
      <a:lt2>
        <a:srgbClr val="65B8A5"/>
      </a:lt2>
      <a:accent1>
        <a:srgbClr val="82655C"/>
      </a:accent1>
      <a:accent2>
        <a:srgbClr val="A79189"/>
      </a:accent2>
      <a:accent3>
        <a:srgbClr val="CCBEBA"/>
      </a:accent3>
      <a:accent4>
        <a:srgbClr val="000000"/>
      </a:accent4>
      <a:accent5>
        <a:srgbClr val="706F6F"/>
      </a:accent5>
      <a:accent6>
        <a:srgbClr val="B2B2B2"/>
      </a:accent6>
      <a:hlink>
        <a:srgbClr val="365888"/>
      </a:hlink>
      <a:folHlink>
        <a:srgbClr val="70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uber+Suhner">
      <a:dk1>
        <a:srgbClr val="000000"/>
      </a:dk1>
      <a:lt1>
        <a:srgbClr val="FFFFFF"/>
      </a:lt1>
      <a:dk2>
        <a:srgbClr val="009A82"/>
      </a:dk2>
      <a:lt2>
        <a:srgbClr val="65B8A5"/>
      </a:lt2>
      <a:accent1>
        <a:srgbClr val="82655C"/>
      </a:accent1>
      <a:accent2>
        <a:srgbClr val="A79189"/>
      </a:accent2>
      <a:accent3>
        <a:srgbClr val="CCBEBA"/>
      </a:accent3>
      <a:accent4>
        <a:srgbClr val="000000"/>
      </a:accent4>
      <a:accent5>
        <a:srgbClr val="706F6F"/>
      </a:accent5>
      <a:accent6>
        <a:srgbClr val="B2B2B2"/>
      </a:accent6>
      <a:hlink>
        <a:srgbClr val="365888"/>
      </a:hlink>
      <a:folHlink>
        <a:srgbClr val="70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10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11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12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13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14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15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16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17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18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19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2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20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21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22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23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24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25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26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27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3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4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5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6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7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8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9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Huber+Suhner</Template>
  <TotalTime>0</TotalTime>
  <Words>734</Words>
  <Application>Microsoft Office PowerPoint</Application>
  <PresentationFormat>Widescreen</PresentationFormat>
  <Paragraphs>167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Unicode MS</vt:lpstr>
      <vt:lpstr>Calibri</vt:lpstr>
      <vt:lpstr>Open Sans</vt:lpstr>
      <vt:lpstr>Wingdings 2</vt:lpstr>
      <vt:lpstr>Huber+Suhner</vt:lpstr>
      <vt:lpstr>PowerPoint Presentation</vt:lpstr>
      <vt:lpstr>Some things to consider with 400G &amp; DWDM</vt:lpstr>
      <vt:lpstr>H+S Cube Optics – Product Map</vt:lpstr>
      <vt:lpstr>400G Coherent Market</vt:lpstr>
      <vt:lpstr>400G Transceivers</vt:lpstr>
      <vt:lpstr>PowerPoint Presentation</vt:lpstr>
      <vt:lpstr>IP over DWDM</vt:lpstr>
      <vt:lpstr>PowerPoint Presentation</vt:lpstr>
      <vt:lpstr>PowerPoint Presentation</vt:lpstr>
      <vt:lpstr>DWDM Grid Spacing</vt:lpstr>
      <vt:lpstr>WDM Passband</vt:lpstr>
      <vt:lpstr>400G Coherent Lasers</vt:lpstr>
      <vt:lpstr>75GHz Passband</vt:lpstr>
      <vt:lpstr>DWDM n*400G Coherent</vt:lpstr>
      <vt:lpstr>Many thanks  steve.jones@hubersuhner.com +44 7900 881 729</vt:lpstr>
      <vt:lpstr>PowerPoint Presentation</vt:lpstr>
    </vt:vector>
  </TitlesOfParts>
  <Company>HUBER+SUHNER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NCX DWDM for 400G</dc:title>
  <dc:creator>Merchant James</dc:creator>
  <cp:lastModifiedBy>steve jones</cp:lastModifiedBy>
  <cp:revision>10</cp:revision>
  <dcterms:created xsi:type="dcterms:W3CDTF">2022-02-16T10:18:41Z</dcterms:created>
  <dcterms:modified xsi:type="dcterms:W3CDTF">2023-04-03T09:13:47Z</dcterms:modified>
</cp:coreProperties>
</file>