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7"/>
  </p:notesMasterIdLst>
  <p:sldIdLst>
    <p:sldId id="277" r:id="rId2"/>
    <p:sldId id="275" r:id="rId3"/>
    <p:sldId id="258" r:id="rId4"/>
    <p:sldId id="259" r:id="rId5"/>
    <p:sldId id="276" r:id="rId6"/>
    <p:sldId id="261" r:id="rId7"/>
    <p:sldId id="256" r:id="rId8"/>
    <p:sldId id="264" r:id="rId9"/>
    <p:sldId id="265" r:id="rId10"/>
    <p:sldId id="268" r:id="rId11"/>
    <p:sldId id="273" r:id="rId12"/>
    <p:sldId id="269" r:id="rId13"/>
    <p:sldId id="271" r:id="rId14"/>
    <p:sldId id="26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CE5"/>
    <a:srgbClr val="0070C0"/>
    <a:srgbClr val="F6C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2"/>
    <p:restoredTop sz="79097"/>
  </p:normalViewPr>
  <p:slideViewPr>
    <p:cSldViewPr snapToGrid="0">
      <p:cViewPr>
        <p:scale>
          <a:sx n="110" d="100"/>
          <a:sy n="110" d="100"/>
        </p:scale>
        <p:origin x="33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96E5E-8C1E-AD41-83C0-2C9C6634E358}" type="datetimeFigureOut">
              <a:rPr lang="en-US" smtClean="0"/>
              <a:t>3/26/23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0BE62-4839-0040-9C0B-E2792B33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53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0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15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06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96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3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61FA6-5C12-EB40-8431-0712518FFA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ra Pro" panose="00000500000000000000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ra Pro" panose="00000500000000000000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76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61FA6-5C12-EB40-8431-0712518FFA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ra Pro" panose="00000500000000000000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ra Pro" panose="00000500000000000000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05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61FA6-5C12-EB40-8431-0712518FFA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4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61FA6-5C12-EB40-8431-0712518FFAC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1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061FA6-5C12-EB40-8431-0712518FFA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ra Pro" panose="00000500000000000000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ra Pro" panose="00000500000000000000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945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3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0BE62-4839-0040-9C0B-E2792B335D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C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AF9C7A76-6D39-4C3F-A954-8B6E7FEDF4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2093" y="2171329"/>
            <a:ext cx="3140687" cy="25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C_Half_Page_L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576EE5C2-27F1-43BC-8B70-1273B67542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32513" y="0"/>
            <a:ext cx="6059488" cy="6858000"/>
          </a:xfrm>
          <a:solidFill>
            <a:schemeClr val="bg2"/>
          </a:solidFill>
        </p:spPr>
        <p:txBody>
          <a:bodyPr lIns="72000" tIns="1260000" rIns="72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 sz="12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47BA133-DAC8-487C-BDD3-B87ED2E67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938" y="6214291"/>
            <a:ext cx="3065463" cy="139657"/>
          </a:xfrm>
        </p:spPr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183485B-DE85-4980-BA50-3A3CA6174C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9" y="2258016"/>
            <a:ext cx="4939982" cy="3472857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787C6066-9C32-4E20-9711-49154EB7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42974"/>
            <a:ext cx="4939983" cy="1231623"/>
          </a:xfrm>
        </p:spPr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C37E642-C449-4729-B21D-0585497EE3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64632" y="5955476"/>
            <a:ext cx="1947600" cy="730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9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Half_Page_R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576EE5C2-27F1-43BC-8B70-1273B67542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59488" cy="6858000"/>
          </a:xfrm>
          <a:solidFill>
            <a:schemeClr val="bg2"/>
          </a:solidFill>
        </p:spPr>
        <p:txBody>
          <a:bodyPr lIns="72000" tIns="1260000" rIns="72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 sz="1200">
                <a:noFill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/>
            </a:pPr>
            <a:r>
              <a:rPr lang="en-US" dirty="0"/>
              <a:t>Add image. Send to back</a:t>
            </a:r>
          </a:p>
          <a:p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47BA133-DAC8-487C-BDD3-B87ED2E67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938" y="6214291"/>
            <a:ext cx="3065463" cy="139657"/>
          </a:xfrm>
        </p:spPr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183485B-DE85-4980-BA50-3A3CA6174C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2419" y="2258016"/>
            <a:ext cx="4939982" cy="3472857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10A40D12-FCCC-42AC-B3B5-4E17444E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418" y="542974"/>
            <a:ext cx="5033643" cy="1121923"/>
          </a:xfrm>
        </p:spPr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57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C_Third_Page_L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576EE5C2-27F1-43BC-8B70-1273B67542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488680" y="0"/>
            <a:ext cx="3703321" cy="6858000"/>
          </a:xfrm>
          <a:solidFill>
            <a:schemeClr val="bg2"/>
          </a:solidFill>
        </p:spPr>
        <p:txBody>
          <a:bodyPr lIns="72000" tIns="1260000" rIns="72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 sz="1200">
                <a:noFill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/>
            </a:pPr>
            <a:r>
              <a:rPr lang="en-US" dirty="0"/>
              <a:t>Add image. Send to back</a:t>
            </a:r>
          </a:p>
          <a:p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47BA133-DAC8-487C-BDD3-B87ED2E67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938" y="6214291"/>
            <a:ext cx="3065463" cy="139657"/>
          </a:xfrm>
        </p:spPr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183485B-DE85-4980-BA50-3A3CA6174C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2258016"/>
            <a:ext cx="7347901" cy="3472857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BB698202-865B-431E-800E-3EC3AF30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42975"/>
            <a:ext cx="7347901" cy="1561870"/>
          </a:xfrm>
        </p:spPr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1868CC66-0376-42ED-B9D9-74180A8099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64632" y="5955476"/>
            <a:ext cx="1947600" cy="730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329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Third_Page_R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576EE5C2-27F1-43BC-8B70-1273B67542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703321" cy="6858000"/>
          </a:xfrm>
          <a:solidFill>
            <a:schemeClr val="bg2"/>
          </a:solidFill>
        </p:spPr>
        <p:txBody>
          <a:bodyPr lIns="72000" tIns="1260000" rIns="72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 sz="1200">
                <a:noFill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era Pro"/>
              <a:buNone/>
              <a:tabLst/>
              <a:defRPr/>
            </a:pPr>
            <a:r>
              <a:rPr lang="en-US" dirty="0"/>
              <a:t>Add image. Send to back</a:t>
            </a:r>
          </a:p>
          <a:p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47BA133-DAC8-487C-BDD3-B87ED2E67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938" y="6214291"/>
            <a:ext cx="3065463" cy="13965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183485B-DE85-4980-BA50-3A3CA6174C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95458" y="2258016"/>
            <a:ext cx="7347901" cy="3472857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3CFBED0-527B-432A-A96D-5D55BC3D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5458" y="542975"/>
            <a:ext cx="7347901" cy="1561870"/>
          </a:xfrm>
        </p:spPr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9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C_Title_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22090"/>
            <a:ext cx="9144000" cy="41921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800" b="0" i="0" cap="none" baseline="0">
                <a:solidFill>
                  <a:schemeClr val="accent1"/>
                </a:solidFill>
                <a:latin typeface="Cera Pro Light" panose="00000400000000000000" pitchFamily="50" charset="0"/>
                <a:ea typeface="Cera Pro Light" panose="00000400000000000000" pitchFamily="50" charset="0"/>
                <a:cs typeface="Cera Pro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24FD52-C964-4032-BD17-324B822E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3123164"/>
            <a:ext cx="9144000" cy="768465"/>
          </a:xfrm>
        </p:spPr>
        <p:txBody>
          <a:bodyPr wrap="square" anchor="b">
            <a:normAutofit/>
          </a:bodyPr>
          <a:lstStyle>
            <a:lvl1pPr algn="ctr">
              <a:defRPr sz="4400" b="0">
                <a:solidFill>
                  <a:schemeClr val="accent1"/>
                </a:solidFill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2A24BD9-EEED-4D64-98D2-27F3408352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8281" y="711541"/>
            <a:ext cx="2263800" cy="18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6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C_Count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1600C4-E637-48EF-ADE4-689343F26A1F}"/>
              </a:ext>
            </a:extLst>
          </p:cNvPr>
          <p:cNvSpPr txBox="1"/>
          <p:nvPr userDrawn="1"/>
        </p:nvSpPr>
        <p:spPr>
          <a:xfrm>
            <a:off x="5632051" y="3325206"/>
            <a:ext cx="541572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:</a:t>
            </a:r>
            <a:endParaRPr lang="en-GB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5" name="Minutes">
            <a:extLst>
              <a:ext uri="{FF2B5EF4-FFF2-40B4-BE49-F238E27FC236}">
                <a16:creationId xmlns:a16="http://schemas.microsoft.com/office/drawing/2014/main" id="{E656072C-0F92-4181-BEEE-DD3A47E44D2A}"/>
              </a:ext>
            </a:extLst>
          </p:cNvPr>
          <p:cNvSpPr txBox="1"/>
          <p:nvPr userDrawn="1"/>
        </p:nvSpPr>
        <p:spPr>
          <a:xfrm>
            <a:off x="5260019" y="3364865"/>
            <a:ext cx="720476" cy="7842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6" name="60">
            <a:extLst>
              <a:ext uri="{FF2B5EF4-FFF2-40B4-BE49-F238E27FC236}">
                <a16:creationId xmlns:a16="http://schemas.microsoft.com/office/drawing/2014/main" id="{DFF4F6D4-E0C5-4830-B5DC-527EC407923B}"/>
              </a:ext>
            </a:extLst>
          </p:cNvPr>
          <p:cNvSpPr txBox="1"/>
          <p:nvPr userDrawn="1"/>
        </p:nvSpPr>
        <p:spPr>
          <a:xfrm>
            <a:off x="5790620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</p:txBody>
      </p:sp>
      <p:sp>
        <p:nvSpPr>
          <p:cNvPr id="7" name="50">
            <a:extLst>
              <a:ext uri="{FF2B5EF4-FFF2-40B4-BE49-F238E27FC236}">
                <a16:creationId xmlns:a16="http://schemas.microsoft.com/office/drawing/2014/main" id="{7273A0D6-47AC-48C0-AD06-9DE0B78B1C43}"/>
              </a:ext>
            </a:extLst>
          </p:cNvPr>
          <p:cNvSpPr txBox="1"/>
          <p:nvPr userDrawn="1"/>
        </p:nvSpPr>
        <p:spPr>
          <a:xfrm>
            <a:off x="5790620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8" name="40">
            <a:extLst>
              <a:ext uri="{FF2B5EF4-FFF2-40B4-BE49-F238E27FC236}">
                <a16:creationId xmlns:a16="http://schemas.microsoft.com/office/drawing/2014/main" id="{1EA939AA-A5F0-40D4-84EC-331E012766BF}"/>
              </a:ext>
            </a:extLst>
          </p:cNvPr>
          <p:cNvSpPr txBox="1"/>
          <p:nvPr userDrawn="1"/>
        </p:nvSpPr>
        <p:spPr>
          <a:xfrm>
            <a:off x="5790620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10" name="30">
            <a:extLst>
              <a:ext uri="{FF2B5EF4-FFF2-40B4-BE49-F238E27FC236}">
                <a16:creationId xmlns:a16="http://schemas.microsoft.com/office/drawing/2014/main" id="{287E2BB0-006A-4C53-AA1A-19D3A0F81A94}"/>
              </a:ext>
            </a:extLst>
          </p:cNvPr>
          <p:cNvSpPr txBox="1"/>
          <p:nvPr userDrawn="1"/>
        </p:nvSpPr>
        <p:spPr>
          <a:xfrm>
            <a:off x="5790620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11" name="20">
            <a:extLst>
              <a:ext uri="{FF2B5EF4-FFF2-40B4-BE49-F238E27FC236}">
                <a16:creationId xmlns:a16="http://schemas.microsoft.com/office/drawing/2014/main" id="{C9222C8D-CA32-45E8-8EF3-79621815C5F6}"/>
              </a:ext>
            </a:extLst>
          </p:cNvPr>
          <p:cNvSpPr txBox="1"/>
          <p:nvPr userDrawn="1"/>
        </p:nvSpPr>
        <p:spPr>
          <a:xfrm>
            <a:off x="5790620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12" name="10">
            <a:extLst>
              <a:ext uri="{FF2B5EF4-FFF2-40B4-BE49-F238E27FC236}">
                <a16:creationId xmlns:a16="http://schemas.microsoft.com/office/drawing/2014/main" id="{BE086BDB-268A-4890-AFC4-ADCAA9D1F5C2}"/>
              </a:ext>
            </a:extLst>
          </p:cNvPr>
          <p:cNvSpPr txBox="1"/>
          <p:nvPr userDrawn="1"/>
        </p:nvSpPr>
        <p:spPr>
          <a:xfrm>
            <a:off x="5790620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13" name="Minutes">
            <a:extLst>
              <a:ext uri="{FF2B5EF4-FFF2-40B4-BE49-F238E27FC236}">
                <a16:creationId xmlns:a16="http://schemas.microsoft.com/office/drawing/2014/main" id="{33EAD368-A10B-4B48-B308-81B3A80CC3A0}"/>
              </a:ext>
            </a:extLst>
          </p:cNvPr>
          <p:cNvSpPr txBox="1"/>
          <p:nvPr userDrawn="1"/>
        </p:nvSpPr>
        <p:spPr>
          <a:xfrm>
            <a:off x="5260019" y="3364865"/>
            <a:ext cx="720476" cy="7842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</p:txBody>
      </p:sp>
      <p:sp>
        <p:nvSpPr>
          <p:cNvPr id="26" name="9">
            <a:extLst>
              <a:ext uri="{FF2B5EF4-FFF2-40B4-BE49-F238E27FC236}">
                <a16:creationId xmlns:a16="http://schemas.microsoft.com/office/drawing/2014/main" id="{E268DEF3-018A-44E9-8A03-65FBDF1EC09E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9</a:t>
            </a:r>
          </a:p>
        </p:txBody>
      </p:sp>
      <p:sp>
        <p:nvSpPr>
          <p:cNvPr id="25" name="8">
            <a:extLst>
              <a:ext uri="{FF2B5EF4-FFF2-40B4-BE49-F238E27FC236}">
                <a16:creationId xmlns:a16="http://schemas.microsoft.com/office/drawing/2014/main" id="{A0B48BFF-5874-498A-9C8A-DE84166E6B0E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8</a:t>
            </a:r>
          </a:p>
        </p:txBody>
      </p:sp>
      <p:sp>
        <p:nvSpPr>
          <p:cNvPr id="24" name="7">
            <a:extLst>
              <a:ext uri="{FF2B5EF4-FFF2-40B4-BE49-F238E27FC236}">
                <a16:creationId xmlns:a16="http://schemas.microsoft.com/office/drawing/2014/main" id="{CB39E91C-0E73-4F25-A33D-8D30E53859A7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7</a:t>
            </a:r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28887D66-3016-487B-8EF3-391B0E63DC2F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6</a:t>
            </a:r>
          </a:p>
        </p:txBody>
      </p:sp>
      <p:sp>
        <p:nvSpPr>
          <p:cNvPr id="19" name="5">
            <a:extLst>
              <a:ext uri="{FF2B5EF4-FFF2-40B4-BE49-F238E27FC236}">
                <a16:creationId xmlns:a16="http://schemas.microsoft.com/office/drawing/2014/main" id="{18D79993-8B46-40DA-8971-C8EA4B67D298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20" name="4">
            <a:extLst>
              <a:ext uri="{FF2B5EF4-FFF2-40B4-BE49-F238E27FC236}">
                <a16:creationId xmlns:a16="http://schemas.microsoft.com/office/drawing/2014/main" id="{570D606C-2240-4F5A-87CA-0DFD36434C2F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21" name="3">
            <a:extLst>
              <a:ext uri="{FF2B5EF4-FFF2-40B4-BE49-F238E27FC236}">
                <a16:creationId xmlns:a16="http://schemas.microsoft.com/office/drawing/2014/main" id="{4F64D257-56E4-4B00-8CD2-98A86FB91B7D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22" name="2">
            <a:extLst>
              <a:ext uri="{FF2B5EF4-FFF2-40B4-BE49-F238E27FC236}">
                <a16:creationId xmlns:a16="http://schemas.microsoft.com/office/drawing/2014/main" id="{D0EDDD80-10CB-41D5-A3BA-2AEB0653CCCE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23" name="1">
            <a:extLst>
              <a:ext uri="{FF2B5EF4-FFF2-40B4-BE49-F238E27FC236}">
                <a16:creationId xmlns:a16="http://schemas.microsoft.com/office/drawing/2014/main" id="{890802CC-16E0-4E19-8083-450E469A1737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28" name="0">
            <a:extLst>
              <a:ext uri="{FF2B5EF4-FFF2-40B4-BE49-F238E27FC236}">
                <a16:creationId xmlns:a16="http://schemas.microsoft.com/office/drawing/2014/main" id="{C5A0C19B-FA75-4843-9839-8941ACB59726}"/>
              </a:ext>
            </a:extLst>
          </p:cNvPr>
          <p:cNvSpPr txBox="1"/>
          <p:nvPr userDrawn="1"/>
        </p:nvSpPr>
        <p:spPr>
          <a:xfrm>
            <a:off x="6172889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69" name="9">
            <a:extLst>
              <a:ext uri="{FF2B5EF4-FFF2-40B4-BE49-F238E27FC236}">
                <a16:creationId xmlns:a16="http://schemas.microsoft.com/office/drawing/2014/main" id="{58D20E14-C670-44A0-948D-DF073BE1EDC3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9</a:t>
            </a:r>
          </a:p>
        </p:txBody>
      </p:sp>
      <p:sp>
        <p:nvSpPr>
          <p:cNvPr id="70" name="8">
            <a:extLst>
              <a:ext uri="{FF2B5EF4-FFF2-40B4-BE49-F238E27FC236}">
                <a16:creationId xmlns:a16="http://schemas.microsoft.com/office/drawing/2014/main" id="{6C5CCF59-05D0-45F6-8ED7-B1C9105592FA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8</a:t>
            </a:r>
          </a:p>
        </p:txBody>
      </p:sp>
      <p:sp>
        <p:nvSpPr>
          <p:cNvPr id="71" name="7">
            <a:extLst>
              <a:ext uri="{FF2B5EF4-FFF2-40B4-BE49-F238E27FC236}">
                <a16:creationId xmlns:a16="http://schemas.microsoft.com/office/drawing/2014/main" id="{0DB2906F-82B4-40CF-A44D-A01176EB1D8D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7</a:t>
            </a:r>
          </a:p>
        </p:txBody>
      </p:sp>
      <p:sp>
        <p:nvSpPr>
          <p:cNvPr id="72" name="6">
            <a:extLst>
              <a:ext uri="{FF2B5EF4-FFF2-40B4-BE49-F238E27FC236}">
                <a16:creationId xmlns:a16="http://schemas.microsoft.com/office/drawing/2014/main" id="{061C1966-22D2-45D5-A05A-1E6361508AB1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6</a:t>
            </a:r>
          </a:p>
        </p:txBody>
      </p:sp>
      <p:sp>
        <p:nvSpPr>
          <p:cNvPr id="73" name="5">
            <a:extLst>
              <a:ext uri="{FF2B5EF4-FFF2-40B4-BE49-F238E27FC236}">
                <a16:creationId xmlns:a16="http://schemas.microsoft.com/office/drawing/2014/main" id="{0573B41E-111D-4610-B5FF-79AA9A73A31D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74" name="4">
            <a:extLst>
              <a:ext uri="{FF2B5EF4-FFF2-40B4-BE49-F238E27FC236}">
                <a16:creationId xmlns:a16="http://schemas.microsoft.com/office/drawing/2014/main" id="{CF655FBD-DF86-4659-B458-F43F83254CC2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75" name="3">
            <a:extLst>
              <a:ext uri="{FF2B5EF4-FFF2-40B4-BE49-F238E27FC236}">
                <a16:creationId xmlns:a16="http://schemas.microsoft.com/office/drawing/2014/main" id="{32B87CFA-F7D7-493B-AC2F-188A0BDB7809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76" name="2">
            <a:extLst>
              <a:ext uri="{FF2B5EF4-FFF2-40B4-BE49-F238E27FC236}">
                <a16:creationId xmlns:a16="http://schemas.microsoft.com/office/drawing/2014/main" id="{1EE8C60F-2BF4-481B-93C6-8CD6457318E0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77" name="1">
            <a:extLst>
              <a:ext uri="{FF2B5EF4-FFF2-40B4-BE49-F238E27FC236}">
                <a16:creationId xmlns:a16="http://schemas.microsoft.com/office/drawing/2014/main" id="{1AE1296D-A738-4176-9DD7-4889F6A7615A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78" name="0">
            <a:extLst>
              <a:ext uri="{FF2B5EF4-FFF2-40B4-BE49-F238E27FC236}">
                <a16:creationId xmlns:a16="http://schemas.microsoft.com/office/drawing/2014/main" id="{1851C55B-3D6D-4A5B-BF96-BDA7B4E7A572}"/>
              </a:ext>
            </a:extLst>
          </p:cNvPr>
          <p:cNvSpPr txBox="1"/>
          <p:nvPr userDrawn="1"/>
        </p:nvSpPr>
        <p:spPr>
          <a:xfrm>
            <a:off x="6172889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79" name="9">
            <a:extLst>
              <a:ext uri="{FF2B5EF4-FFF2-40B4-BE49-F238E27FC236}">
                <a16:creationId xmlns:a16="http://schemas.microsoft.com/office/drawing/2014/main" id="{DD8506CF-16F7-4A85-8938-FFEBCB701579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9</a:t>
            </a:r>
          </a:p>
        </p:txBody>
      </p:sp>
      <p:sp>
        <p:nvSpPr>
          <p:cNvPr id="80" name="8">
            <a:extLst>
              <a:ext uri="{FF2B5EF4-FFF2-40B4-BE49-F238E27FC236}">
                <a16:creationId xmlns:a16="http://schemas.microsoft.com/office/drawing/2014/main" id="{36439F72-A5B4-4044-850F-AD72CAF21AE4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8</a:t>
            </a:r>
          </a:p>
        </p:txBody>
      </p:sp>
      <p:sp>
        <p:nvSpPr>
          <p:cNvPr id="81" name="7">
            <a:extLst>
              <a:ext uri="{FF2B5EF4-FFF2-40B4-BE49-F238E27FC236}">
                <a16:creationId xmlns:a16="http://schemas.microsoft.com/office/drawing/2014/main" id="{FAF1B6CC-4204-48AE-82FB-2C6BD6DF98E4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7</a:t>
            </a:r>
          </a:p>
        </p:txBody>
      </p:sp>
      <p:sp>
        <p:nvSpPr>
          <p:cNvPr id="82" name="6">
            <a:extLst>
              <a:ext uri="{FF2B5EF4-FFF2-40B4-BE49-F238E27FC236}">
                <a16:creationId xmlns:a16="http://schemas.microsoft.com/office/drawing/2014/main" id="{62307622-4E3A-4237-810E-50D3B5E6B92D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6</a:t>
            </a:r>
          </a:p>
        </p:txBody>
      </p:sp>
      <p:sp>
        <p:nvSpPr>
          <p:cNvPr id="83" name="5">
            <a:extLst>
              <a:ext uri="{FF2B5EF4-FFF2-40B4-BE49-F238E27FC236}">
                <a16:creationId xmlns:a16="http://schemas.microsoft.com/office/drawing/2014/main" id="{840836F1-2E3D-4484-8070-88A3DB0A0736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84" name="4">
            <a:extLst>
              <a:ext uri="{FF2B5EF4-FFF2-40B4-BE49-F238E27FC236}">
                <a16:creationId xmlns:a16="http://schemas.microsoft.com/office/drawing/2014/main" id="{DC2B5460-B6CF-4663-B707-C1C8407D9ED2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85" name="3">
            <a:extLst>
              <a:ext uri="{FF2B5EF4-FFF2-40B4-BE49-F238E27FC236}">
                <a16:creationId xmlns:a16="http://schemas.microsoft.com/office/drawing/2014/main" id="{928732F2-AB59-40A0-8C81-2AF3EE649D79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86" name="2">
            <a:extLst>
              <a:ext uri="{FF2B5EF4-FFF2-40B4-BE49-F238E27FC236}">
                <a16:creationId xmlns:a16="http://schemas.microsoft.com/office/drawing/2014/main" id="{B5F52DB6-F6E3-491C-A594-116491FFD5B6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87" name="1">
            <a:extLst>
              <a:ext uri="{FF2B5EF4-FFF2-40B4-BE49-F238E27FC236}">
                <a16:creationId xmlns:a16="http://schemas.microsoft.com/office/drawing/2014/main" id="{5739E9B2-4A8A-4AEE-8433-C644F92731E8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88" name="0">
            <a:extLst>
              <a:ext uri="{FF2B5EF4-FFF2-40B4-BE49-F238E27FC236}">
                <a16:creationId xmlns:a16="http://schemas.microsoft.com/office/drawing/2014/main" id="{88CACA4D-F344-49A8-892B-79514E4D23C0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89" name="9">
            <a:extLst>
              <a:ext uri="{FF2B5EF4-FFF2-40B4-BE49-F238E27FC236}">
                <a16:creationId xmlns:a16="http://schemas.microsoft.com/office/drawing/2014/main" id="{6E34D477-AB59-4AE3-A1D3-C1A5AB2573EE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9</a:t>
            </a:r>
          </a:p>
        </p:txBody>
      </p:sp>
      <p:sp>
        <p:nvSpPr>
          <p:cNvPr id="90" name="8">
            <a:extLst>
              <a:ext uri="{FF2B5EF4-FFF2-40B4-BE49-F238E27FC236}">
                <a16:creationId xmlns:a16="http://schemas.microsoft.com/office/drawing/2014/main" id="{A865E5F1-1FD4-4A0D-B006-9628FD5BD66C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8</a:t>
            </a:r>
          </a:p>
        </p:txBody>
      </p:sp>
      <p:sp>
        <p:nvSpPr>
          <p:cNvPr id="91" name="7">
            <a:extLst>
              <a:ext uri="{FF2B5EF4-FFF2-40B4-BE49-F238E27FC236}">
                <a16:creationId xmlns:a16="http://schemas.microsoft.com/office/drawing/2014/main" id="{6292FFE7-E6A3-4F21-BF9F-71D2F446B2C1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7</a:t>
            </a:r>
          </a:p>
        </p:txBody>
      </p:sp>
      <p:sp>
        <p:nvSpPr>
          <p:cNvPr id="92" name="6">
            <a:extLst>
              <a:ext uri="{FF2B5EF4-FFF2-40B4-BE49-F238E27FC236}">
                <a16:creationId xmlns:a16="http://schemas.microsoft.com/office/drawing/2014/main" id="{A4B52F1B-763D-441F-AD20-5BCF936292C1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6</a:t>
            </a:r>
          </a:p>
        </p:txBody>
      </p:sp>
      <p:sp>
        <p:nvSpPr>
          <p:cNvPr id="93" name="5">
            <a:extLst>
              <a:ext uri="{FF2B5EF4-FFF2-40B4-BE49-F238E27FC236}">
                <a16:creationId xmlns:a16="http://schemas.microsoft.com/office/drawing/2014/main" id="{B54DF9EF-8C0A-4C20-A635-1FC1C77DBF82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94" name="4">
            <a:extLst>
              <a:ext uri="{FF2B5EF4-FFF2-40B4-BE49-F238E27FC236}">
                <a16:creationId xmlns:a16="http://schemas.microsoft.com/office/drawing/2014/main" id="{F2AD101F-B745-4277-B70E-43974F01B0F7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95" name="3">
            <a:extLst>
              <a:ext uri="{FF2B5EF4-FFF2-40B4-BE49-F238E27FC236}">
                <a16:creationId xmlns:a16="http://schemas.microsoft.com/office/drawing/2014/main" id="{7D421939-8298-4329-BADB-D6EF28055ECE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96" name="2">
            <a:extLst>
              <a:ext uri="{FF2B5EF4-FFF2-40B4-BE49-F238E27FC236}">
                <a16:creationId xmlns:a16="http://schemas.microsoft.com/office/drawing/2014/main" id="{AC24EF7B-BB24-4D46-BE60-ECBE1B299C2B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97" name="1">
            <a:extLst>
              <a:ext uri="{FF2B5EF4-FFF2-40B4-BE49-F238E27FC236}">
                <a16:creationId xmlns:a16="http://schemas.microsoft.com/office/drawing/2014/main" id="{ECD49253-9305-4BE3-A2C8-E3505E7315EF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98" name="0">
            <a:extLst>
              <a:ext uri="{FF2B5EF4-FFF2-40B4-BE49-F238E27FC236}">
                <a16:creationId xmlns:a16="http://schemas.microsoft.com/office/drawing/2014/main" id="{095537C7-4643-49B2-8439-B856C25EE523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99" name="9">
            <a:extLst>
              <a:ext uri="{FF2B5EF4-FFF2-40B4-BE49-F238E27FC236}">
                <a16:creationId xmlns:a16="http://schemas.microsoft.com/office/drawing/2014/main" id="{4EDE18C9-3BAE-4DDC-B964-C028C9ADD0E1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9</a:t>
            </a:r>
          </a:p>
        </p:txBody>
      </p:sp>
      <p:sp>
        <p:nvSpPr>
          <p:cNvPr id="100" name="8">
            <a:extLst>
              <a:ext uri="{FF2B5EF4-FFF2-40B4-BE49-F238E27FC236}">
                <a16:creationId xmlns:a16="http://schemas.microsoft.com/office/drawing/2014/main" id="{C4D69A45-FA3F-4D18-9389-1CC20CE33510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8</a:t>
            </a:r>
          </a:p>
        </p:txBody>
      </p:sp>
      <p:sp>
        <p:nvSpPr>
          <p:cNvPr id="101" name="7">
            <a:extLst>
              <a:ext uri="{FF2B5EF4-FFF2-40B4-BE49-F238E27FC236}">
                <a16:creationId xmlns:a16="http://schemas.microsoft.com/office/drawing/2014/main" id="{398C1736-5B75-47CC-A046-EEAADBEF486B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7</a:t>
            </a:r>
          </a:p>
        </p:txBody>
      </p:sp>
      <p:sp>
        <p:nvSpPr>
          <p:cNvPr id="102" name="6">
            <a:extLst>
              <a:ext uri="{FF2B5EF4-FFF2-40B4-BE49-F238E27FC236}">
                <a16:creationId xmlns:a16="http://schemas.microsoft.com/office/drawing/2014/main" id="{D213C689-29BC-4DF9-9B84-77C85118655D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6</a:t>
            </a:r>
          </a:p>
        </p:txBody>
      </p:sp>
      <p:sp>
        <p:nvSpPr>
          <p:cNvPr id="103" name="5">
            <a:extLst>
              <a:ext uri="{FF2B5EF4-FFF2-40B4-BE49-F238E27FC236}">
                <a16:creationId xmlns:a16="http://schemas.microsoft.com/office/drawing/2014/main" id="{137A669B-82A9-4E5A-BCD3-42BFE2CF7640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104" name="4">
            <a:extLst>
              <a:ext uri="{FF2B5EF4-FFF2-40B4-BE49-F238E27FC236}">
                <a16:creationId xmlns:a16="http://schemas.microsoft.com/office/drawing/2014/main" id="{1A13B6EB-F1FA-47EE-B5F7-BEAC348D2EBB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105" name="3">
            <a:extLst>
              <a:ext uri="{FF2B5EF4-FFF2-40B4-BE49-F238E27FC236}">
                <a16:creationId xmlns:a16="http://schemas.microsoft.com/office/drawing/2014/main" id="{E8C862AC-DB88-49E0-A6FE-93A26CF969A2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106" name="2">
            <a:extLst>
              <a:ext uri="{FF2B5EF4-FFF2-40B4-BE49-F238E27FC236}">
                <a16:creationId xmlns:a16="http://schemas.microsoft.com/office/drawing/2014/main" id="{D21D061E-F771-49B5-8C62-9F00169305FF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107" name="1">
            <a:extLst>
              <a:ext uri="{FF2B5EF4-FFF2-40B4-BE49-F238E27FC236}">
                <a16:creationId xmlns:a16="http://schemas.microsoft.com/office/drawing/2014/main" id="{6BC9E8D7-E690-4EAB-924B-A8D461DD721E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108" name="0">
            <a:extLst>
              <a:ext uri="{FF2B5EF4-FFF2-40B4-BE49-F238E27FC236}">
                <a16:creationId xmlns:a16="http://schemas.microsoft.com/office/drawing/2014/main" id="{24124863-D3E1-4BB5-BD3C-D31B40F9AABB}"/>
              </a:ext>
            </a:extLst>
          </p:cNvPr>
          <p:cNvSpPr txBox="1"/>
          <p:nvPr userDrawn="1"/>
        </p:nvSpPr>
        <p:spPr>
          <a:xfrm>
            <a:off x="6173623" y="3367284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109" name="9">
            <a:extLst>
              <a:ext uri="{FF2B5EF4-FFF2-40B4-BE49-F238E27FC236}">
                <a16:creationId xmlns:a16="http://schemas.microsoft.com/office/drawing/2014/main" id="{5E415901-F826-4FDC-96F8-CA3AA2604C34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9</a:t>
            </a:r>
          </a:p>
        </p:txBody>
      </p:sp>
      <p:sp>
        <p:nvSpPr>
          <p:cNvPr id="110" name="8">
            <a:extLst>
              <a:ext uri="{FF2B5EF4-FFF2-40B4-BE49-F238E27FC236}">
                <a16:creationId xmlns:a16="http://schemas.microsoft.com/office/drawing/2014/main" id="{0C04EF0F-3D45-4D9A-A37F-03CA745F86A2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8</a:t>
            </a:r>
          </a:p>
        </p:txBody>
      </p:sp>
      <p:sp>
        <p:nvSpPr>
          <p:cNvPr id="111" name="7">
            <a:extLst>
              <a:ext uri="{FF2B5EF4-FFF2-40B4-BE49-F238E27FC236}">
                <a16:creationId xmlns:a16="http://schemas.microsoft.com/office/drawing/2014/main" id="{6FF00E51-A6A5-4E18-85F2-6F6DD13F3761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7</a:t>
            </a:r>
          </a:p>
        </p:txBody>
      </p:sp>
      <p:sp>
        <p:nvSpPr>
          <p:cNvPr id="112" name="6">
            <a:extLst>
              <a:ext uri="{FF2B5EF4-FFF2-40B4-BE49-F238E27FC236}">
                <a16:creationId xmlns:a16="http://schemas.microsoft.com/office/drawing/2014/main" id="{1FABB783-89E0-40A1-82C0-21E713F21A80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6</a:t>
            </a:r>
          </a:p>
        </p:txBody>
      </p:sp>
      <p:sp>
        <p:nvSpPr>
          <p:cNvPr id="113" name="5">
            <a:extLst>
              <a:ext uri="{FF2B5EF4-FFF2-40B4-BE49-F238E27FC236}">
                <a16:creationId xmlns:a16="http://schemas.microsoft.com/office/drawing/2014/main" id="{E4B8B77A-F5EB-4E5B-B73F-656C2E910315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5</a:t>
            </a:r>
          </a:p>
        </p:txBody>
      </p:sp>
      <p:sp>
        <p:nvSpPr>
          <p:cNvPr id="114" name="4">
            <a:extLst>
              <a:ext uri="{FF2B5EF4-FFF2-40B4-BE49-F238E27FC236}">
                <a16:creationId xmlns:a16="http://schemas.microsoft.com/office/drawing/2014/main" id="{59A8DDB4-533E-43C4-817E-F9D9EC04276E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115" name="3">
            <a:extLst>
              <a:ext uri="{FF2B5EF4-FFF2-40B4-BE49-F238E27FC236}">
                <a16:creationId xmlns:a16="http://schemas.microsoft.com/office/drawing/2014/main" id="{2274DBDC-8D10-4306-8BF0-66559C31008B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116" name="2">
            <a:extLst>
              <a:ext uri="{FF2B5EF4-FFF2-40B4-BE49-F238E27FC236}">
                <a16:creationId xmlns:a16="http://schemas.microsoft.com/office/drawing/2014/main" id="{A71BFCEA-FC00-41B1-B8B9-922EDBACC752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117" name="1">
            <a:extLst>
              <a:ext uri="{FF2B5EF4-FFF2-40B4-BE49-F238E27FC236}">
                <a16:creationId xmlns:a16="http://schemas.microsoft.com/office/drawing/2014/main" id="{858B8BC5-AB86-4160-B2D9-114EFF905FD0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118" name="0">
            <a:extLst>
              <a:ext uri="{FF2B5EF4-FFF2-40B4-BE49-F238E27FC236}">
                <a16:creationId xmlns:a16="http://schemas.microsoft.com/office/drawing/2014/main" id="{8C5CEF21-1EA6-4E41-9DF1-96EB8838FF62}"/>
              </a:ext>
            </a:extLst>
          </p:cNvPr>
          <p:cNvSpPr txBox="1"/>
          <p:nvPr userDrawn="1"/>
        </p:nvSpPr>
        <p:spPr>
          <a:xfrm>
            <a:off x="6173623" y="3364865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sp>
        <p:nvSpPr>
          <p:cNvPr id="119" name="60_ZERO">
            <a:extLst>
              <a:ext uri="{FF2B5EF4-FFF2-40B4-BE49-F238E27FC236}">
                <a16:creationId xmlns:a16="http://schemas.microsoft.com/office/drawing/2014/main" id="{D32FEFFD-34D6-41F7-93AE-C379F4BA3B2A}"/>
              </a:ext>
            </a:extLst>
          </p:cNvPr>
          <p:cNvSpPr txBox="1"/>
          <p:nvPr userDrawn="1"/>
        </p:nvSpPr>
        <p:spPr>
          <a:xfrm>
            <a:off x="5789886" y="3369703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</p:txBody>
      </p:sp>
      <p:sp>
        <p:nvSpPr>
          <p:cNvPr id="120" name="0">
            <a:extLst>
              <a:ext uri="{FF2B5EF4-FFF2-40B4-BE49-F238E27FC236}">
                <a16:creationId xmlns:a16="http://schemas.microsoft.com/office/drawing/2014/main" id="{A669A946-23AF-48AA-B87E-276B96D89F28}"/>
              </a:ext>
            </a:extLst>
          </p:cNvPr>
          <p:cNvSpPr txBox="1"/>
          <p:nvPr userDrawn="1"/>
        </p:nvSpPr>
        <p:spPr>
          <a:xfrm>
            <a:off x="6173623" y="3369703"/>
            <a:ext cx="824947" cy="795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5000" dirty="0">
                <a:solidFill>
                  <a:schemeClr val="accent1"/>
                </a:solidFill>
                <a:latin typeface="Cera Pro" panose="00000500000000000000" pitchFamily="50" charset="0"/>
              </a:rPr>
              <a:t>0</a:t>
            </a:r>
          </a:p>
          <a:p>
            <a:pPr algn="ctr"/>
            <a:endParaRPr lang="en-US" sz="5000" dirty="0">
              <a:solidFill>
                <a:schemeClr val="accent1"/>
              </a:solidFill>
              <a:latin typeface="Cera Pro" panose="00000500000000000000" pitchFamily="50" charset="0"/>
            </a:endParaRPr>
          </a:p>
        </p:txBody>
      </p:sp>
      <p:pic>
        <p:nvPicPr>
          <p:cNvPr id="122" name="Graphic 121">
            <a:extLst>
              <a:ext uri="{FF2B5EF4-FFF2-40B4-BE49-F238E27FC236}">
                <a16:creationId xmlns:a16="http://schemas.microsoft.com/office/drawing/2014/main" id="{FB541FA6-3AB7-4738-BE3A-D73B262A85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5495" y="4733750"/>
            <a:ext cx="2080370" cy="1674000"/>
          </a:xfrm>
          <a:prstGeom prst="rect">
            <a:avLst/>
          </a:prstGeom>
        </p:spPr>
      </p:pic>
      <p:sp>
        <p:nvSpPr>
          <p:cNvPr id="121" name="Title 3">
            <a:extLst>
              <a:ext uri="{FF2B5EF4-FFF2-40B4-BE49-F238E27FC236}">
                <a16:creationId xmlns:a16="http://schemas.microsoft.com/office/drawing/2014/main" id="{F07B6250-8CCF-41D9-BEB9-ABA6D4BB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2356341"/>
            <a:ext cx="9144000" cy="768465"/>
          </a:xfrm>
        </p:spPr>
        <p:txBody>
          <a:bodyPr wrap="square" anchor="b">
            <a:normAutofit/>
          </a:bodyPr>
          <a:lstStyle>
            <a:lvl1pPr algn="ctr">
              <a:defRPr sz="3600" b="0">
                <a:solidFill>
                  <a:schemeClr val="accent1"/>
                </a:solidFill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78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1"/>
                                            </p:cond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3"/>
                                            </p:cond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7"/>
                                            </p:cond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1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5"/>
                                            </p:cond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9"/>
                                            </p:cond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2000"/>
                            </p:stCondLst>
                            <p:childTnLst>
                              <p:par>
                                <p:cTn id="2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9"/>
                                            </p:cond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40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7"/>
                                            </p:cond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1"/>
                                            </p:cond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6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5"/>
                                            </p:cond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70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9"/>
                                            </p:cond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3"/>
                                            </p:cond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90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7"/>
                                            </p:cond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1"/>
                                            </p:cond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1000"/>
                            </p:stCondLst>
                            <p:childTnLst>
                              <p:par>
                                <p:cTn id="2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5"/>
                                            </p:cond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5"/>
                                            </p:cond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9"/>
                                            </p:cond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4000"/>
                            </p:stCondLst>
                            <p:childTnLst>
                              <p:par>
                                <p:cTn id="2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3"/>
                                            </p:cond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5000"/>
                            </p:stCondLst>
                            <p:childTnLst>
                              <p:par>
                                <p:cTn id="2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7"/>
                                            </p:cond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6000"/>
                            </p:stCondLst>
                            <p:childTnLst>
                              <p:par>
                                <p:cTn id="2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1"/>
                                            </p:cond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5"/>
                                            </p:cond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2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9"/>
                                            </p:cond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9000"/>
                            </p:stCondLst>
                            <p:childTnLst>
                              <p:par>
                                <p:cTn id="2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3"/>
                                            </p:cond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0000"/>
                            </p:stCondLst>
                            <p:childTnLst>
                              <p:par>
                                <p:cTn id="2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26" grpId="0"/>
      <p:bldP spid="25" grpId="0"/>
      <p:bldP spid="24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Section_Page_S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24FD52-C964-4032-BD17-324B822E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165063"/>
            <a:ext cx="4724399" cy="1857027"/>
          </a:xfrm>
        </p:spPr>
        <p:txBody>
          <a:bodyPr wrap="square" anchor="b">
            <a:normAutofit/>
          </a:bodyPr>
          <a:lstStyle>
            <a:lvl1pPr algn="l">
              <a:defRPr sz="4400" b="0">
                <a:solidFill>
                  <a:schemeClr val="accent1"/>
                </a:solidFill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47BA133-DAC8-487C-BDD3-B87ED2E67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938" y="6214291"/>
            <a:ext cx="3065463" cy="139657"/>
          </a:xfrm>
        </p:spPr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EBFEABA-C653-4E8D-B12D-C0F2D2AD3D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4157333"/>
            <a:ext cx="7099300" cy="2433638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C30638C-4992-4937-B2E5-687CCE4A1E93}"/>
              </a:ext>
            </a:extLst>
          </p:cNvPr>
          <p:cNvSpPr/>
          <p:nvPr userDrawn="1"/>
        </p:nvSpPr>
        <p:spPr>
          <a:xfrm>
            <a:off x="7615238" y="0"/>
            <a:ext cx="4576762" cy="4606513"/>
          </a:xfrm>
          <a:custGeom>
            <a:avLst/>
            <a:gdLst>
              <a:gd name="connsiteX0" fmla="*/ 2065192 w 4576762"/>
              <a:gd name="connsiteY0" fmla="*/ 1521780 h 4606513"/>
              <a:gd name="connsiteX1" fmla="*/ 2065192 w 4576762"/>
              <a:gd name="connsiteY1" fmla="*/ 2541314 h 4606513"/>
              <a:gd name="connsiteX2" fmla="*/ 3084726 w 4576762"/>
              <a:gd name="connsiteY2" fmla="*/ 2541314 h 4606513"/>
              <a:gd name="connsiteX3" fmla="*/ 3084726 w 4576762"/>
              <a:gd name="connsiteY3" fmla="*/ 1521780 h 4606513"/>
              <a:gd name="connsiteX4" fmla="*/ 1810309 w 4576762"/>
              <a:gd name="connsiteY4" fmla="*/ 1266896 h 4606513"/>
              <a:gd name="connsiteX5" fmla="*/ 3339610 w 4576762"/>
              <a:gd name="connsiteY5" fmla="*/ 1266896 h 4606513"/>
              <a:gd name="connsiteX6" fmla="*/ 3339610 w 4576762"/>
              <a:gd name="connsiteY6" fmla="*/ 2796197 h 4606513"/>
              <a:gd name="connsiteX7" fmla="*/ 1810309 w 4576762"/>
              <a:gd name="connsiteY7" fmla="*/ 2796197 h 4606513"/>
              <a:gd name="connsiteX8" fmla="*/ 1159085 w 4576762"/>
              <a:gd name="connsiteY8" fmla="*/ 618221 h 4606513"/>
              <a:gd name="connsiteX9" fmla="*/ 1159085 w 4576762"/>
              <a:gd name="connsiteY9" fmla="*/ 3447428 h 4606513"/>
              <a:gd name="connsiteX10" fmla="*/ 3988292 w 4576762"/>
              <a:gd name="connsiteY10" fmla="*/ 3447428 h 4606513"/>
              <a:gd name="connsiteX11" fmla="*/ 3988292 w 4576762"/>
              <a:gd name="connsiteY11" fmla="*/ 618221 h 4606513"/>
              <a:gd name="connsiteX12" fmla="*/ 903566 w 4576762"/>
              <a:gd name="connsiteY12" fmla="*/ 363337 h 4606513"/>
              <a:gd name="connsiteX13" fmla="*/ 4243176 w 4576762"/>
              <a:gd name="connsiteY13" fmla="*/ 363337 h 4606513"/>
              <a:gd name="connsiteX14" fmla="*/ 4243176 w 4576762"/>
              <a:gd name="connsiteY14" fmla="*/ 3702947 h 4606513"/>
              <a:gd name="connsiteX15" fmla="*/ 903566 w 4576762"/>
              <a:gd name="connsiteY15" fmla="*/ 3702947 h 4606513"/>
              <a:gd name="connsiteX16" fmla="*/ 0 w 4576762"/>
              <a:gd name="connsiteY16" fmla="*/ 0 h 4606513"/>
              <a:gd name="connsiteX17" fmla="*/ 254884 w 4576762"/>
              <a:gd name="connsiteY17" fmla="*/ 0 h 4606513"/>
              <a:gd name="connsiteX18" fmla="*/ 254884 w 4576762"/>
              <a:gd name="connsiteY18" fmla="*/ 4351629 h 4606513"/>
              <a:gd name="connsiteX19" fmla="*/ 4576762 w 4576762"/>
              <a:gd name="connsiteY19" fmla="*/ 4351629 h 4606513"/>
              <a:gd name="connsiteX20" fmla="*/ 4576762 w 4576762"/>
              <a:gd name="connsiteY20" fmla="*/ 4606513 h 4606513"/>
              <a:gd name="connsiteX21" fmla="*/ 0 w 4576762"/>
              <a:gd name="connsiteY21" fmla="*/ 4606513 h 460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76762" h="4606513">
                <a:moveTo>
                  <a:pt x="2065192" y="1521780"/>
                </a:moveTo>
                <a:lnTo>
                  <a:pt x="2065192" y="2541314"/>
                </a:lnTo>
                <a:lnTo>
                  <a:pt x="3084726" y="2541314"/>
                </a:lnTo>
                <a:lnTo>
                  <a:pt x="3084726" y="1521780"/>
                </a:lnTo>
                <a:close/>
                <a:moveTo>
                  <a:pt x="1810309" y="1266896"/>
                </a:moveTo>
                <a:lnTo>
                  <a:pt x="3339610" y="1266896"/>
                </a:lnTo>
                <a:lnTo>
                  <a:pt x="3339610" y="2796197"/>
                </a:lnTo>
                <a:lnTo>
                  <a:pt x="1810309" y="2796197"/>
                </a:lnTo>
                <a:close/>
                <a:moveTo>
                  <a:pt x="1159085" y="618221"/>
                </a:moveTo>
                <a:lnTo>
                  <a:pt x="1159085" y="3447428"/>
                </a:lnTo>
                <a:lnTo>
                  <a:pt x="3988292" y="3447428"/>
                </a:lnTo>
                <a:lnTo>
                  <a:pt x="3988292" y="618221"/>
                </a:lnTo>
                <a:close/>
                <a:moveTo>
                  <a:pt x="903566" y="363337"/>
                </a:moveTo>
                <a:lnTo>
                  <a:pt x="4243176" y="363337"/>
                </a:lnTo>
                <a:lnTo>
                  <a:pt x="4243176" y="3702947"/>
                </a:lnTo>
                <a:lnTo>
                  <a:pt x="903566" y="3702947"/>
                </a:lnTo>
                <a:close/>
                <a:moveTo>
                  <a:pt x="0" y="0"/>
                </a:moveTo>
                <a:lnTo>
                  <a:pt x="254884" y="0"/>
                </a:lnTo>
                <a:lnTo>
                  <a:pt x="254884" y="4351629"/>
                </a:lnTo>
                <a:lnTo>
                  <a:pt x="4576762" y="4351629"/>
                </a:lnTo>
                <a:lnTo>
                  <a:pt x="4576762" y="4606513"/>
                </a:lnTo>
                <a:lnTo>
                  <a:pt x="0" y="4606513"/>
                </a:lnTo>
                <a:close/>
              </a:path>
            </a:pathLst>
          </a:custGeom>
          <a:gradFill>
            <a:gsLst>
              <a:gs pos="98000">
                <a:schemeClr val="accent2"/>
              </a:gs>
              <a:gs pos="3500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latin typeface="Cera Pro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1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24FD52-C964-4032-BD17-324B822E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165063"/>
            <a:ext cx="4724399" cy="1857027"/>
          </a:xfrm>
        </p:spPr>
        <p:txBody>
          <a:bodyPr wrap="square" anchor="b">
            <a:normAutofit/>
          </a:bodyPr>
          <a:lstStyle>
            <a:lvl1pPr algn="l">
              <a:defRPr sz="4400" b="0">
                <a:solidFill>
                  <a:schemeClr val="accent1"/>
                </a:solidFill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47BA133-DAC8-487C-BDD3-B87ED2E67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938" y="6214291"/>
            <a:ext cx="3065463" cy="139657"/>
          </a:xfrm>
        </p:spPr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BFCC44E-2DCE-4180-826A-DEBE0E863F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4157333"/>
            <a:ext cx="7099300" cy="2433638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54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45B6-5A68-4053-9105-B5597275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7AA8F7-1BE8-49E8-B050-B2C6226203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C570D217-4593-462C-A3D4-4B6AF34BED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5938" y="1389242"/>
            <a:ext cx="11160124" cy="4079516"/>
          </a:xfrm>
        </p:spPr>
        <p:txBody>
          <a:bodyPr numCol="3">
            <a:noAutofit/>
          </a:bodyPr>
          <a:lstStyle>
            <a:lvl1pPr marL="342900" indent="-342900">
              <a:spcBef>
                <a:spcPts val="200"/>
              </a:spcBef>
              <a:spcAft>
                <a:spcPts val="100"/>
              </a:spcAft>
              <a:buClr>
                <a:schemeClr val="accent1"/>
              </a:buClr>
              <a:buFont typeface="+mj-lt"/>
              <a:buAutoNum type="arabicPeriod"/>
              <a:defRPr sz="1400">
                <a:solidFill>
                  <a:schemeClr val="tx1"/>
                </a:solidFill>
                <a:latin typeface="Cera Pro" panose="00000500000000000000" pitchFamily="50" charset="0"/>
              </a:defRPr>
            </a:lvl1pPr>
            <a:lvl2pPr marL="361950" indent="0">
              <a:spcAft>
                <a:spcPts val="300"/>
              </a:spcAft>
              <a:defRPr>
                <a:latin typeface="Cera Pro" panose="00000500000000000000" pitchFamily="50" charset="0"/>
              </a:defRPr>
            </a:lvl2pPr>
            <a:lvl3pPr marL="534988" indent="-173038">
              <a:spcAft>
                <a:spcPts val="300"/>
              </a:spcAft>
              <a:defRPr>
                <a:latin typeface="Cera Pro" panose="00000500000000000000" pitchFamily="50" charset="0"/>
              </a:defRPr>
            </a:lvl3pPr>
            <a:lvl4pPr marL="536575" indent="-179388">
              <a:tabLst>
                <a:tab pos="625475" algn="l"/>
              </a:tabLst>
              <a:defRPr/>
            </a:lvl4pPr>
            <a:lvl5pPr marL="536575" indent="0">
              <a:buNone/>
              <a:tabLst>
                <a:tab pos="625475" algn="l"/>
              </a:tabLst>
              <a:defRPr/>
            </a:lvl5pPr>
            <a:lvl6pPr marL="536575" indent="-176213">
              <a:defRPr/>
            </a:lvl6pPr>
            <a:lvl9pPr marL="536575" indent="-179388">
              <a:tabLst>
                <a:tab pos="357188" algn="l"/>
              </a:tabLst>
              <a:defRPr sz="1100"/>
            </a:lvl9pPr>
          </a:lstStyle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0"/>
            <a:r>
              <a:rPr lang="en-US" dirty="0"/>
              <a:t>Content title</a:t>
            </a:r>
          </a:p>
          <a:p>
            <a:pPr lvl="1"/>
            <a:r>
              <a:rPr lang="en-US" dirty="0"/>
              <a:t>Content description</a:t>
            </a:r>
          </a:p>
          <a:p>
            <a:pPr lvl="2"/>
            <a:r>
              <a:rPr lang="en-US" dirty="0"/>
              <a:t>Content bullet point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6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Main_Page_1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9888C8-F21B-46AB-A9BB-683D47F2DE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5A3DA4-881B-4725-B96F-1F5D41F75E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493519"/>
            <a:ext cx="11160125" cy="4237355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001D650-34F2-4AA7-8997-A80DF563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26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Main_Page_2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9888C8-F21B-46AB-A9BB-683D47F2DE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5A3DA4-881B-4725-B96F-1F5D41F75E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9" y="1493519"/>
            <a:ext cx="5416309" cy="944881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0EF3060-95BF-4758-9917-2D2B83714A1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5937" y="2865438"/>
            <a:ext cx="5416311" cy="2941637"/>
          </a:xfrm>
          <a:solidFill>
            <a:schemeClr val="bg2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E28CD2EC-710A-4B6E-ADB1-800985986D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59750" y="2865438"/>
            <a:ext cx="5416312" cy="2941637"/>
          </a:xfrm>
          <a:solidFill>
            <a:schemeClr val="bg2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7894973-831E-460B-B1CE-0B4EFF4217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750" y="1493519"/>
            <a:ext cx="5416312" cy="944881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184801FC-544C-4E56-94BD-D5E8FD28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42975"/>
            <a:ext cx="11160124" cy="504824"/>
          </a:xfrm>
        </p:spPr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46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C_Main_Page_3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9888C8-F21B-46AB-A9BB-683D47F2DE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5A3DA4-881B-4725-B96F-1F5D41F75E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9" y="1493519"/>
            <a:ext cx="3501707" cy="944881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0EF3060-95BF-4758-9917-2D2B83714A1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5938" y="2865438"/>
            <a:ext cx="3501708" cy="2941637"/>
          </a:xfrm>
          <a:solidFill>
            <a:schemeClr val="bg2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E28CD2EC-710A-4B6E-ADB1-800985986D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5146" y="2865438"/>
            <a:ext cx="3501708" cy="2941637"/>
          </a:xfrm>
          <a:solidFill>
            <a:schemeClr val="bg2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C5C9C567-B44A-4B6B-8D26-3B82E2D7FF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74354" y="2865438"/>
            <a:ext cx="3501708" cy="2941637"/>
          </a:xfrm>
          <a:solidFill>
            <a:schemeClr val="bg2"/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7894973-831E-460B-B1CE-0B4EFF4217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45147" y="1493519"/>
            <a:ext cx="3501707" cy="944881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2B5A4ED-2D1F-45C3-9BDD-B97864EC18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74354" y="1493519"/>
            <a:ext cx="3501707" cy="944881"/>
          </a:xfrm>
        </p:spPr>
        <p:txBody>
          <a:bodyPr/>
          <a:lstStyle>
            <a:lvl2pPr>
              <a:defRPr>
                <a:latin typeface="Cera Pro" panose="00000500000000000000" pitchFamily="50" charset="0"/>
              </a:defRPr>
            </a:lvl2pPr>
            <a:lvl3pPr>
              <a:defRPr>
                <a:latin typeface="Cera Pro" panose="00000500000000000000" pitchFamily="50" charset="0"/>
              </a:defRPr>
            </a:lvl3pPr>
            <a:lvl4pPr>
              <a:defRPr>
                <a:latin typeface="Cera Pro" panose="00000500000000000000" pitchFamily="50" charset="0"/>
              </a:defRPr>
            </a:lvl4pPr>
            <a:lvl5pPr>
              <a:defRPr>
                <a:latin typeface="Cera Pro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6C63710A-6D68-41FF-9237-5764AC94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542975"/>
            <a:ext cx="11160124" cy="504824"/>
          </a:xfrm>
        </p:spPr>
        <p:txBody>
          <a:bodyPr anchor="t" anchorCtr="0"/>
          <a:lstStyle>
            <a:lvl1pPr>
              <a:defRPr>
                <a:latin typeface="Cera Pro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93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8" y="542975"/>
            <a:ext cx="11160124" cy="5048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938" y="6214291"/>
            <a:ext cx="3065463" cy="1396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800" kern="1200" smtClean="0">
                <a:solidFill>
                  <a:schemeClr val="accent3"/>
                </a:solidFill>
                <a:latin typeface="Cera Pro" panose="00000500000000000000" pitchFamily="50" charset="0"/>
                <a:ea typeface="Samsung Sharp Sans Medium" charset="0"/>
                <a:cs typeface="Samsung Sharp Sans Medium" charset="0"/>
              </a:defRPr>
            </a:lvl1pPr>
          </a:lstStyle>
          <a:p>
            <a:fld id="{CA242701-387C-2944-8851-25B65DCA4F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E9455C-BEFB-4A8D-B1D7-5477D8AC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539240"/>
            <a:ext cx="11160124" cy="427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Body copy / Indent 1</a:t>
            </a:r>
          </a:p>
          <a:p>
            <a:pPr lvl="2"/>
            <a:r>
              <a:rPr lang="en-US" dirty="0"/>
              <a:t>Bullet Point 11pt / Indent 2</a:t>
            </a:r>
          </a:p>
          <a:p>
            <a:pPr lvl="3"/>
            <a:r>
              <a:rPr lang="en-US" dirty="0"/>
              <a:t>Fourth level 11pt / Indent 3</a:t>
            </a:r>
          </a:p>
          <a:p>
            <a:pPr lvl="4"/>
            <a:r>
              <a:rPr lang="en-US" dirty="0"/>
              <a:t>Fifth level 10pt / Indent 4</a:t>
            </a:r>
          </a:p>
          <a:p>
            <a:pPr lvl="5"/>
            <a:r>
              <a:rPr lang="en-GB" dirty="0"/>
              <a:t>Sixth level 10pt / Indent 5</a:t>
            </a:r>
          </a:p>
          <a:p>
            <a:pPr lvl="6"/>
            <a:r>
              <a:rPr lang="en-GB" dirty="0"/>
              <a:t>Seventh level 9pt / Indent 6</a:t>
            </a:r>
          </a:p>
          <a:p>
            <a:pPr lvl="7"/>
            <a:r>
              <a:rPr lang="en-GB" sz="900" dirty="0"/>
              <a:t>Eighth level 9pt / Indent 7</a:t>
            </a:r>
            <a:endParaRPr lang="en-GB" dirty="0"/>
          </a:p>
          <a:p>
            <a:pPr lvl="6"/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36F70F7-4EA8-4D76-8636-E6ED32F3D09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066320" y="5956110"/>
            <a:ext cx="1944526" cy="7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5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1"/>
          </a:solidFill>
          <a:latin typeface="Cera Pro" panose="00000500000000000000" pitchFamily="50" charset="0"/>
          <a:ea typeface="Cera Pro" panose="00000500000000000000" pitchFamily="50" charset="0"/>
          <a:cs typeface="Cera Pro" panose="00000500000000000000" pitchFamily="50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Font typeface="Cera Pro"/>
        <a:buNone/>
        <a:defRPr sz="1600" b="0" i="0" kern="1200" cap="none" baseline="0">
          <a:solidFill>
            <a:schemeClr val="accent1"/>
          </a:solidFill>
          <a:latin typeface="+mj-lt"/>
          <a:ea typeface="Samsung Sharp Sans" charset="0"/>
          <a:cs typeface="Samsung Sharp Sans" charset="0"/>
        </a:defRPr>
      </a:lvl1pPr>
      <a:lvl2pPr marL="4763" indent="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Font typeface="Cera Pro"/>
        <a:buNone/>
        <a:tabLst/>
        <a:defRPr sz="1100" kern="1200">
          <a:solidFill>
            <a:schemeClr val="tx1"/>
          </a:solidFill>
          <a:latin typeface="Cera Pro" panose="00000500000000000000" pitchFamily="50" charset="0"/>
          <a:ea typeface="Samsung Sharp Sans Medium" charset="0"/>
          <a:cs typeface="Samsung Sharp Sans Medium" charset="0"/>
        </a:defRPr>
      </a:lvl2pPr>
      <a:lvl3pPr marL="180975" indent="-176213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accent1"/>
        </a:buClr>
        <a:buFont typeface="Cera Pro" panose="020B0604020202020204" pitchFamily="34" charset="0"/>
        <a:buChar char="•"/>
        <a:tabLst/>
        <a:defRPr sz="1100" kern="1200">
          <a:solidFill>
            <a:schemeClr val="tx1"/>
          </a:solidFill>
          <a:latin typeface="Cera Pro" panose="00000500000000000000" pitchFamily="50" charset="0"/>
          <a:ea typeface="Samsung Sharp Sans Medium" charset="0"/>
          <a:cs typeface="Samsung Sharp Sans Medium" charset="0"/>
        </a:defRPr>
      </a:lvl3pPr>
      <a:lvl4pPr marL="180975" indent="-180975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+mj-lt"/>
        <a:buAutoNum type="arabicPeriod"/>
        <a:tabLst/>
        <a:defRPr sz="1100" kern="1200">
          <a:solidFill>
            <a:schemeClr val="tx1"/>
          </a:solidFill>
          <a:latin typeface="Cera Pro" panose="00000500000000000000" pitchFamily="50" charset="0"/>
          <a:ea typeface="Samsung Sharp Sans Medium" charset="0"/>
          <a:cs typeface="Samsung Sharp Sans Medium" charset="0"/>
        </a:defRPr>
      </a:lvl4pPr>
      <a:lvl5pPr marL="357188" indent="-176213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accent1"/>
        </a:buClr>
        <a:buSzPct val="90000"/>
        <a:buFont typeface="Cera Pro" panose="020B0604020202020204" pitchFamily="34" charset="0"/>
        <a:buChar char="•"/>
        <a:tabLst/>
        <a:defRPr sz="1000" kern="1200">
          <a:solidFill>
            <a:schemeClr val="tx1"/>
          </a:solidFill>
          <a:latin typeface="Cera Pro" panose="00000500000000000000" pitchFamily="50" charset="0"/>
          <a:ea typeface="Samsung Sharp Sans Medium" charset="0"/>
          <a:cs typeface="Samsung Sharp Sans Medium" charset="0"/>
        </a:defRPr>
      </a:lvl5pPr>
      <a:lvl6pPr marL="357188" indent="-176213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+mj-lt"/>
        <a:buAutoNum type="arabicPeriod"/>
        <a:defRPr sz="10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6pPr>
      <a:lvl7pPr marL="539750" indent="-182563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Cera Pro" panose="020B0604020202020204" pitchFamily="34" charset="0"/>
        <a:buChar char="•"/>
        <a:defRPr sz="9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7pPr>
      <a:lvl8pPr marL="539750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+mj-lt"/>
        <a:buAutoNum type="arabicPeriod"/>
        <a:defRPr sz="900" kern="1200">
          <a:solidFill>
            <a:schemeClr val="tx1"/>
          </a:solidFill>
          <a:latin typeface="Cera Pro" panose="00000500000000000000" pitchFamily="50" charset="0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Cera Pro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3817">
          <p15:clr>
            <a:srgbClr val="F26B43"/>
          </p15:clr>
        </p15:guide>
        <p15:guide id="3" orient="horz" pos="1253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2500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orient="horz" pos="3997">
          <p15:clr>
            <a:srgbClr val="F26B43"/>
          </p15:clr>
        </p15:guide>
        <p15:guide id="8" pos="4997">
          <p15:clr>
            <a:srgbClr val="F26B43"/>
          </p15:clr>
        </p15:guide>
        <p15:guide id="9" pos="3727">
          <p15:clr>
            <a:srgbClr val="F26B43"/>
          </p15:clr>
        </p15:guide>
        <p15:guide id="10" pos="869">
          <p15:clr>
            <a:srgbClr val="F26B43"/>
          </p15:clr>
        </p15:guide>
        <p15:guide id="11" pos="2683">
          <p15:clr>
            <a:srgbClr val="F26B43"/>
          </p15:clr>
        </p15:guide>
        <p15:guide id="12" pos="5042">
          <p15:clr>
            <a:srgbClr val="F26B43"/>
          </p15:clr>
        </p15:guide>
        <p15:guide id="13" pos="5586">
          <p15:clr>
            <a:srgbClr val="F26B43"/>
          </p15:clr>
        </p15:guide>
        <p15:guide id="14" pos="7355">
          <p15:clr>
            <a:srgbClr val="F26B43"/>
          </p15:clr>
        </p15:guide>
        <p15:guide id="15" pos="325">
          <p15:clr>
            <a:srgbClr val="F26B43"/>
          </p15:clr>
        </p15:guide>
        <p15:guide id="16" orient="horz" pos="459">
          <p15:clr>
            <a:srgbClr val="F26B43"/>
          </p15:clr>
        </p15:guide>
        <p15:guide id="17" orient="horz" pos="3725">
          <p15:clr>
            <a:srgbClr val="F26B43"/>
          </p15:clr>
        </p15:guide>
        <p15:guide id="18" orient="horz" pos="3680">
          <p15:clr>
            <a:srgbClr val="F26B43"/>
          </p15:clr>
        </p15:guide>
        <p15:guide id="19" orient="horz" pos="3067">
          <p15:clr>
            <a:srgbClr val="F26B43"/>
          </p15:clr>
        </p15:guide>
        <p15:guide id="20" orient="horz" pos="3113">
          <p15:clr>
            <a:srgbClr val="F26B43"/>
          </p15:clr>
        </p15:guide>
        <p15:guide id="21" orient="horz" pos="3430">
          <p15:clr>
            <a:srgbClr val="F26B43"/>
          </p15:clr>
        </p15:guide>
        <p15:guide id="22" orient="horz" pos="3385">
          <p15:clr>
            <a:srgbClr val="F26B43"/>
          </p15:clr>
        </p15:guide>
        <p15:guide id="23" orient="horz" pos="2750">
          <p15:clr>
            <a:srgbClr val="F26B43"/>
          </p15:clr>
        </p15:guide>
        <p15:guide id="24" orient="horz" pos="2183">
          <p15:clr>
            <a:srgbClr val="F26B43"/>
          </p15:clr>
        </p15:guide>
        <p15:guide id="25" orient="horz" pos="2137">
          <p15:clr>
            <a:srgbClr val="F26B43"/>
          </p15:clr>
        </p15:guide>
        <p15:guide id="26" orient="horz" pos="2455">
          <p15:clr>
            <a:srgbClr val="F26B43"/>
          </p15:clr>
        </p15:guide>
        <p15:guide id="27" orient="horz" pos="2795">
          <p15:clr>
            <a:srgbClr val="F26B43"/>
          </p15:clr>
        </p15:guide>
        <p15:guide id="28" orient="horz" pos="1820">
          <p15:clr>
            <a:srgbClr val="F26B43"/>
          </p15:clr>
        </p15:guide>
        <p15:guide id="29" orient="horz" pos="1865">
          <p15:clr>
            <a:srgbClr val="F26B43"/>
          </p15:clr>
        </p15:guide>
        <p15:guide id="30" orient="horz" pos="1525">
          <p15:clr>
            <a:srgbClr val="F26B43"/>
          </p15:clr>
        </p15:guide>
        <p15:guide id="31" orient="horz" pos="1570">
          <p15:clr>
            <a:srgbClr val="F26B43"/>
          </p15:clr>
        </p15:guide>
        <p15:guide id="33" orient="horz" pos="1207">
          <p15:clr>
            <a:srgbClr val="F26B43"/>
          </p15:clr>
        </p15:guide>
        <p15:guide id="34" orient="horz" pos="890">
          <p15:clr>
            <a:srgbClr val="F26B43"/>
          </p15:clr>
        </p15:guide>
        <p15:guide id="35" orient="horz" pos="935">
          <p15:clr>
            <a:srgbClr val="F26B43"/>
          </p15:clr>
        </p15:guide>
        <p15:guide id="36" orient="horz" pos="572">
          <p15:clr>
            <a:srgbClr val="F26B43"/>
          </p15:clr>
        </p15:guide>
        <p15:guide id="37" orient="horz" pos="618">
          <p15:clr>
            <a:srgbClr val="F26B43"/>
          </p15:clr>
        </p15:guide>
        <p15:guide id="38" pos="914">
          <p15:clr>
            <a:srgbClr val="F26B43"/>
          </p15:clr>
        </p15:guide>
        <p15:guide id="39" pos="1459">
          <p15:clr>
            <a:srgbClr val="F26B43"/>
          </p15:clr>
        </p15:guide>
        <p15:guide id="40" pos="1504">
          <p15:clr>
            <a:srgbClr val="F26B43"/>
          </p15:clr>
        </p15:guide>
        <p15:guide id="41" pos="2048">
          <p15:clr>
            <a:srgbClr val="F26B43"/>
          </p15:clr>
        </p15:guide>
        <p15:guide id="42" pos="2094">
          <p15:clr>
            <a:srgbClr val="F26B43"/>
          </p15:clr>
        </p15:guide>
        <p15:guide id="43" pos="2638">
          <p15:clr>
            <a:srgbClr val="F26B43"/>
          </p15:clr>
        </p15:guide>
        <p15:guide id="44" pos="3228">
          <p15:clr>
            <a:srgbClr val="F26B43"/>
          </p15:clr>
        </p15:guide>
        <p15:guide id="45" pos="3273">
          <p15:clr>
            <a:srgbClr val="F26B43"/>
          </p15:clr>
        </p15:guide>
        <p15:guide id="46" pos="4407">
          <p15:clr>
            <a:srgbClr val="F26B43"/>
          </p15:clr>
        </p15:guide>
        <p15:guide id="47" pos="4452">
          <p15:clr>
            <a:srgbClr val="F26B43"/>
          </p15:clr>
        </p15:guide>
        <p15:guide id="48" pos="3863">
          <p15:clr>
            <a:srgbClr val="F26B43"/>
          </p15:clr>
        </p15:guide>
        <p15:guide id="49" pos="3953">
          <p15:clr>
            <a:srgbClr val="F26B43"/>
          </p15:clr>
        </p15:guide>
        <p15:guide id="50" pos="5632">
          <p15:clr>
            <a:srgbClr val="F26B43"/>
          </p15:clr>
        </p15:guide>
        <p15:guide id="51" pos="6176">
          <p15:clr>
            <a:srgbClr val="F26B43"/>
          </p15:clr>
        </p15:guide>
        <p15:guide id="52" pos="6221">
          <p15:clr>
            <a:srgbClr val="F26B43"/>
          </p15:clr>
        </p15:guide>
        <p15:guide id="53" pos="6766">
          <p15:clr>
            <a:srgbClr val="F26B43"/>
          </p15:clr>
        </p15:guide>
        <p15:guide id="54" pos="681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19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2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B18130C-347F-3585-1A6B-44185780C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Wilkinson, 4</a:t>
            </a:r>
            <a:r>
              <a:rPr lang="en-US" baseline="30000" dirty="0"/>
              <a:t>th</a:t>
            </a:r>
            <a:r>
              <a:rPr lang="en-US" dirty="0"/>
              <a:t> April 2023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E6A572-9076-2727-89DE-41CAA379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0" dirty="0">
                <a:solidFill>
                  <a:srgbClr val="CB6D04"/>
                </a:solidFill>
                <a:effectLst/>
                <a:latin typeface="Roboto Light" panose="020F0302020204030204" pitchFamily="34" charset="0"/>
              </a:rPr>
              <a:t>An Introduction to Networks in Kubernetes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7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C80C07-04E5-A875-54C7-E6149BB0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Services are used to expose applications internally...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network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AEA3F3-F846-F325-DC52-C95FBB307727}"/>
              </a:ext>
            </a:extLst>
          </p:cNvPr>
          <p:cNvGrpSpPr/>
          <p:nvPr/>
        </p:nvGrpSpPr>
        <p:grpSpPr>
          <a:xfrm>
            <a:off x="2757433" y="2123379"/>
            <a:ext cx="7178006" cy="2770061"/>
            <a:chOff x="4045226" y="1690688"/>
            <a:chExt cx="7178006" cy="2770061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6CD0A1EB-1468-F928-77DE-337EC970E753}"/>
                </a:ext>
              </a:extLst>
            </p:cNvPr>
            <p:cNvSpPr/>
            <p:nvPr/>
          </p:nvSpPr>
          <p:spPr>
            <a:xfrm>
              <a:off x="4045226" y="1690688"/>
              <a:ext cx="6927574" cy="2501186"/>
            </a:xfrm>
            <a:custGeom>
              <a:avLst/>
              <a:gdLst>
                <a:gd name="connsiteX0" fmla="*/ 0 w 6927574"/>
                <a:gd name="connsiteY0" fmla="*/ 187514 h 2501186"/>
                <a:gd name="connsiteX1" fmla="*/ 187514 w 6927574"/>
                <a:gd name="connsiteY1" fmla="*/ 0 h 2501186"/>
                <a:gd name="connsiteX2" fmla="*/ 973820 w 6927574"/>
                <a:gd name="connsiteY2" fmla="*/ 0 h 2501186"/>
                <a:gd name="connsiteX3" fmla="*/ 1563549 w 6927574"/>
                <a:gd name="connsiteY3" fmla="*/ 0 h 2501186"/>
                <a:gd name="connsiteX4" fmla="*/ 2087752 w 6927574"/>
                <a:gd name="connsiteY4" fmla="*/ 0 h 2501186"/>
                <a:gd name="connsiteX5" fmla="*/ 2808532 w 6927574"/>
                <a:gd name="connsiteY5" fmla="*/ 0 h 2501186"/>
                <a:gd name="connsiteX6" fmla="*/ 3398262 w 6927574"/>
                <a:gd name="connsiteY6" fmla="*/ 0 h 2501186"/>
                <a:gd name="connsiteX7" fmla="*/ 4184567 w 6927574"/>
                <a:gd name="connsiteY7" fmla="*/ 0 h 2501186"/>
                <a:gd name="connsiteX8" fmla="*/ 4708771 w 6927574"/>
                <a:gd name="connsiteY8" fmla="*/ 0 h 2501186"/>
                <a:gd name="connsiteX9" fmla="*/ 5495076 w 6927574"/>
                <a:gd name="connsiteY9" fmla="*/ 0 h 2501186"/>
                <a:gd name="connsiteX10" fmla="*/ 5953754 w 6927574"/>
                <a:gd name="connsiteY10" fmla="*/ 0 h 2501186"/>
                <a:gd name="connsiteX11" fmla="*/ 6740060 w 6927574"/>
                <a:gd name="connsiteY11" fmla="*/ 0 h 2501186"/>
                <a:gd name="connsiteX12" fmla="*/ 6927574 w 6927574"/>
                <a:gd name="connsiteY12" fmla="*/ 187514 h 2501186"/>
                <a:gd name="connsiteX13" fmla="*/ 6927574 w 6927574"/>
                <a:gd name="connsiteY13" fmla="*/ 655269 h 2501186"/>
                <a:gd name="connsiteX14" fmla="*/ 6927574 w 6927574"/>
                <a:gd name="connsiteY14" fmla="*/ 1229331 h 2501186"/>
                <a:gd name="connsiteX15" fmla="*/ 6927574 w 6927574"/>
                <a:gd name="connsiteY15" fmla="*/ 1718348 h 2501186"/>
                <a:gd name="connsiteX16" fmla="*/ 6927574 w 6927574"/>
                <a:gd name="connsiteY16" fmla="*/ 2313672 h 2501186"/>
                <a:gd name="connsiteX17" fmla="*/ 6740060 w 6927574"/>
                <a:gd name="connsiteY17" fmla="*/ 2501186 h 2501186"/>
                <a:gd name="connsiteX18" fmla="*/ 6019280 w 6927574"/>
                <a:gd name="connsiteY18" fmla="*/ 2501186 h 2501186"/>
                <a:gd name="connsiteX19" fmla="*/ 5495076 w 6927574"/>
                <a:gd name="connsiteY19" fmla="*/ 2501186 h 2501186"/>
                <a:gd name="connsiteX20" fmla="*/ 4708771 w 6927574"/>
                <a:gd name="connsiteY20" fmla="*/ 2501186 h 2501186"/>
                <a:gd name="connsiteX21" fmla="*/ 4053516 w 6927574"/>
                <a:gd name="connsiteY21" fmla="*/ 2501186 h 2501186"/>
                <a:gd name="connsiteX22" fmla="*/ 3529312 w 6927574"/>
                <a:gd name="connsiteY22" fmla="*/ 2501186 h 2501186"/>
                <a:gd name="connsiteX23" fmla="*/ 2874058 w 6927574"/>
                <a:gd name="connsiteY23" fmla="*/ 2501186 h 2501186"/>
                <a:gd name="connsiteX24" fmla="*/ 2415380 w 6927574"/>
                <a:gd name="connsiteY24" fmla="*/ 2501186 h 2501186"/>
                <a:gd name="connsiteX25" fmla="*/ 1956701 w 6927574"/>
                <a:gd name="connsiteY25" fmla="*/ 2501186 h 2501186"/>
                <a:gd name="connsiteX26" fmla="*/ 1301447 w 6927574"/>
                <a:gd name="connsiteY26" fmla="*/ 2501186 h 2501186"/>
                <a:gd name="connsiteX27" fmla="*/ 777243 w 6927574"/>
                <a:gd name="connsiteY27" fmla="*/ 2501186 h 2501186"/>
                <a:gd name="connsiteX28" fmla="*/ 187514 w 6927574"/>
                <a:gd name="connsiteY28" fmla="*/ 2501186 h 2501186"/>
                <a:gd name="connsiteX29" fmla="*/ 0 w 6927574"/>
                <a:gd name="connsiteY29" fmla="*/ 2313672 h 2501186"/>
                <a:gd name="connsiteX30" fmla="*/ 0 w 6927574"/>
                <a:gd name="connsiteY30" fmla="*/ 1739609 h 2501186"/>
                <a:gd name="connsiteX31" fmla="*/ 0 w 6927574"/>
                <a:gd name="connsiteY31" fmla="*/ 1186808 h 2501186"/>
                <a:gd name="connsiteX32" fmla="*/ 0 w 6927574"/>
                <a:gd name="connsiteY32" fmla="*/ 697792 h 2501186"/>
                <a:gd name="connsiteX33" fmla="*/ 0 w 6927574"/>
                <a:gd name="connsiteY33" fmla="*/ 187514 h 250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927574" h="2501186" extrusionOk="0">
                  <a:moveTo>
                    <a:pt x="0" y="187514"/>
                  </a:moveTo>
                  <a:cubicBezTo>
                    <a:pt x="-11630" y="76779"/>
                    <a:pt x="69089" y="5579"/>
                    <a:pt x="187514" y="0"/>
                  </a:cubicBezTo>
                  <a:cubicBezTo>
                    <a:pt x="525068" y="8393"/>
                    <a:pt x="682313" y="14943"/>
                    <a:pt x="973820" y="0"/>
                  </a:cubicBezTo>
                  <a:cubicBezTo>
                    <a:pt x="1265327" y="-14943"/>
                    <a:pt x="1316982" y="18125"/>
                    <a:pt x="1563549" y="0"/>
                  </a:cubicBezTo>
                  <a:cubicBezTo>
                    <a:pt x="1810116" y="-18125"/>
                    <a:pt x="1978916" y="923"/>
                    <a:pt x="2087752" y="0"/>
                  </a:cubicBezTo>
                  <a:cubicBezTo>
                    <a:pt x="2196588" y="-923"/>
                    <a:pt x="2488975" y="-10264"/>
                    <a:pt x="2808532" y="0"/>
                  </a:cubicBezTo>
                  <a:cubicBezTo>
                    <a:pt x="3128089" y="10264"/>
                    <a:pt x="3163348" y="23893"/>
                    <a:pt x="3398262" y="0"/>
                  </a:cubicBezTo>
                  <a:cubicBezTo>
                    <a:pt x="3633176" y="-23893"/>
                    <a:pt x="3944257" y="28631"/>
                    <a:pt x="4184567" y="0"/>
                  </a:cubicBezTo>
                  <a:cubicBezTo>
                    <a:pt x="4424878" y="-28631"/>
                    <a:pt x="4453759" y="6087"/>
                    <a:pt x="4708771" y="0"/>
                  </a:cubicBezTo>
                  <a:cubicBezTo>
                    <a:pt x="4963783" y="-6087"/>
                    <a:pt x="5155312" y="-23557"/>
                    <a:pt x="5495076" y="0"/>
                  </a:cubicBezTo>
                  <a:cubicBezTo>
                    <a:pt x="5834841" y="23557"/>
                    <a:pt x="5736373" y="-11618"/>
                    <a:pt x="5953754" y="0"/>
                  </a:cubicBezTo>
                  <a:cubicBezTo>
                    <a:pt x="6171135" y="11618"/>
                    <a:pt x="6473518" y="-26847"/>
                    <a:pt x="6740060" y="0"/>
                  </a:cubicBezTo>
                  <a:cubicBezTo>
                    <a:pt x="6845554" y="2878"/>
                    <a:pt x="6928841" y="97071"/>
                    <a:pt x="6927574" y="187514"/>
                  </a:cubicBezTo>
                  <a:cubicBezTo>
                    <a:pt x="6918087" y="385448"/>
                    <a:pt x="6911422" y="498037"/>
                    <a:pt x="6927574" y="655269"/>
                  </a:cubicBezTo>
                  <a:cubicBezTo>
                    <a:pt x="6943726" y="812502"/>
                    <a:pt x="6917370" y="1038424"/>
                    <a:pt x="6927574" y="1229331"/>
                  </a:cubicBezTo>
                  <a:cubicBezTo>
                    <a:pt x="6937778" y="1420238"/>
                    <a:pt x="6948753" y="1536746"/>
                    <a:pt x="6927574" y="1718348"/>
                  </a:cubicBezTo>
                  <a:cubicBezTo>
                    <a:pt x="6906395" y="1899950"/>
                    <a:pt x="6928872" y="2175109"/>
                    <a:pt x="6927574" y="2313672"/>
                  </a:cubicBezTo>
                  <a:cubicBezTo>
                    <a:pt x="6922503" y="2406896"/>
                    <a:pt x="6844541" y="2488747"/>
                    <a:pt x="6740060" y="2501186"/>
                  </a:cubicBezTo>
                  <a:cubicBezTo>
                    <a:pt x="6434614" y="2523773"/>
                    <a:pt x="6206989" y="2473666"/>
                    <a:pt x="6019280" y="2501186"/>
                  </a:cubicBezTo>
                  <a:cubicBezTo>
                    <a:pt x="5831571" y="2528706"/>
                    <a:pt x="5735400" y="2512444"/>
                    <a:pt x="5495076" y="2501186"/>
                  </a:cubicBezTo>
                  <a:cubicBezTo>
                    <a:pt x="5254752" y="2489928"/>
                    <a:pt x="4949433" y="2471344"/>
                    <a:pt x="4708771" y="2501186"/>
                  </a:cubicBezTo>
                  <a:cubicBezTo>
                    <a:pt x="4468110" y="2531028"/>
                    <a:pt x="4302117" y="2469995"/>
                    <a:pt x="4053516" y="2501186"/>
                  </a:cubicBezTo>
                  <a:cubicBezTo>
                    <a:pt x="3804916" y="2532377"/>
                    <a:pt x="3662973" y="2500638"/>
                    <a:pt x="3529312" y="2501186"/>
                  </a:cubicBezTo>
                  <a:cubicBezTo>
                    <a:pt x="3395651" y="2501734"/>
                    <a:pt x="3087480" y="2472693"/>
                    <a:pt x="2874058" y="2501186"/>
                  </a:cubicBezTo>
                  <a:cubicBezTo>
                    <a:pt x="2660636" y="2529679"/>
                    <a:pt x="2562515" y="2524060"/>
                    <a:pt x="2415380" y="2501186"/>
                  </a:cubicBezTo>
                  <a:cubicBezTo>
                    <a:pt x="2268245" y="2478312"/>
                    <a:pt x="2166869" y="2523238"/>
                    <a:pt x="1956701" y="2501186"/>
                  </a:cubicBezTo>
                  <a:cubicBezTo>
                    <a:pt x="1746533" y="2479134"/>
                    <a:pt x="1475817" y="2471584"/>
                    <a:pt x="1301447" y="2501186"/>
                  </a:cubicBezTo>
                  <a:cubicBezTo>
                    <a:pt x="1127077" y="2530788"/>
                    <a:pt x="976744" y="2480537"/>
                    <a:pt x="777243" y="2501186"/>
                  </a:cubicBezTo>
                  <a:cubicBezTo>
                    <a:pt x="577742" y="2521835"/>
                    <a:pt x="412420" y="2517247"/>
                    <a:pt x="187514" y="2501186"/>
                  </a:cubicBezTo>
                  <a:cubicBezTo>
                    <a:pt x="98923" y="2497902"/>
                    <a:pt x="8573" y="2424296"/>
                    <a:pt x="0" y="2313672"/>
                  </a:cubicBezTo>
                  <a:cubicBezTo>
                    <a:pt x="-22407" y="2150334"/>
                    <a:pt x="26557" y="1974093"/>
                    <a:pt x="0" y="1739609"/>
                  </a:cubicBezTo>
                  <a:cubicBezTo>
                    <a:pt x="-26557" y="1505125"/>
                    <a:pt x="-21427" y="1432794"/>
                    <a:pt x="0" y="1186808"/>
                  </a:cubicBezTo>
                  <a:cubicBezTo>
                    <a:pt x="21427" y="940822"/>
                    <a:pt x="2063" y="840920"/>
                    <a:pt x="0" y="697792"/>
                  </a:cubicBezTo>
                  <a:cubicBezTo>
                    <a:pt x="-2063" y="554664"/>
                    <a:pt x="-24046" y="424564"/>
                    <a:pt x="0" y="187514"/>
                  </a:cubicBezTo>
                  <a:close/>
                </a:path>
              </a:pathLst>
            </a:custGeom>
            <a:noFill/>
            <a:ln w="28575">
              <a:solidFill>
                <a:srgbClr val="316CE5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749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upload.wikimedia.org/wikipedia/commons/thumb/3/...">
              <a:extLst>
                <a:ext uri="{FF2B5EF4-FFF2-40B4-BE49-F238E27FC236}">
                  <a16:creationId xmlns:a16="http://schemas.microsoft.com/office/drawing/2014/main" id="{865E2A57-4EE3-B580-6710-DD84D37664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401" y="3697875"/>
              <a:ext cx="785831" cy="762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CCF639-EF8A-4F17-AB20-22531154AEAF}"/>
              </a:ext>
            </a:extLst>
          </p:cNvPr>
          <p:cNvSpPr/>
          <p:nvPr/>
        </p:nvSpPr>
        <p:spPr>
          <a:xfrm>
            <a:off x="2981246" y="226079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50209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18601" y="122267"/>
                  <a:pt x="85346" y="19723"/>
                  <a:pt x="250075" y="0"/>
                </a:cubicBezTo>
                <a:cubicBezTo>
                  <a:pt x="461072" y="-8423"/>
                  <a:pt x="514858" y="13820"/>
                  <a:pt x="730204" y="0"/>
                </a:cubicBezTo>
                <a:cubicBezTo>
                  <a:pt x="945550" y="-13820"/>
                  <a:pt x="1026001" y="14129"/>
                  <a:pt x="1250343" y="0"/>
                </a:cubicBezTo>
                <a:cubicBezTo>
                  <a:pt x="1414054" y="-7271"/>
                  <a:pt x="1514235" y="106310"/>
                  <a:pt x="1500418" y="250075"/>
                </a:cubicBezTo>
                <a:cubicBezTo>
                  <a:pt x="1498719" y="457230"/>
                  <a:pt x="1503975" y="580758"/>
                  <a:pt x="1500418" y="725386"/>
                </a:cubicBezTo>
                <a:cubicBezTo>
                  <a:pt x="1496861" y="870014"/>
                  <a:pt x="1497296" y="1120239"/>
                  <a:pt x="1500418" y="1261375"/>
                </a:cubicBezTo>
                <a:cubicBezTo>
                  <a:pt x="1487974" y="1391867"/>
                  <a:pt x="1420723" y="1519021"/>
                  <a:pt x="1250343" y="1511450"/>
                </a:cubicBezTo>
                <a:cubicBezTo>
                  <a:pt x="1044775" y="1492345"/>
                  <a:pt x="866135" y="1504055"/>
                  <a:pt x="750209" y="1511450"/>
                </a:cubicBezTo>
                <a:cubicBezTo>
                  <a:pt x="634283" y="1518845"/>
                  <a:pt x="402467" y="1533521"/>
                  <a:pt x="250075" y="1511450"/>
                </a:cubicBezTo>
                <a:cubicBezTo>
                  <a:pt x="92305" y="1501667"/>
                  <a:pt x="-13130" y="1417781"/>
                  <a:pt x="0" y="1261375"/>
                </a:cubicBezTo>
                <a:cubicBezTo>
                  <a:pt x="-6301" y="1016922"/>
                  <a:pt x="518" y="858866"/>
                  <a:pt x="0" y="755725"/>
                </a:cubicBezTo>
                <a:cubicBezTo>
                  <a:pt x="-518" y="652584"/>
                  <a:pt x="-19716" y="394120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42399504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F5636E0-0A1B-83AC-65EF-EE81B13B1618}"/>
              </a:ext>
            </a:extLst>
          </p:cNvPr>
          <p:cNvSpPr/>
          <p:nvPr/>
        </p:nvSpPr>
        <p:spPr>
          <a:xfrm>
            <a:off x="4645898" y="226079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40206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65838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9099" y="111617"/>
                  <a:pt x="102268" y="-26381"/>
                  <a:pt x="250075" y="0"/>
                </a:cubicBezTo>
                <a:cubicBezTo>
                  <a:pt x="469971" y="-18268"/>
                  <a:pt x="617361" y="12739"/>
                  <a:pt x="740206" y="0"/>
                </a:cubicBezTo>
                <a:cubicBezTo>
                  <a:pt x="863051" y="-12739"/>
                  <a:pt x="1081242" y="-5866"/>
                  <a:pt x="1250343" y="0"/>
                </a:cubicBezTo>
                <a:cubicBezTo>
                  <a:pt x="1376392" y="-8861"/>
                  <a:pt x="1511792" y="108369"/>
                  <a:pt x="1500418" y="250075"/>
                </a:cubicBezTo>
                <a:cubicBezTo>
                  <a:pt x="1492101" y="352224"/>
                  <a:pt x="1499702" y="565307"/>
                  <a:pt x="1500418" y="755725"/>
                </a:cubicBezTo>
                <a:cubicBezTo>
                  <a:pt x="1501135" y="946143"/>
                  <a:pt x="1509864" y="1017158"/>
                  <a:pt x="1500418" y="1261375"/>
                </a:cubicBezTo>
                <a:cubicBezTo>
                  <a:pt x="1510929" y="1387687"/>
                  <a:pt x="1375833" y="1522680"/>
                  <a:pt x="1250343" y="1511450"/>
                </a:cubicBezTo>
                <a:cubicBezTo>
                  <a:pt x="1144114" y="1496209"/>
                  <a:pt x="1000707" y="1529903"/>
                  <a:pt x="780217" y="1511450"/>
                </a:cubicBezTo>
                <a:cubicBezTo>
                  <a:pt x="559727" y="1492997"/>
                  <a:pt x="507130" y="1523121"/>
                  <a:pt x="250075" y="1511450"/>
                </a:cubicBezTo>
                <a:cubicBezTo>
                  <a:pt x="82760" y="1502995"/>
                  <a:pt x="20452" y="1394103"/>
                  <a:pt x="0" y="1261375"/>
                </a:cubicBezTo>
                <a:cubicBezTo>
                  <a:pt x="-14181" y="1055326"/>
                  <a:pt x="7242" y="882271"/>
                  <a:pt x="0" y="765838"/>
                </a:cubicBezTo>
                <a:cubicBezTo>
                  <a:pt x="-7242" y="649405"/>
                  <a:pt x="345" y="457173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91243064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AA312DB-3E23-3AB7-4026-F213F4D519A7}"/>
              </a:ext>
            </a:extLst>
          </p:cNvPr>
          <p:cNvSpPr/>
          <p:nvPr/>
        </p:nvSpPr>
        <p:spPr>
          <a:xfrm>
            <a:off x="6310550" y="226079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7021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6897" y="118630"/>
                  <a:pt x="84747" y="-13477"/>
                  <a:pt x="250075" y="0"/>
                </a:cubicBezTo>
                <a:cubicBezTo>
                  <a:pt x="495883" y="9233"/>
                  <a:pt x="549757" y="443"/>
                  <a:pt x="770214" y="0"/>
                </a:cubicBezTo>
                <a:cubicBezTo>
                  <a:pt x="990671" y="-443"/>
                  <a:pt x="1023312" y="-12239"/>
                  <a:pt x="1250343" y="0"/>
                </a:cubicBezTo>
                <a:cubicBezTo>
                  <a:pt x="1393187" y="5621"/>
                  <a:pt x="1470779" y="117297"/>
                  <a:pt x="1500418" y="250075"/>
                </a:cubicBezTo>
                <a:cubicBezTo>
                  <a:pt x="1506770" y="381522"/>
                  <a:pt x="1524561" y="651043"/>
                  <a:pt x="1500418" y="755725"/>
                </a:cubicBezTo>
                <a:cubicBezTo>
                  <a:pt x="1476276" y="860407"/>
                  <a:pt x="1488791" y="1081575"/>
                  <a:pt x="1500418" y="1261375"/>
                </a:cubicBezTo>
                <a:cubicBezTo>
                  <a:pt x="1497619" y="1407857"/>
                  <a:pt x="1400751" y="1537946"/>
                  <a:pt x="1250343" y="1511450"/>
                </a:cubicBezTo>
                <a:cubicBezTo>
                  <a:pt x="1133219" y="1510365"/>
                  <a:pt x="883473" y="1524425"/>
                  <a:pt x="780217" y="1511450"/>
                </a:cubicBezTo>
                <a:cubicBezTo>
                  <a:pt x="676961" y="1498475"/>
                  <a:pt x="376499" y="1506269"/>
                  <a:pt x="250075" y="1511450"/>
                </a:cubicBezTo>
                <a:cubicBezTo>
                  <a:pt x="134889" y="1529961"/>
                  <a:pt x="-4618" y="1398481"/>
                  <a:pt x="0" y="1261375"/>
                </a:cubicBezTo>
                <a:cubicBezTo>
                  <a:pt x="-527" y="1081963"/>
                  <a:pt x="25017" y="941803"/>
                  <a:pt x="0" y="755725"/>
                </a:cubicBezTo>
                <a:cubicBezTo>
                  <a:pt x="-25017" y="569647"/>
                  <a:pt x="18732" y="424124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19749573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6180566-978C-28DD-9B09-37D2A32C676D}"/>
              </a:ext>
            </a:extLst>
          </p:cNvPr>
          <p:cNvSpPr/>
          <p:nvPr/>
        </p:nvSpPr>
        <p:spPr>
          <a:xfrm>
            <a:off x="7975202" y="226079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40206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22681" y="114908"/>
                  <a:pt x="103396" y="-2578"/>
                  <a:pt x="250075" y="0"/>
                </a:cubicBezTo>
                <a:cubicBezTo>
                  <a:pt x="433021" y="7457"/>
                  <a:pt x="526236" y="5281"/>
                  <a:pt x="730204" y="0"/>
                </a:cubicBezTo>
                <a:cubicBezTo>
                  <a:pt x="934172" y="-5281"/>
                  <a:pt x="1125820" y="-19117"/>
                  <a:pt x="1250343" y="0"/>
                </a:cubicBezTo>
                <a:cubicBezTo>
                  <a:pt x="1412662" y="4946"/>
                  <a:pt x="1511631" y="97905"/>
                  <a:pt x="1500418" y="250075"/>
                </a:cubicBezTo>
                <a:cubicBezTo>
                  <a:pt x="1480623" y="380760"/>
                  <a:pt x="1511968" y="623562"/>
                  <a:pt x="1500418" y="725386"/>
                </a:cubicBezTo>
                <a:cubicBezTo>
                  <a:pt x="1488868" y="827210"/>
                  <a:pt x="1494795" y="1015892"/>
                  <a:pt x="1500418" y="1261375"/>
                </a:cubicBezTo>
                <a:cubicBezTo>
                  <a:pt x="1515826" y="1414580"/>
                  <a:pt x="1384828" y="1531535"/>
                  <a:pt x="1250343" y="1511450"/>
                </a:cubicBezTo>
                <a:cubicBezTo>
                  <a:pt x="1131542" y="1496492"/>
                  <a:pt x="983455" y="1536680"/>
                  <a:pt x="740206" y="1511450"/>
                </a:cubicBezTo>
                <a:cubicBezTo>
                  <a:pt x="496957" y="1486220"/>
                  <a:pt x="460788" y="1526364"/>
                  <a:pt x="250075" y="1511450"/>
                </a:cubicBezTo>
                <a:cubicBezTo>
                  <a:pt x="103046" y="1535066"/>
                  <a:pt x="16656" y="1392155"/>
                  <a:pt x="0" y="1261375"/>
                </a:cubicBezTo>
                <a:cubicBezTo>
                  <a:pt x="-8070" y="1071011"/>
                  <a:pt x="10754" y="959921"/>
                  <a:pt x="0" y="755725"/>
                </a:cubicBezTo>
                <a:cubicBezTo>
                  <a:pt x="-10754" y="551529"/>
                  <a:pt x="-5611" y="384216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71071504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C95DD1-28D9-976A-C8E7-C889A92A261E}"/>
              </a:ext>
            </a:extLst>
          </p:cNvPr>
          <p:cNvCxnSpPr>
            <a:cxnSpLocks/>
          </p:cNvCxnSpPr>
          <p:nvPr/>
        </p:nvCxnSpPr>
        <p:spPr>
          <a:xfrm>
            <a:off x="3708393" y="377813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297C03-E21C-7639-99F9-E877926B1B4B}"/>
              </a:ext>
            </a:extLst>
          </p:cNvPr>
          <p:cNvCxnSpPr>
            <a:cxnSpLocks/>
          </p:cNvCxnSpPr>
          <p:nvPr/>
        </p:nvCxnSpPr>
        <p:spPr>
          <a:xfrm>
            <a:off x="3708393" y="4178528"/>
            <a:ext cx="50258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BC9F78-5E27-81C1-9425-6AAB66EDBFD1}"/>
              </a:ext>
            </a:extLst>
          </p:cNvPr>
          <p:cNvCxnSpPr>
            <a:cxnSpLocks/>
          </p:cNvCxnSpPr>
          <p:nvPr/>
        </p:nvCxnSpPr>
        <p:spPr>
          <a:xfrm>
            <a:off x="5383661" y="3770814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E03CD0-2F87-CDE2-442B-335756EB7E70}"/>
              </a:ext>
            </a:extLst>
          </p:cNvPr>
          <p:cNvCxnSpPr>
            <a:cxnSpLocks/>
          </p:cNvCxnSpPr>
          <p:nvPr/>
        </p:nvCxnSpPr>
        <p:spPr>
          <a:xfrm>
            <a:off x="7058929" y="377813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0BFF7E-1436-14C9-C9BE-64A5BAE26BCE}"/>
              </a:ext>
            </a:extLst>
          </p:cNvPr>
          <p:cNvCxnSpPr>
            <a:cxnSpLocks/>
          </p:cNvCxnSpPr>
          <p:nvPr/>
        </p:nvCxnSpPr>
        <p:spPr>
          <a:xfrm>
            <a:off x="8734196" y="377813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35FBFED-14EC-AC62-BC7A-E1448F2C1DB4}"/>
              </a:ext>
            </a:extLst>
          </p:cNvPr>
          <p:cNvSpPr/>
          <p:nvPr/>
        </p:nvSpPr>
        <p:spPr>
          <a:xfrm>
            <a:off x="3105330" y="3104866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rgbClr val="F6C6E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83BA7646-BA8B-FBD3-CB9F-DB8A55BC55CA}"/>
              </a:ext>
            </a:extLst>
          </p:cNvPr>
          <p:cNvSpPr/>
          <p:nvPr/>
        </p:nvSpPr>
        <p:spPr>
          <a:xfrm>
            <a:off x="3375883" y="322146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E849C824-3E93-F1D5-1E47-76739150F609}"/>
              </a:ext>
            </a:extLst>
          </p:cNvPr>
          <p:cNvSpPr/>
          <p:nvPr/>
        </p:nvSpPr>
        <p:spPr>
          <a:xfrm>
            <a:off x="3813927" y="322146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CF65FD8B-7D63-2D21-DD42-01C33A3D2B67}"/>
              </a:ext>
            </a:extLst>
          </p:cNvPr>
          <p:cNvSpPr/>
          <p:nvPr/>
        </p:nvSpPr>
        <p:spPr>
          <a:xfrm>
            <a:off x="5240395" y="3224283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dirty="0"/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7581C6D4-DBC5-01A5-ACAE-7E751E930C2F}"/>
              </a:ext>
            </a:extLst>
          </p:cNvPr>
          <p:cNvSpPr/>
          <p:nvPr/>
        </p:nvSpPr>
        <p:spPr>
          <a:xfrm>
            <a:off x="5634947" y="321830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9C13C971-E93E-8683-BA90-00945AF7B76F}"/>
              </a:ext>
            </a:extLst>
          </p:cNvPr>
          <p:cNvSpPr/>
          <p:nvPr/>
        </p:nvSpPr>
        <p:spPr>
          <a:xfrm>
            <a:off x="4836617" y="3228265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DF7E6348-BD7C-8396-6374-37E629A40DD7}"/>
              </a:ext>
            </a:extLst>
          </p:cNvPr>
          <p:cNvSpPr/>
          <p:nvPr/>
        </p:nvSpPr>
        <p:spPr>
          <a:xfrm>
            <a:off x="6909680" y="321830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prstClr val="white"/>
                </a:solidFill>
              </a:rPr>
              <a:t>foo</a:t>
            </a:r>
            <a:endParaRPr lang="en-US" dirty="0"/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524696CC-5C1D-658D-22D7-1864A38C28E6}"/>
              </a:ext>
            </a:extLst>
          </p:cNvPr>
          <p:cNvSpPr/>
          <p:nvPr/>
        </p:nvSpPr>
        <p:spPr>
          <a:xfrm>
            <a:off x="8267984" y="321830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prstClr val="white"/>
                </a:solidFill>
              </a:rPr>
              <a:t>foo</a:t>
            </a:r>
            <a:endParaRPr lang="en-US" dirty="0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C6333937-04A3-796E-787A-FBAB0FD527A7}"/>
              </a:ext>
            </a:extLst>
          </p:cNvPr>
          <p:cNvSpPr/>
          <p:nvPr/>
        </p:nvSpPr>
        <p:spPr>
          <a:xfrm>
            <a:off x="8706028" y="321830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5DC66D9-C986-844F-CA74-A032755432BC}"/>
              </a:ext>
            </a:extLst>
          </p:cNvPr>
          <p:cNvSpPr/>
          <p:nvPr/>
        </p:nvSpPr>
        <p:spPr>
          <a:xfrm>
            <a:off x="3105330" y="2371055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A977C1-63AD-9473-448C-9FF912D294B3}"/>
              </a:ext>
            </a:extLst>
          </p:cNvPr>
          <p:cNvSpPr txBox="1"/>
          <p:nvPr/>
        </p:nvSpPr>
        <p:spPr>
          <a:xfrm>
            <a:off x="3047978" y="247815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7643DA-C301-FC6B-C72B-F0B5E5DD4D6C}"/>
              </a:ext>
            </a:extLst>
          </p:cNvPr>
          <p:cNvSpPr txBox="1"/>
          <p:nvPr/>
        </p:nvSpPr>
        <p:spPr>
          <a:xfrm>
            <a:off x="4636987" y="247815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7DA2E3-5385-EDD1-E506-5781F719A918}"/>
              </a:ext>
            </a:extLst>
          </p:cNvPr>
          <p:cNvSpPr txBox="1"/>
          <p:nvPr/>
        </p:nvSpPr>
        <p:spPr>
          <a:xfrm>
            <a:off x="7959354" y="247815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A25D2C-BFD3-5E5C-C68C-30A9DDDD77B6}"/>
              </a:ext>
            </a:extLst>
          </p:cNvPr>
          <p:cNvSpPr txBox="1"/>
          <p:nvPr/>
        </p:nvSpPr>
        <p:spPr>
          <a:xfrm>
            <a:off x="6310550" y="247815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0E8B65-575C-657A-56DE-613559791508}"/>
              </a:ext>
            </a:extLst>
          </p:cNvPr>
          <p:cNvSpPr txBox="1"/>
          <p:nvPr/>
        </p:nvSpPr>
        <p:spPr>
          <a:xfrm>
            <a:off x="5391046" y="4995149"/>
            <a:ext cx="101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ClusterIP</a:t>
            </a:r>
            <a:endParaRPr lang="en-US" dirty="0"/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D7A68D10-0881-E16B-21D8-875D31D68DF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215029" y="2710019"/>
            <a:ext cx="5974" cy="1669285"/>
          </a:xfrm>
          <a:prstGeom prst="bentConnector3">
            <a:avLst>
              <a:gd name="adj1" fmla="val -10714463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F5D8392-8CE0-0CF7-0D44-818ECC58F5BE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5383373" y="2816705"/>
            <a:ext cx="288" cy="3624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C80C07-04E5-A875-54C7-E6149BB0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…and externally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network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AEA3F3-F846-F325-DC52-C95FBB307727}"/>
              </a:ext>
            </a:extLst>
          </p:cNvPr>
          <p:cNvGrpSpPr/>
          <p:nvPr/>
        </p:nvGrpSpPr>
        <p:grpSpPr>
          <a:xfrm>
            <a:off x="2804762" y="2093573"/>
            <a:ext cx="7462150" cy="2807787"/>
            <a:chOff x="3761082" y="1652962"/>
            <a:chExt cx="7462150" cy="2807787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6CD0A1EB-1468-F928-77DE-337EC970E753}"/>
                </a:ext>
              </a:extLst>
            </p:cNvPr>
            <p:cNvSpPr/>
            <p:nvPr/>
          </p:nvSpPr>
          <p:spPr>
            <a:xfrm>
              <a:off x="3761082" y="1652962"/>
              <a:ext cx="7211581" cy="2501186"/>
            </a:xfrm>
            <a:custGeom>
              <a:avLst/>
              <a:gdLst>
                <a:gd name="connsiteX0" fmla="*/ 0 w 7211581"/>
                <a:gd name="connsiteY0" fmla="*/ 187514 h 2501186"/>
                <a:gd name="connsiteX1" fmla="*/ 187514 w 7211581"/>
                <a:gd name="connsiteY1" fmla="*/ 0 h 2501186"/>
                <a:gd name="connsiteX2" fmla="*/ 1007900 w 7211581"/>
                <a:gd name="connsiteY2" fmla="*/ 0 h 2501186"/>
                <a:gd name="connsiteX3" fmla="*/ 1623190 w 7211581"/>
                <a:gd name="connsiteY3" fmla="*/ 0 h 2501186"/>
                <a:gd name="connsiteX4" fmla="*/ 2170114 w 7211581"/>
                <a:gd name="connsiteY4" fmla="*/ 0 h 2501186"/>
                <a:gd name="connsiteX5" fmla="*/ 2922135 w 7211581"/>
                <a:gd name="connsiteY5" fmla="*/ 0 h 2501186"/>
                <a:gd name="connsiteX6" fmla="*/ 3537425 w 7211581"/>
                <a:gd name="connsiteY6" fmla="*/ 0 h 2501186"/>
                <a:gd name="connsiteX7" fmla="*/ 4357811 w 7211581"/>
                <a:gd name="connsiteY7" fmla="*/ 0 h 2501186"/>
                <a:gd name="connsiteX8" fmla="*/ 4904736 w 7211581"/>
                <a:gd name="connsiteY8" fmla="*/ 0 h 2501186"/>
                <a:gd name="connsiteX9" fmla="*/ 5725122 w 7211581"/>
                <a:gd name="connsiteY9" fmla="*/ 0 h 2501186"/>
                <a:gd name="connsiteX10" fmla="*/ 6203681 w 7211581"/>
                <a:gd name="connsiteY10" fmla="*/ 0 h 2501186"/>
                <a:gd name="connsiteX11" fmla="*/ 7024067 w 7211581"/>
                <a:gd name="connsiteY11" fmla="*/ 0 h 2501186"/>
                <a:gd name="connsiteX12" fmla="*/ 7211581 w 7211581"/>
                <a:gd name="connsiteY12" fmla="*/ 187514 h 2501186"/>
                <a:gd name="connsiteX13" fmla="*/ 7211581 w 7211581"/>
                <a:gd name="connsiteY13" fmla="*/ 655269 h 2501186"/>
                <a:gd name="connsiteX14" fmla="*/ 7211581 w 7211581"/>
                <a:gd name="connsiteY14" fmla="*/ 1229331 h 2501186"/>
                <a:gd name="connsiteX15" fmla="*/ 7211581 w 7211581"/>
                <a:gd name="connsiteY15" fmla="*/ 1718348 h 2501186"/>
                <a:gd name="connsiteX16" fmla="*/ 7211581 w 7211581"/>
                <a:gd name="connsiteY16" fmla="*/ 2313672 h 2501186"/>
                <a:gd name="connsiteX17" fmla="*/ 7024067 w 7211581"/>
                <a:gd name="connsiteY17" fmla="*/ 2501186 h 2501186"/>
                <a:gd name="connsiteX18" fmla="*/ 6272046 w 7211581"/>
                <a:gd name="connsiteY18" fmla="*/ 2501186 h 2501186"/>
                <a:gd name="connsiteX19" fmla="*/ 5725122 w 7211581"/>
                <a:gd name="connsiteY19" fmla="*/ 2501186 h 2501186"/>
                <a:gd name="connsiteX20" fmla="*/ 4904736 w 7211581"/>
                <a:gd name="connsiteY20" fmla="*/ 2501186 h 2501186"/>
                <a:gd name="connsiteX21" fmla="*/ 4221080 w 7211581"/>
                <a:gd name="connsiteY21" fmla="*/ 2501186 h 2501186"/>
                <a:gd name="connsiteX22" fmla="*/ 3674156 w 7211581"/>
                <a:gd name="connsiteY22" fmla="*/ 2501186 h 2501186"/>
                <a:gd name="connsiteX23" fmla="*/ 2990501 w 7211581"/>
                <a:gd name="connsiteY23" fmla="*/ 2501186 h 2501186"/>
                <a:gd name="connsiteX24" fmla="*/ 2511942 w 7211581"/>
                <a:gd name="connsiteY24" fmla="*/ 2501186 h 2501186"/>
                <a:gd name="connsiteX25" fmla="*/ 2033383 w 7211581"/>
                <a:gd name="connsiteY25" fmla="*/ 2501186 h 2501186"/>
                <a:gd name="connsiteX26" fmla="*/ 1349728 w 7211581"/>
                <a:gd name="connsiteY26" fmla="*/ 2501186 h 2501186"/>
                <a:gd name="connsiteX27" fmla="*/ 802804 w 7211581"/>
                <a:gd name="connsiteY27" fmla="*/ 2501186 h 2501186"/>
                <a:gd name="connsiteX28" fmla="*/ 187514 w 7211581"/>
                <a:gd name="connsiteY28" fmla="*/ 2501186 h 2501186"/>
                <a:gd name="connsiteX29" fmla="*/ 0 w 7211581"/>
                <a:gd name="connsiteY29" fmla="*/ 2313672 h 2501186"/>
                <a:gd name="connsiteX30" fmla="*/ 0 w 7211581"/>
                <a:gd name="connsiteY30" fmla="*/ 1739609 h 2501186"/>
                <a:gd name="connsiteX31" fmla="*/ 0 w 7211581"/>
                <a:gd name="connsiteY31" fmla="*/ 1186808 h 2501186"/>
                <a:gd name="connsiteX32" fmla="*/ 0 w 7211581"/>
                <a:gd name="connsiteY32" fmla="*/ 697792 h 2501186"/>
                <a:gd name="connsiteX33" fmla="*/ 0 w 7211581"/>
                <a:gd name="connsiteY33" fmla="*/ 187514 h 250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211581" h="2501186" extrusionOk="0">
                  <a:moveTo>
                    <a:pt x="0" y="187514"/>
                  </a:moveTo>
                  <a:cubicBezTo>
                    <a:pt x="-11630" y="76779"/>
                    <a:pt x="69089" y="5579"/>
                    <a:pt x="187514" y="0"/>
                  </a:cubicBezTo>
                  <a:cubicBezTo>
                    <a:pt x="357008" y="4506"/>
                    <a:pt x="761698" y="-4150"/>
                    <a:pt x="1007900" y="0"/>
                  </a:cubicBezTo>
                  <a:cubicBezTo>
                    <a:pt x="1254102" y="4150"/>
                    <a:pt x="1333470" y="8829"/>
                    <a:pt x="1623190" y="0"/>
                  </a:cubicBezTo>
                  <a:cubicBezTo>
                    <a:pt x="1912910" y="-8829"/>
                    <a:pt x="1921382" y="9683"/>
                    <a:pt x="2170114" y="0"/>
                  </a:cubicBezTo>
                  <a:cubicBezTo>
                    <a:pt x="2418846" y="-9683"/>
                    <a:pt x="2554164" y="-14156"/>
                    <a:pt x="2922135" y="0"/>
                  </a:cubicBezTo>
                  <a:cubicBezTo>
                    <a:pt x="3290106" y="14156"/>
                    <a:pt x="3403879" y="2770"/>
                    <a:pt x="3537425" y="0"/>
                  </a:cubicBezTo>
                  <a:cubicBezTo>
                    <a:pt x="3670971" y="-2770"/>
                    <a:pt x="3987951" y="-18133"/>
                    <a:pt x="4357811" y="0"/>
                  </a:cubicBezTo>
                  <a:cubicBezTo>
                    <a:pt x="4727671" y="18133"/>
                    <a:pt x="4663685" y="-24254"/>
                    <a:pt x="4904736" y="0"/>
                  </a:cubicBezTo>
                  <a:cubicBezTo>
                    <a:pt x="5145787" y="24254"/>
                    <a:pt x="5372446" y="-4596"/>
                    <a:pt x="5725122" y="0"/>
                  </a:cubicBezTo>
                  <a:cubicBezTo>
                    <a:pt x="6077798" y="4596"/>
                    <a:pt x="6090850" y="-22009"/>
                    <a:pt x="6203681" y="0"/>
                  </a:cubicBezTo>
                  <a:cubicBezTo>
                    <a:pt x="6316512" y="22009"/>
                    <a:pt x="6639865" y="26555"/>
                    <a:pt x="7024067" y="0"/>
                  </a:cubicBezTo>
                  <a:cubicBezTo>
                    <a:pt x="7129561" y="2878"/>
                    <a:pt x="7212848" y="97071"/>
                    <a:pt x="7211581" y="187514"/>
                  </a:cubicBezTo>
                  <a:cubicBezTo>
                    <a:pt x="7202094" y="385448"/>
                    <a:pt x="7195429" y="498037"/>
                    <a:pt x="7211581" y="655269"/>
                  </a:cubicBezTo>
                  <a:cubicBezTo>
                    <a:pt x="7227733" y="812502"/>
                    <a:pt x="7201377" y="1038424"/>
                    <a:pt x="7211581" y="1229331"/>
                  </a:cubicBezTo>
                  <a:cubicBezTo>
                    <a:pt x="7221785" y="1420238"/>
                    <a:pt x="7232760" y="1536746"/>
                    <a:pt x="7211581" y="1718348"/>
                  </a:cubicBezTo>
                  <a:cubicBezTo>
                    <a:pt x="7190402" y="1899950"/>
                    <a:pt x="7212879" y="2175109"/>
                    <a:pt x="7211581" y="2313672"/>
                  </a:cubicBezTo>
                  <a:cubicBezTo>
                    <a:pt x="7206510" y="2406896"/>
                    <a:pt x="7128548" y="2488747"/>
                    <a:pt x="7024067" y="2501186"/>
                  </a:cubicBezTo>
                  <a:cubicBezTo>
                    <a:pt x="6871817" y="2535372"/>
                    <a:pt x="6599982" y="2470732"/>
                    <a:pt x="6272046" y="2501186"/>
                  </a:cubicBezTo>
                  <a:cubicBezTo>
                    <a:pt x="5944110" y="2531640"/>
                    <a:pt x="5858300" y="2499555"/>
                    <a:pt x="5725122" y="2501186"/>
                  </a:cubicBezTo>
                  <a:cubicBezTo>
                    <a:pt x="5591944" y="2502817"/>
                    <a:pt x="5086961" y="2463025"/>
                    <a:pt x="4904736" y="2501186"/>
                  </a:cubicBezTo>
                  <a:cubicBezTo>
                    <a:pt x="4722511" y="2539347"/>
                    <a:pt x="4436310" y="2526100"/>
                    <a:pt x="4221080" y="2501186"/>
                  </a:cubicBezTo>
                  <a:cubicBezTo>
                    <a:pt x="4005850" y="2476272"/>
                    <a:pt x="3857795" y="2507474"/>
                    <a:pt x="3674156" y="2501186"/>
                  </a:cubicBezTo>
                  <a:cubicBezTo>
                    <a:pt x="3490517" y="2494898"/>
                    <a:pt x="3279310" y="2467462"/>
                    <a:pt x="2990501" y="2501186"/>
                  </a:cubicBezTo>
                  <a:cubicBezTo>
                    <a:pt x="2701693" y="2534910"/>
                    <a:pt x="2749523" y="2500961"/>
                    <a:pt x="2511942" y="2501186"/>
                  </a:cubicBezTo>
                  <a:cubicBezTo>
                    <a:pt x="2274361" y="2501411"/>
                    <a:pt x="2236700" y="2499650"/>
                    <a:pt x="2033383" y="2501186"/>
                  </a:cubicBezTo>
                  <a:cubicBezTo>
                    <a:pt x="1830066" y="2502722"/>
                    <a:pt x="1641991" y="2503592"/>
                    <a:pt x="1349728" y="2501186"/>
                  </a:cubicBezTo>
                  <a:cubicBezTo>
                    <a:pt x="1057465" y="2498780"/>
                    <a:pt x="1069806" y="2524923"/>
                    <a:pt x="802804" y="2501186"/>
                  </a:cubicBezTo>
                  <a:cubicBezTo>
                    <a:pt x="535802" y="2477449"/>
                    <a:pt x="353871" y="2490544"/>
                    <a:pt x="187514" y="2501186"/>
                  </a:cubicBezTo>
                  <a:cubicBezTo>
                    <a:pt x="98923" y="2497902"/>
                    <a:pt x="8573" y="2424296"/>
                    <a:pt x="0" y="2313672"/>
                  </a:cubicBezTo>
                  <a:cubicBezTo>
                    <a:pt x="-22407" y="2150334"/>
                    <a:pt x="26557" y="1974093"/>
                    <a:pt x="0" y="1739609"/>
                  </a:cubicBezTo>
                  <a:cubicBezTo>
                    <a:pt x="-26557" y="1505125"/>
                    <a:pt x="-21427" y="1432794"/>
                    <a:pt x="0" y="1186808"/>
                  </a:cubicBezTo>
                  <a:cubicBezTo>
                    <a:pt x="21427" y="940822"/>
                    <a:pt x="2063" y="840920"/>
                    <a:pt x="0" y="697792"/>
                  </a:cubicBezTo>
                  <a:cubicBezTo>
                    <a:pt x="-2063" y="554664"/>
                    <a:pt x="-24046" y="424564"/>
                    <a:pt x="0" y="187514"/>
                  </a:cubicBezTo>
                  <a:close/>
                </a:path>
              </a:pathLst>
            </a:custGeom>
            <a:noFill/>
            <a:ln w="28575">
              <a:solidFill>
                <a:srgbClr val="316CE5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749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2" descr="upload.wikimedia.org/wikipedia/commons/thumb/3/...">
              <a:extLst>
                <a:ext uri="{FF2B5EF4-FFF2-40B4-BE49-F238E27FC236}">
                  <a16:creationId xmlns:a16="http://schemas.microsoft.com/office/drawing/2014/main" id="{865E2A57-4EE3-B580-6710-DD84D37664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401" y="3697875"/>
              <a:ext cx="785831" cy="762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CCF639-EF8A-4F17-AB20-22531154AEAF}"/>
              </a:ext>
            </a:extLst>
          </p:cNvPr>
          <p:cNvSpPr/>
          <p:nvPr/>
        </p:nvSpPr>
        <p:spPr>
          <a:xfrm>
            <a:off x="2901239" y="226871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50209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18601" y="122267"/>
                  <a:pt x="85346" y="19723"/>
                  <a:pt x="250075" y="0"/>
                </a:cubicBezTo>
                <a:cubicBezTo>
                  <a:pt x="461072" y="-8423"/>
                  <a:pt x="514858" y="13820"/>
                  <a:pt x="730204" y="0"/>
                </a:cubicBezTo>
                <a:cubicBezTo>
                  <a:pt x="945550" y="-13820"/>
                  <a:pt x="1026001" y="14129"/>
                  <a:pt x="1250343" y="0"/>
                </a:cubicBezTo>
                <a:cubicBezTo>
                  <a:pt x="1414054" y="-7271"/>
                  <a:pt x="1514235" y="106310"/>
                  <a:pt x="1500418" y="250075"/>
                </a:cubicBezTo>
                <a:cubicBezTo>
                  <a:pt x="1498719" y="457230"/>
                  <a:pt x="1503975" y="580758"/>
                  <a:pt x="1500418" y="725386"/>
                </a:cubicBezTo>
                <a:cubicBezTo>
                  <a:pt x="1496861" y="870014"/>
                  <a:pt x="1497296" y="1120239"/>
                  <a:pt x="1500418" y="1261375"/>
                </a:cubicBezTo>
                <a:cubicBezTo>
                  <a:pt x="1487974" y="1391867"/>
                  <a:pt x="1420723" y="1519021"/>
                  <a:pt x="1250343" y="1511450"/>
                </a:cubicBezTo>
                <a:cubicBezTo>
                  <a:pt x="1044775" y="1492345"/>
                  <a:pt x="866135" y="1504055"/>
                  <a:pt x="750209" y="1511450"/>
                </a:cubicBezTo>
                <a:cubicBezTo>
                  <a:pt x="634283" y="1518845"/>
                  <a:pt x="402467" y="1533521"/>
                  <a:pt x="250075" y="1511450"/>
                </a:cubicBezTo>
                <a:cubicBezTo>
                  <a:pt x="92305" y="1501667"/>
                  <a:pt x="-13130" y="1417781"/>
                  <a:pt x="0" y="1261375"/>
                </a:cubicBezTo>
                <a:cubicBezTo>
                  <a:pt x="-6301" y="1016922"/>
                  <a:pt x="518" y="858866"/>
                  <a:pt x="0" y="755725"/>
                </a:cubicBezTo>
                <a:cubicBezTo>
                  <a:pt x="-518" y="652584"/>
                  <a:pt x="-19716" y="394120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42399504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F5636E0-0A1B-83AC-65EF-EE81B13B1618}"/>
              </a:ext>
            </a:extLst>
          </p:cNvPr>
          <p:cNvSpPr/>
          <p:nvPr/>
        </p:nvSpPr>
        <p:spPr>
          <a:xfrm>
            <a:off x="4565891" y="226871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40206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65838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9099" y="111617"/>
                  <a:pt x="102268" y="-26381"/>
                  <a:pt x="250075" y="0"/>
                </a:cubicBezTo>
                <a:cubicBezTo>
                  <a:pt x="469971" y="-18268"/>
                  <a:pt x="617361" y="12739"/>
                  <a:pt x="740206" y="0"/>
                </a:cubicBezTo>
                <a:cubicBezTo>
                  <a:pt x="863051" y="-12739"/>
                  <a:pt x="1081242" y="-5866"/>
                  <a:pt x="1250343" y="0"/>
                </a:cubicBezTo>
                <a:cubicBezTo>
                  <a:pt x="1376392" y="-8861"/>
                  <a:pt x="1511792" y="108369"/>
                  <a:pt x="1500418" y="250075"/>
                </a:cubicBezTo>
                <a:cubicBezTo>
                  <a:pt x="1492101" y="352224"/>
                  <a:pt x="1499702" y="565307"/>
                  <a:pt x="1500418" y="755725"/>
                </a:cubicBezTo>
                <a:cubicBezTo>
                  <a:pt x="1501135" y="946143"/>
                  <a:pt x="1509864" y="1017158"/>
                  <a:pt x="1500418" y="1261375"/>
                </a:cubicBezTo>
                <a:cubicBezTo>
                  <a:pt x="1510929" y="1387687"/>
                  <a:pt x="1375833" y="1522680"/>
                  <a:pt x="1250343" y="1511450"/>
                </a:cubicBezTo>
                <a:cubicBezTo>
                  <a:pt x="1144114" y="1496209"/>
                  <a:pt x="1000707" y="1529903"/>
                  <a:pt x="780217" y="1511450"/>
                </a:cubicBezTo>
                <a:cubicBezTo>
                  <a:pt x="559727" y="1492997"/>
                  <a:pt x="507130" y="1523121"/>
                  <a:pt x="250075" y="1511450"/>
                </a:cubicBezTo>
                <a:cubicBezTo>
                  <a:pt x="82760" y="1502995"/>
                  <a:pt x="20452" y="1394103"/>
                  <a:pt x="0" y="1261375"/>
                </a:cubicBezTo>
                <a:cubicBezTo>
                  <a:pt x="-14181" y="1055326"/>
                  <a:pt x="7242" y="882271"/>
                  <a:pt x="0" y="765838"/>
                </a:cubicBezTo>
                <a:cubicBezTo>
                  <a:pt x="-7242" y="649405"/>
                  <a:pt x="345" y="457173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91243064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AA312DB-3E23-3AB7-4026-F213F4D519A7}"/>
              </a:ext>
            </a:extLst>
          </p:cNvPr>
          <p:cNvSpPr/>
          <p:nvPr/>
        </p:nvSpPr>
        <p:spPr>
          <a:xfrm>
            <a:off x="6230543" y="226871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7021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6897" y="118630"/>
                  <a:pt x="84747" y="-13477"/>
                  <a:pt x="250075" y="0"/>
                </a:cubicBezTo>
                <a:cubicBezTo>
                  <a:pt x="495883" y="9233"/>
                  <a:pt x="549757" y="443"/>
                  <a:pt x="770214" y="0"/>
                </a:cubicBezTo>
                <a:cubicBezTo>
                  <a:pt x="990671" y="-443"/>
                  <a:pt x="1023312" y="-12239"/>
                  <a:pt x="1250343" y="0"/>
                </a:cubicBezTo>
                <a:cubicBezTo>
                  <a:pt x="1393187" y="5621"/>
                  <a:pt x="1470779" y="117297"/>
                  <a:pt x="1500418" y="250075"/>
                </a:cubicBezTo>
                <a:cubicBezTo>
                  <a:pt x="1506770" y="381522"/>
                  <a:pt x="1524561" y="651043"/>
                  <a:pt x="1500418" y="755725"/>
                </a:cubicBezTo>
                <a:cubicBezTo>
                  <a:pt x="1476276" y="860407"/>
                  <a:pt x="1488791" y="1081575"/>
                  <a:pt x="1500418" y="1261375"/>
                </a:cubicBezTo>
                <a:cubicBezTo>
                  <a:pt x="1497619" y="1407857"/>
                  <a:pt x="1400751" y="1537946"/>
                  <a:pt x="1250343" y="1511450"/>
                </a:cubicBezTo>
                <a:cubicBezTo>
                  <a:pt x="1133219" y="1510365"/>
                  <a:pt x="883473" y="1524425"/>
                  <a:pt x="780217" y="1511450"/>
                </a:cubicBezTo>
                <a:cubicBezTo>
                  <a:pt x="676961" y="1498475"/>
                  <a:pt x="376499" y="1506269"/>
                  <a:pt x="250075" y="1511450"/>
                </a:cubicBezTo>
                <a:cubicBezTo>
                  <a:pt x="134889" y="1529961"/>
                  <a:pt x="-4618" y="1398481"/>
                  <a:pt x="0" y="1261375"/>
                </a:cubicBezTo>
                <a:cubicBezTo>
                  <a:pt x="-527" y="1081963"/>
                  <a:pt x="25017" y="941803"/>
                  <a:pt x="0" y="755725"/>
                </a:cubicBezTo>
                <a:cubicBezTo>
                  <a:pt x="-25017" y="569647"/>
                  <a:pt x="18732" y="424124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19749573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6180566-978C-28DD-9B09-37D2A32C676D}"/>
              </a:ext>
            </a:extLst>
          </p:cNvPr>
          <p:cNvSpPr/>
          <p:nvPr/>
        </p:nvSpPr>
        <p:spPr>
          <a:xfrm>
            <a:off x="7895195" y="226871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40206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22681" y="114908"/>
                  <a:pt x="103396" y="-2578"/>
                  <a:pt x="250075" y="0"/>
                </a:cubicBezTo>
                <a:cubicBezTo>
                  <a:pt x="433021" y="7457"/>
                  <a:pt x="526236" y="5281"/>
                  <a:pt x="730204" y="0"/>
                </a:cubicBezTo>
                <a:cubicBezTo>
                  <a:pt x="934172" y="-5281"/>
                  <a:pt x="1125820" y="-19117"/>
                  <a:pt x="1250343" y="0"/>
                </a:cubicBezTo>
                <a:cubicBezTo>
                  <a:pt x="1412662" y="4946"/>
                  <a:pt x="1511631" y="97905"/>
                  <a:pt x="1500418" y="250075"/>
                </a:cubicBezTo>
                <a:cubicBezTo>
                  <a:pt x="1480623" y="380760"/>
                  <a:pt x="1511968" y="623562"/>
                  <a:pt x="1500418" y="725386"/>
                </a:cubicBezTo>
                <a:cubicBezTo>
                  <a:pt x="1488868" y="827210"/>
                  <a:pt x="1494795" y="1015892"/>
                  <a:pt x="1500418" y="1261375"/>
                </a:cubicBezTo>
                <a:cubicBezTo>
                  <a:pt x="1515826" y="1414580"/>
                  <a:pt x="1384828" y="1531535"/>
                  <a:pt x="1250343" y="1511450"/>
                </a:cubicBezTo>
                <a:cubicBezTo>
                  <a:pt x="1131542" y="1496492"/>
                  <a:pt x="983455" y="1536680"/>
                  <a:pt x="740206" y="1511450"/>
                </a:cubicBezTo>
                <a:cubicBezTo>
                  <a:pt x="496957" y="1486220"/>
                  <a:pt x="460788" y="1526364"/>
                  <a:pt x="250075" y="1511450"/>
                </a:cubicBezTo>
                <a:cubicBezTo>
                  <a:pt x="103046" y="1535066"/>
                  <a:pt x="16656" y="1392155"/>
                  <a:pt x="0" y="1261375"/>
                </a:cubicBezTo>
                <a:cubicBezTo>
                  <a:pt x="-8070" y="1071011"/>
                  <a:pt x="10754" y="959921"/>
                  <a:pt x="0" y="755725"/>
                </a:cubicBezTo>
                <a:cubicBezTo>
                  <a:pt x="-10754" y="551529"/>
                  <a:pt x="-5611" y="384216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71071504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C95DD1-28D9-976A-C8E7-C889A92A261E}"/>
              </a:ext>
            </a:extLst>
          </p:cNvPr>
          <p:cNvCxnSpPr>
            <a:cxnSpLocks/>
          </p:cNvCxnSpPr>
          <p:nvPr/>
        </p:nvCxnSpPr>
        <p:spPr>
          <a:xfrm>
            <a:off x="3628386" y="378605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297C03-E21C-7639-99F9-E877926B1B4B}"/>
              </a:ext>
            </a:extLst>
          </p:cNvPr>
          <p:cNvCxnSpPr>
            <a:cxnSpLocks/>
          </p:cNvCxnSpPr>
          <p:nvPr/>
        </p:nvCxnSpPr>
        <p:spPr>
          <a:xfrm>
            <a:off x="3628386" y="4186448"/>
            <a:ext cx="50258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BC9F78-5E27-81C1-9425-6AAB66EDBFD1}"/>
              </a:ext>
            </a:extLst>
          </p:cNvPr>
          <p:cNvCxnSpPr>
            <a:cxnSpLocks/>
          </p:cNvCxnSpPr>
          <p:nvPr/>
        </p:nvCxnSpPr>
        <p:spPr>
          <a:xfrm>
            <a:off x="5303654" y="3778734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E03CD0-2F87-CDE2-442B-335756EB7E70}"/>
              </a:ext>
            </a:extLst>
          </p:cNvPr>
          <p:cNvCxnSpPr>
            <a:cxnSpLocks/>
          </p:cNvCxnSpPr>
          <p:nvPr/>
        </p:nvCxnSpPr>
        <p:spPr>
          <a:xfrm>
            <a:off x="6978922" y="378605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0BFF7E-1436-14C9-C9BE-64A5BAE26BCE}"/>
              </a:ext>
            </a:extLst>
          </p:cNvPr>
          <p:cNvCxnSpPr>
            <a:cxnSpLocks/>
          </p:cNvCxnSpPr>
          <p:nvPr/>
        </p:nvCxnSpPr>
        <p:spPr>
          <a:xfrm>
            <a:off x="8654189" y="378605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35FBFED-14EC-AC62-BC7A-E1448F2C1DB4}"/>
              </a:ext>
            </a:extLst>
          </p:cNvPr>
          <p:cNvSpPr/>
          <p:nvPr/>
        </p:nvSpPr>
        <p:spPr>
          <a:xfrm>
            <a:off x="3025323" y="3112786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rgbClr val="F6C6E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83BA7646-BA8B-FBD3-CB9F-DB8A55BC55CA}"/>
              </a:ext>
            </a:extLst>
          </p:cNvPr>
          <p:cNvSpPr/>
          <p:nvPr/>
        </p:nvSpPr>
        <p:spPr>
          <a:xfrm>
            <a:off x="3295876" y="322938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E849C824-3E93-F1D5-1E47-76739150F609}"/>
              </a:ext>
            </a:extLst>
          </p:cNvPr>
          <p:cNvSpPr/>
          <p:nvPr/>
        </p:nvSpPr>
        <p:spPr>
          <a:xfrm>
            <a:off x="3733920" y="322938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CF65FD8B-7D63-2D21-DD42-01C33A3D2B67}"/>
              </a:ext>
            </a:extLst>
          </p:cNvPr>
          <p:cNvSpPr/>
          <p:nvPr/>
        </p:nvSpPr>
        <p:spPr>
          <a:xfrm>
            <a:off x="4779122" y="3229296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/>
              <a:t>foo</a:t>
            </a: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7581C6D4-DBC5-01A5-ACAE-7E751E930C2F}"/>
              </a:ext>
            </a:extLst>
          </p:cNvPr>
          <p:cNvSpPr/>
          <p:nvPr/>
        </p:nvSpPr>
        <p:spPr>
          <a:xfrm>
            <a:off x="5554940" y="322622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9C13C971-E93E-8683-BA90-00945AF7B76F}"/>
              </a:ext>
            </a:extLst>
          </p:cNvPr>
          <p:cNvSpPr/>
          <p:nvPr/>
        </p:nvSpPr>
        <p:spPr>
          <a:xfrm>
            <a:off x="5167031" y="3226298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DF7E6348-BD7C-8396-6374-37E629A40DD7}"/>
              </a:ext>
            </a:extLst>
          </p:cNvPr>
          <p:cNvSpPr/>
          <p:nvPr/>
        </p:nvSpPr>
        <p:spPr>
          <a:xfrm>
            <a:off x="6829673" y="322622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prstClr val="white"/>
                </a:solidFill>
              </a:rPr>
              <a:t>foo</a:t>
            </a:r>
            <a:endParaRPr lang="en-US" dirty="0"/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524696CC-5C1D-658D-22D7-1864A38C28E6}"/>
              </a:ext>
            </a:extLst>
          </p:cNvPr>
          <p:cNvSpPr/>
          <p:nvPr/>
        </p:nvSpPr>
        <p:spPr>
          <a:xfrm>
            <a:off x="8187977" y="322622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prstClr val="white"/>
                </a:solidFill>
              </a:rPr>
              <a:t>foo</a:t>
            </a:r>
            <a:endParaRPr lang="en-US" dirty="0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C6333937-04A3-796E-787A-FBAB0FD527A7}"/>
              </a:ext>
            </a:extLst>
          </p:cNvPr>
          <p:cNvSpPr/>
          <p:nvPr/>
        </p:nvSpPr>
        <p:spPr>
          <a:xfrm>
            <a:off x="8626021" y="322622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5DC66D9-C986-844F-CA74-A032755432BC}"/>
              </a:ext>
            </a:extLst>
          </p:cNvPr>
          <p:cNvSpPr/>
          <p:nvPr/>
        </p:nvSpPr>
        <p:spPr>
          <a:xfrm>
            <a:off x="3025323" y="2378975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A977C1-63AD-9473-448C-9FF912D294B3}"/>
              </a:ext>
            </a:extLst>
          </p:cNvPr>
          <p:cNvSpPr txBox="1"/>
          <p:nvPr/>
        </p:nvSpPr>
        <p:spPr>
          <a:xfrm>
            <a:off x="2967971" y="248607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7643DA-C301-FC6B-C72B-F0B5E5DD4D6C}"/>
              </a:ext>
            </a:extLst>
          </p:cNvPr>
          <p:cNvSpPr txBox="1"/>
          <p:nvPr/>
        </p:nvSpPr>
        <p:spPr>
          <a:xfrm>
            <a:off x="4556980" y="248607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7DA2E3-5385-EDD1-E506-5781F719A918}"/>
              </a:ext>
            </a:extLst>
          </p:cNvPr>
          <p:cNvSpPr txBox="1"/>
          <p:nvPr/>
        </p:nvSpPr>
        <p:spPr>
          <a:xfrm>
            <a:off x="7879347" y="248607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A25D2C-BFD3-5E5C-C68C-30A9DDDD77B6}"/>
              </a:ext>
            </a:extLst>
          </p:cNvPr>
          <p:cNvSpPr txBox="1"/>
          <p:nvPr/>
        </p:nvSpPr>
        <p:spPr>
          <a:xfrm>
            <a:off x="6230543" y="2486071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0E8B65-575C-657A-56DE-613559791508}"/>
              </a:ext>
            </a:extLst>
          </p:cNvPr>
          <p:cNvSpPr txBox="1"/>
          <p:nvPr/>
        </p:nvSpPr>
        <p:spPr>
          <a:xfrm>
            <a:off x="5992964" y="4995149"/>
            <a:ext cx="108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NodePort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267DB4-6526-15A6-DB96-601A0DAA8598}"/>
              </a:ext>
            </a:extLst>
          </p:cNvPr>
          <p:cNvSpPr txBox="1"/>
          <p:nvPr/>
        </p:nvSpPr>
        <p:spPr>
          <a:xfrm>
            <a:off x="2804762" y="4241281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172.16.0.5:30000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5DBAEE-3180-3FA0-7841-C7958C7F9D25}"/>
              </a:ext>
            </a:extLst>
          </p:cNvPr>
          <p:cNvSpPr txBox="1"/>
          <p:nvPr/>
        </p:nvSpPr>
        <p:spPr>
          <a:xfrm>
            <a:off x="4475376" y="4241281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172.16.0.6:30000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07DE8C-5902-F89E-37F7-7A788B431912}"/>
              </a:ext>
            </a:extLst>
          </p:cNvPr>
          <p:cNvSpPr txBox="1"/>
          <p:nvPr/>
        </p:nvSpPr>
        <p:spPr>
          <a:xfrm>
            <a:off x="6191454" y="4241281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172.16.0.7:30000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0BA993-9127-E1C6-B582-CBCCD8E9BC88}"/>
              </a:ext>
            </a:extLst>
          </p:cNvPr>
          <p:cNvSpPr txBox="1"/>
          <p:nvPr/>
        </p:nvSpPr>
        <p:spPr>
          <a:xfrm>
            <a:off x="7879347" y="4241281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172.16.0.8:30000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3C7D6ED-3D83-65E2-62FF-7A67E8061569}"/>
              </a:ext>
            </a:extLst>
          </p:cNvPr>
          <p:cNvCxnSpPr/>
          <p:nvPr/>
        </p:nvCxnSpPr>
        <p:spPr>
          <a:xfrm flipV="1">
            <a:off x="5303654" y="4499085"/>
            <a:ext cx="0" cy="932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30133F0-7CA0-7DE4-CBED-1CEB2DBE6353}"/>
              </a:ext>
            </a:extLst>
          </p:cNvPr>
          <p:cNvCxnSpPr>
            <a:cxnSpLocks/>
          </p:cNvCxnSpPr>
          <p:nvPr/>
        </p:nvCxnSpPr>
        <p:spPr>
          <a:xfrm flipV="1">
            <a:off x="5302326" y="2850390"/>
            <a:ext cx="0" cy="932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B213946-BC17-F923-0CE2-675FF00ED1D4}"/>
              </a:ext>
            </a:extLst>
          </p:cNvPr>
          <p:cNvCxnSpPr>
            <a:cxnSpLocks/>
            <a:stCxn id="27" idx="2"/>
            <a:endCxn id="19" idx="1"/>
          </p:cNvCxnSpPr>
          <p:nvPr/>
        </p:nvCxnSpPr>
        <p:spPr>
          <a:xfrm flipH="1">
            <a:off x="4903813" y="2824625"/>
            <a:ext cx="399841" cy="487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D41ECE96-59AF-A708-B66C-9728C647A4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example – Inbound from customer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1AF7E-6070-A11C-A3DB-503B4D212FE6}"/>
              </a:ext>
            </a:extLst>
          </p:cNvPr>
          <p:cNvGrpSpPr/>
          <p:nvPr/>
        </p:nvGrpSpPr>
        <p:grpSpPr>
          <a:xfrm>
            <a:off x="2630739" y="1690688"/>
            <a:ext cx="7462150" cy="2807787"/>
            <a:chOff x="3761082" y="1652962"/>
            <a:chExt cx="7462150" cy="2807787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2160EA2E-CCE8-F70B-5A02-DF96106A2753}"/>
                </a:ext>
              </a:extLst>
            </p:cNvPr>
            <p:cNvSpPr/>
            <p:nvPr/>
          </p:nvSpPr>
          <p:spPr>
            <a:xfrm>
              <a:off x="3761082" y="1652962"/>
              <a:ext cx="7211581" cy="2501186"/>
            </a:xfrm>
            <a:custGeom>
              <a:avLst/>
              <a:gdLst>
                <a:gd name="connsiteX0" fmla="*/ 0 w 7211581"/>
                <a:gd name="connsiteY0" fmla="*/ 187514 h 2501186"/>
                <a:gd name="connsiteX1" fmla="*/ 187514 w 7211581"/>
                <a:gd name="connsiteY1" fmla="*/ 0 h 2501186"/>
                <a:gd name="connsiteX2" fmla="*/ 1007900 w 7211581"/>
                <a:gd name="connsiteY2" fmla="*/ 0 h 2501186"/>
                <a:gd name="connsiteX3" fmla="*/ 1623190 w 7211581"/>
                <a:gd name="connsiteY3" fmla="*/ 0 h 2501186"/>
                <a:gd name="connsiteX4" fmla="*/ 2170114 w 7211581"/>
                <a:gd name="connsiteY4" fmla="*/ 0 h 2501186"/>
                <a:gd name="connsiteX5" fmla="*/ 2922135 w 7211581"/>
                <a:gd name="connsiteY5" fmla="*/ 0 h 2501186"/>
                <a:gd name="connsiteX6" fmla="*/ 3537425 w 7211581"/>
                <a:gd name="connsiteY6" fmla="*/ 0 h 2501186"/>
                <a:gd name="connsiteX7" fmla="*/ 4357811 w 7211581"/>
                <a:gd name="connsiteY7" fmla="*/ 0 h 2501186"/>
                <a:gd name="connsiteX8" fmla="*/ 4904736 w 7211581"/>
                <a:gd name="connsiteY8" fmla="*/ 0 h 2501186"/>
                <a:gd name="connsiteX9" fmla="*/ 5725122 w 7211581"/>
                <a:gd name="connsiteY9" fmla="*/ 0 h 2501186"/>
                <a:gd name="connsiteX10" fmla="*/ 6203681 w 7211581"/>
                <a:gd name="connsiteY10" fmla="*/ 0 h 2501186"/>
                <a:gd name="connsiteX11" fmla="*/ 7024067 w 7211581"/>
                <a:gd name="connsiteY11" fmla="*/ 0 h 2501186"/>
                <a:gd name="connsiteX12" fmla="*/ 7211581 w 7211581"/>
                <a:gd name="connsiteY12" fmla="*/ 187514 h 2501186"/>
                <a:gd name="connsiteX13" fmla="*/ 7211581 w 7211581"/>
                <a:gd name="connsiteY13" fmla="*/ 655269 h 2501186"/>
                <a:gd name="connsiteX14" fmla="*/ 7211581 w 7211581"/>
                <a:gd name="connsiteY14" fmla="*/ 1229331 h 2501186"/>
                <a:gd name="connsiteX15" fmla="*/ 7211581 w 7211581"/>
                <a:gd name="connsiteY15" fmla="*/ 1718348 h 2501186"/>
                <a:gd name="connsiteX16" fmla="*/ 7211581 w 7211581"/>
                <a:gd name="connsiteY16" fmla="*/ 2313672 h 2501186"/>
                <a:gd name="connsiteX17" fmla="*/ 7024067 w 7211581"/>
                <a:gd name="connsiteY17" fmla="*/ 2501186 h 2501186"/>
                <a:gd name="connsiteX18" fmla="*/ 6272046 w 7211581"/>
                <a:gd name="connsiteY18" fmla="*/ 2501186 h 2501186"/>
                <a:gd name="connsiteX19" fmla="*/ 5725122 w 7211581"/>
                <a:gd name="connsiteY19" fmla="*/ 2501186 h 2501186"/>
                <a:gd name="connsiteX20" fmla="*/ 4904736 w 7211581"/>
                <a:gd name="connsiteY20" fmla="*/ 2501186 h 2501186"/>
                <a:gd name="connsiteX21" fmla="*/ 4221080 w 7211581"/>
                <a:gd name="connsiteY21" fmla="*/ 2501186 h 2501186"/>
                <a:gd name="connsiteX22" fmla="*/ 3674156 w 7211581"/>
                <a:gd name="connsiteY22" fmla="*/ 2501186 h 2501186"/>
                <a:gd name="connsiteX23" fmla="*/ 2990501 w 7211581"/>
                <a:gd name="connsiteY23" fmla="*/ 2501186 h 2501186"/>
                <a:gd name="connsiteX24" fmla="*/ 2511942 w 7211581"/>
                <a:gd name="connsiteY24" fmla="*/ 2501186 h 2501186"/>
                <a:gd name="connsiteX25" fmla="*/ 2033383 w 7211581"/>
                <a:gd name="connsiteY25" fmla="*/ 2501186 h 2501186"/>
                <a:gd name="connsiteX26" fmla="*/ 1349728 w 7211581"/>
                <a:gd name="connsiteY26" fmla="*/ 2501186 h 2501186"/>
                <a:gd name="connsiteX27" fmla="*/ 802804 w 7211581"/>
                <a:gd name="connsiteY27" fmla="*/ 2501186 h 2501186"/>
                <a:gd name="connsiteX28" fmla="*/ 187514 w 7211581"/>
                <a:gd name="connsiteY28" fmla="*/ 2501186 h 2501186"/>
                <a:gd name="connsiteX29" fmla="*/ 0 w 7211581"/>
                <a:gd name="connsiteY29" fmla="*/ 2313672 h 2501186"/>
                <a:gd name="connsiteX30" fmla="*/ 0 w 7211581"/>
                <a:gd name="connsiteY30" fmla="*/ 1739609 h 2501186"/>
                <a:gd name="connsiteX31" fmla="*/ 0 w 7211581"/>
                <a:gd name="connsiteY31" fmla="*/ 1186808 h 2501186"/>
                <a:gd name="connsiteX32" fmla="*/ 0 w 7211581"/>
                <a:gd name="connsiteY32" fmla="*/ 697792 h 2501186"/>
                <a:gd name="connsiteX33" fmla="*/ 0 w 7211581"/>
                <a:gd name="connsiteY33" fmla="*/ 187514 h 250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211581" h="2501186" extrusionOk="0">
                  <a:moveTo>
                    <a:pt x="0" y="187514"/>
                  </a:moveTo>
                  <a:cubicBezTo>
                    <a:pt x="-11630" y="76779"/>
                    <a:pt x="69089" y="5579"/>
                    <a:pt x="187514" y="0"/>
                  </a:cubicBezTo>
                  <a:cubicBezTo>
                    <a:pt x="357008" y="4506"/>
                    <a:pt x="761698" y="-4150"/>
                    <a:pt x="1007900" y="0"/>
                  </a:cubicBezTo>
                  <a:cubicBezTo>
                    <a:pt x="1254102" y="4150"/>
                    <a:pt x="1333470" y="8829"/>
                    <a:pt x="1623190" y="0"/>
                  </a:cubicBezTo>
                  <a:cubicBezTo>
                    <a:pt x="1912910" y="-8829"/>
                    <a:pt x="1921382" y="9683"/>
                    <a:pt x="2170114" y="0"/>
                  </a:cubicBezTo>
                  <a:cubicBezTo>
                    <a:pt x="2418846" y="-9683"/>
                    <a:pt x="2554164" y="-14156"/>
                    <a:pt x="2922135" y="0"/>
                  </a:cubicBezTo>
                  <a:cubicBezTo>
                    <a:pt x="3290106" y="14156"/>
                    <a:pt x="3403879" y="2770"/>
                    <a:pt x="3537425" y="0"/>
                  </a:cubicBezTo>
                  <a:cubicBezTo>
                    <a:pt x="3670971" y="-2770"/>
                    <a:pt x="3987951" y="-18133"/>
                    <a:pt x="4357811" y="0"/>
                  </a:cubicBezTo>
                  <a:cubicBezTo>
                    <a:pt x="4727671" y="18133"/>
                    <a:pt x="4663685" y="-24254"/>
                    <a:pt x="4904736" y="0"/>
                  </a:cubicBezTo>
                  <a:cubicBezTo>
                    <a:pt x="5145787" y="24254"/>
                    <a:pt x="5372446" y="-4596"/>
                    <a:pt x="5725122" y="0"/>
                  </a:cubicBezTo>
                  <a:cubicBezTo>
                    <a:pt x="6077798" y="4596"/>
                    <a:pt x="6090850" y="-22009"/>
                    <a:pt x="6203681" y="0"/>
                  </a:cubicBezTo>
                  <a:cubicBezTo>
                    <a:pt x="6316512" y="22009"/>
                    <a:pt x="6639865" y="26555"/>
                    <a:pt x="7024067" y="0"/>
                  </a:cubicBezTo>
                  <a:cubicBezTo>
                    <a:pt x="7129561" y="2878"/>
                    <a:pt x="7212848" y="97071"/>
                    <a:pt x="7211581" y="187514"/>
                  </a:cubicBezTo>
                  <a:cubicBezTo>
                    <a:pt x="7202094" y="385448"/>
                    <a:pt x="7195429" y="498037"/>
                    <a:pt x="7211581" y="655269"/>
                  </a:cubicBezTo>
                  <a:cubicBezTo>
                    <a:pt x="7227733" y="812502"/>
                    <a:pt x="7201377" y="1038424"/>
                    <a:pt x="7211581" y="1229331"/>
                  </a:cubicBezTo>
                  <a:cubicBezTo>
                    <a:pt x="7221785" y="1420238"/>
                    <a:pt x="7232760" y="1536746"/>
                    <a:pt x="7211581" y="1718348"/>
                  </a:cubicBezTo>
                  <a:cubicBezTo>
                    <a:pt x="7190402" y="1899950"/>
                    <a:pt x="7212879" y="2175109"/>
                    <a:pt x="7211581" y="2313672"/>
                  </a:cubicBezTo>
                  <a:cubicBezTo>
                    <a:pt x="7206510" y="2406896"/>
                    <a:pt x="7128548" y="2488747"/>
                    <a:pt x="7024067" y="2501186"/>
                  </a:cubicBezTo>
                  <a:cubicBezTo>
                    <a:pt x="6871817" y="2535372"/>
                    <a:pt x="6599982" y="2470732"/>
                    <a:pt x="6272046" y="2501186"/>
                  </a:cubicBezTo>
                  <a:cubicBezTo>
                    <a:pt x="5944110" y="2531640"/>
                    <a:pt x="5858300" y="2499555"/>
                    <a:pt x="5725122" y="2501186"/>
                  </a:cubicBezTo>
                  <a:cubicBezTo>
                    <a:pt x="5591944" y="2502817"/>
                    <a:pt x="5086961" y="2463025"/>
                    <a:pt x="4904736" y="2501186"/>
                  </a:cubicBezTo>
                  <a:cubicBezTo>
                    <a:pt x="4722511" y="2539347"/>
                    <a:pt x="4436310" y="2526100"/>
                    <a:pt x="4221080" y="2501186"/>
                  </a:cubicBezTo>
                  <a:cubicBezTo>
                    <a:pt x="4005850" y="2476272"/>
                    <a:pt x="3857795" y="2507474"/>
                    <a:pt x="3674156" y="2501186"/>
                  </a:cubicBezTo>
                  <a:cubicBezTo>
                    <a:pt x="3490517" y="2494898"/>
                    <a:pt x="3279310" y="2467462"/>
                    <a:pt x="2990501" y="2501186"/>
                  </a:cubicBezTo>
                  <a:cubicBezTo>
                    <a:pt x="2701693" y="2534910"/>
                    <a:pt x="2749523" y="2500961"/>
                    <a:pt x="2511942" y="2501186"/>
                  </a:cubicBezTo>
                  <a:cubicBezTo>
                    <a:pt x="2274361" y="2501411"/>
                    <a:pt x="2236700" y="2499650"/>
                    <a:pt x="2033383" y="2501186"/>
                  </a:cubicBezTo>
                  <a:cubicBezTo>
                    <a:pt x="1830066" y="2502722"/>
                    <a:pt x="1641991" y="2503592"/>
                    <a:pt x="1349728" y="2501186"/>
                  </a:cubicBezTo>
                  <a:cubicBezTo>
                    <a:pt x="1057465" y="2498780"/>
                    <a:pt x="1069806" y="2524923"/>
                    <a:pt x="802804" y="2501186"/>
                  </a:cubicBezTo>
                  <a:cubicBezTo>
                    <a:pt x="535802" y="2477449"/>
                    <a:pt x="353871" y="2490544"/>
                    <a:pt x="187514" y="2501186"/>
                  </a:cubicBezTo>
                  <a:cubicBezTo>
                    <a:pt x="98923" y="2497902"/>
                    <a:pt x="8573" y="2424296"/>
                    <a:pt x="0" y="2313672"/>
                  </a:cubicBezTo>
                  <a:cubicBezTo>
                    <a:pt x="-22407" y="2150334"/>
                    <a:pt x="26557" y="1974093"/>
                    <a:pt x="0" y="1739609"/>
                  </a:cubicBezTo>
                  <a:cubicBezTo>
                    <a:pt x="-26557" y="1505125"/>
                    <a:pt x="-21427" y="1432794"/>
                    <a:pt x="0" y="1186808"/>
                  </a:cubicBezTo>
                  <a:cubicBezTo>
                    <a:pt x="21427" y="940822"/>
                    <a:pt x="2063" y="840920"/>
                    <a:pt x="0" y="697792"/>
                  </a:cubicBezTo>
                  <a:cubicBezTo>
                    <a:pt x="-2063" y="554664"/>
                    <a:pt x="-24046" y="424564"/>
                    <a:pt x="0" y="187514"/>
                  </a:cubicBezTo>
                  <a:close/>
                </a:path>
              </a:pathLst>
            </a:custGeom>
            <a:noFill/>
            <a:ln w="28575">
              <a:solidFill>
                <a:srgbClr val="316CE5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749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2" descr="upload.wikimedia.org/wikipedia/commons/thumb/3/...">
              <a:extLst>
                <a:ext uri="{FF2B5EF4-FFF2-40B4-BE49-F238E27FC236}">
                  <a16:creationId xmlns:a16="http://schemas.microsoft.com/office/drawing/2014/main" id="{6E915953-6850-94D8-EB46-998C46D615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401" y="3697875"/>
              <a:ext cx="785831" cy="762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2220E6-4D0C-BBAC-D0DF-4E0F9F318F86}"/>
              </a:ext>
            </a:extLst>
          </p:cNvPr>
          <p:cNvSpPr/>
          <p:nvPr/>
        </p:nvSpPr>
        <p:spPr>
          <a:xfrm>
            <a:off x="2727216" y="186582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50209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18601" y="122267"/>
                  <a:pt x="85346" y="19723"/>
                  <a:pt x="250075" y="0"/>
                </a:cubicBezTo>
                <a:cubicBezTo>
                  <a:pt x="461072" y="-8423"/>
                  <a:pt x="514858" y="13820"/>
                  <a:pt x="730204" y="0"/>
                </a:cubicBezTo>
                <a:cubicBezTo>
                  <a:pt x="945550" y="-13820"/>
                  <a:pt x="1026001" y="14129"/>
                  <a:pt x="1250343" y="0"/>
                </a:cubicBezTo>
                <a:cubicBezTo>
                  <a:pt x="1414054" y="-7271"/>
                  <a:pt x="1514235" y="106310"/>
                  <a:pt x="1500418" y="250075"/>
                </a:cubicBezTo>
                <a:cubicBezTo>
                  <a:pt x="1498719" y="457230"/>
                  <a:pt x="1503975" y="580758"/>
                  <a:pt x="1500418" y="725386"/>
                </a:cubicBezTo>
                <a:cubicBezTo>
                  <a:pt x="1496861" y="870014"/>
                  <a:pt x="1497296" y="1120239"/>
                  <a:pt x="1500418" y="1261375"/>
                </a:cubicBezTo>
                <a:cubicBezTo>
                  <a:pt x="1487974" y="1391867"/>
                  <a:pt x="1420723" y="1519021"/>
                  <a:pt x="1250343" y="1511450"/>
                </a:cubicBezTo>
                <a:cubicBezTo>
                  <a:pt x="1044775" y="1492345"/>
                  <a:pt x="866135" y="1504055"/>
                  <a:pt x="750209" y="1511450"/>
                </a:cubicBezTo>
                <a:cubicBezTo>
                  <a:pt x="634283" y="1518845"/>
                  <a:pt x="402467" y="1533521"/>
                  <a:pt x="250075" y="1511450"/>
                </a:cubicBezTo>
                <a:cubicBezTo>
                  <a:pt x="92305" y="1501667"/>
                  <a:pt x="-13130" y="1417781"/>
                  <a:pt x="0" y="1261375"/>
                </a:cubicBezTo>
                <a:cubicBezTo>
                  <a:pt x="-6301" y="1016922"/>
                  <a:pt x="518" y="858866"/>
                  <a:pt x="0" y="755725"/>
                </a:cubicBezTo>
                <a:cubicBezTo>
                  <a:pt x="-518" y="652584"/>
                  <a:pt x="-19716" y="394120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42399504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C7E005E-4932-1424-9419-B658CE76CCE3}"/>
              </a:ext>
            </a:extLst>
          </p:cNvPr>
          <p:cNvSpPr/>
          <p:nvPr/>
        </p:nvSpPr>
        <p:spPr>
          <a:xfrm>
            <a:off x="4391868" y="186582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40206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65838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9099" y="111617"/>
                  <a:pt x="102268" y="-26381"/>
                  <a:pt x="250075" y="0"/>
                </a:cubicBezTo>
                <a:cubicBezTo>
                  <a:pt x="469971" y="-18268"/>
                  <a:pt x="617361" y="12739"/>
                  <a:pt x="740206" y="0"/>
                </a:cubicBezTo>
                <a:cubicBezTo>
                  <a:pt x="863051" y="-12739"/>
                  <a:pt x="1081242" y="-5866"/>
                  <a:pt x="1250343" y="0"/>
                </a:cubicBezTo>
                <a:cubicBezTo>
                  <a:pt x="1376392" y="-8861"/>
                  <a:pt x="1511792" y="108369"/>
                  <a:pt x="1500418" y="250075"/>
                </a:cubicBezTo>
                <a:cubicBezTo>
                  <a:pt x="1492101" y="352224"/>
                  <a:pt x="1499702" y="565307"/>
                  <a:pt x="1500418" y="755725"/>
                </a:cubicBezTo>
                <a:cubicBezTo>
                  <a:pt x="1501135" y="946143"/>
                  <a:pt x="1509864" y="1017158"/>
                  <a:pt x="1500418" y="1261375"/>
                </a:cubicBezTo>
                <a:cubicBezTo>
                  <a:pt x="1510929" y="1387687"/>
                  <a:pt x="1375833" y="1522680"/>
                  <a:pt x="1250343" y="1511450"/>
                </a:cubicBezTo>
                <a:cubicBezTo>
                  <a:pt x="1144114" y="1496209"/>
                  <a:pt x="1000707" y="1529903"/>
                  <a:pt x="780217" y="1511450"/>
                </a:cubicBezTo>
                <a:cubicBezTo>
                  <a:pt x="559727" y="1492997"/>
                  <a:pt x="507130" y="1523121"/>
                  <a:pt x="250075" y="1511450"/>
                </a:cubicBezTo>
                <a:cubicBezTo>
                  <a:pt x="82760" y="1502995"/>
                  <a:pt x="20452" y="1394103"/>
                  <a:pt x="0" y="1261375"/>
                </a:cubicBezTo>
                <a:cubicBezTo>
                  <a:pt x="-14181" y="1055326"/>
                  <a:pt x="7242" y="882271"/>
                  <a:pt x="0" y="765838"/>
                </a:cubicBezTo>
                <a:cubicBezTo>
                  <a:pt x="-7242" y="649405"/>
                  <a:pt x="345" y="457173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91243064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0F2AEC3-2E69-C706-1A80-4C8C64BE914C}"/>
              </a:ext>
            </a:extLst>
          </p:cNvPr>
          <p:cNvSpPr/>
          <p:nvPr/>
        </p:nvSpPr>
        <p:spPr>
          <a:xfrm>
            <a:off x="6056520" y="186582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7021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6897" y="118630"/>
                  <a:pt x="84747" y="-13477"/>
                  <a:pt x="250075" y="0"/>
                </a:cubicBezTo>
                <a:cubicBezTo>
                  <a:pt x="495883" y="9233"/>
                  <a:pt x="549757" y="443"/>
                  <a:pt x="770214" y="0"/>
                </a:cubicBezTo>
                <a:cubicBezTo>
                  <a:pt x="990671" y="-443"/>
                  <a:pt x="1023312" y="-12239"/>
                  <a:pt x="1250343" y="0"/>
                </a:cubicBezTo>
                <a:cubicBezTo>
                  <a:pt x="1393187" y="5621"/>
                  <a:pt x="1470779" y="117297"/>
                  <a:pt x="1500418" y="250075"/>
                </a:cubicBezTo>
                <a:cubicBezTo>
                  <a:pt x="1506770" y="381522"/>
                  <a:pt x="1524561" y="651043"/>
                  <a:pt x="1500418" y="755725"/>
                </a:cubicBezTo>
                <a:cubicBezTo>
                  <a:pt x="1476276" y="860407"/>
                  <a:pt x="1488791" y="1081575"/>
                  <a:pt x="1500418" y="1261375"/>
                </a:cubicBezTo>
                <a:cubicBezTo>
                  <a:pt x="1497619" y="1407857"/>
                  <a:pt x="1400751" y="1537946"/>
                  <a:pt x="1250343" y="1511450"/>
                </a:cubicBezTo>
                <a:cubicBezTo>
                  <a:pt x="1133219" y="1510365"/>
                  <a:pt x="883473" y="1524425"/>
                  <a:pt x="780217" y="1511450"/>
                </a:cubicBezTo>
                <a:cubicBezTo>
                  <a:pt x="676961" y="1498475"/>
                  <a:pt x="376499" y="1506269"/>
                  <a:pt x="250075" y="1511450"/>
                </a:cubicBezTo>
                <a:cubicBezTo>
                  <a:pt x="134889" y="1529961"/>
                  <a:pt x="-4618" y="1398481"/>
                  <a:pt x="0" y="1261375"/>
                </a:cubicBezTo>
                <a:cubicBezTo>
                  <a:pt x="-527" y="1081963"/>
                  <a:pt x="25017" y="941803"/>
                  <a:pt x="0" y="755725"/>
                </a:cubicBezTo>
                <a:cubicBezTo>
                  <a:pt x="-25017" y="569647"/>
                  <a:pt x="18732" y="424124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19749573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A193EDE-B5B5-A604-DDC9-7D4BCFF8D1F2}"/>
              </a:ext>
            </a:extLst>
          </p:cNvPr>
          <p:cNvSpPr/>
          <p:nvPr/>
        </p:nvSpPr>
        <p:spPr>
          <a:xfrm>
            <a:off x="7721172" y="186582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40206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22681" y="114908"/>
                  <a:pt x="103396" y="-2578"/>
                  <a:pt x="250075" y="0"/>
                </a:cubicBezTo>
                <a:cubicBezTo>
                  <a:pt x="433021" y="7457"/>
                  <a:pt x="526236" y="5281"/>
                  <a:pt x="730204" y="0"/>
                </a:cubicBezTo>
                <a:cubicBezTo>
                  <a:pt x="934172" y="-5281"/>
                  <a:pt x="1125820" y="-19117"/>
                  <a:pt x="1250343" y="0"/>
                </a:cubicBezTo>
                <a:cubicBezTo>
                  <a:pt x="1412662" y="4946"/>
                  <a:pt x="1511631" y="97905"/>
                  <a:pt x="1500418" y="250075"/>
                </a:cubicBezTo>
                <a:cubicBezTo>
                  <a:pt x="1480623" y="380760"/>
                  <a:pt x="1511968" y="623562"/>
                  <a:pt x="1500418" y="725386"/>
                </a:cubicBezTo>
                <a:cubicBezTo>
                  <a:pt x="1488868" y="827210"/>
                  <a:pt x="1494795" y="1015892"/>
                  <a:pt x="1500418" y="1261375"/>
                </a:cubicBezTo>
                <a:cubicBezTo>
                  <a:pt x="1515826" y="1414580"/>
                  <a:pt x="1384828" y="1531535"/>
                  <a:pt x="1250343" y="1511450"/>
                </a:cubicBezTo>
                <a:cubicBezTo>
                  <a:pt x="1131542" y="1496492"/>
                  <a:pt x="983455" y="1536680"/>
                  <a:pt x="740206" y="1511450"/>
                </a:cubicBezTo>
                <a:cubicBezTo>
                  <a:pt x="496957" y="1486220"/>
                  <a:pt x="460788" y="1526364"/>
                  <a:pt x="250075" y="1511450"/>
                </a:cubicBezTo>
                <a:cubicBezTo>
                  <a:pt x="103046" y="1535066"/>
                  <a:pt x="16656" y="1392155"/>
                  <a:pt x="0" y="1261375"/>
                </a:cubicBezTo>
                <a:cubicBezTo>
                  <a:pt x="-8070" y="1071011"/>
                  <a:pt x="10754" y="959921"/>
                  <a:pt x="0" y="755725"/>
                </a:cubicBezTo>
                <a:cubicBezTo>
                  <a:pt x="-10754" y="551529"/>
                  <a:pt x="-5611" y="384216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71071504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AA78BE-3CEC-A321-F5B2-A0D8CD64725F}"/>
              </a:ext>
            </a:extLst>
          </p:cNvPr>
          <p:cNvCxnSpPr>
            <a:cxnSpLocks/>
          </p:cNvCxnSpPr>
          <p:nvPr/>
        </p:nvCxnSpPr>
        <p:spPr>
          <a:xfrm>
            <a:off x="3454363" y="3383173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E899A2-32D7-E0B9-EBEF-4E73667E3F02}"/>
              </a:ext>
            </a:extLst>
          </p:cNvPr>
          <p:cNvCxnSpPr>
            <a:cxnSpLocks/>
          </p:cNvCxnSpPr>
          <p:nvPr/>
        </p:nvCxnSpPr>
        <p:spPr>
          <a:xfrm>
            <a:off x="3454363" y="3783563"/>
            <a:ext cx="50258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0D1DAD-BC56-DD2F-6498-D0DFD8C69ABC}"/>
              </a:ext>
            </a:extLst>
          </p:cNvPr>
          <p:cNvCxnSpPr>
            <a:cxnSpLocks/>
          </p:cNvCxnSpPr>
          <p:nvPr/>
        </p:nvCxnSpPr>
        <p:spPr>
          <a:xfrm>
            <a:off x="5129631" y="3375849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D6113A-7D1F-9C2B-7611-C668CCCF99BE}"/>
              </a:ext>
            </a:extLst>
          </p:cNvPr>
          <p:cNvCxnSpPr>
            <a:cxnSpLocks/>
          </p:cNvCxnSpPr>
          <p:nvPr/>
        </p:nvCxnSpPr>
        <p:spPr>
          <a:xfrm>
            <a:off x="6804899" y="3383173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11167F-2A9F-2FDB-8D0C-0D01DA4A1B67}"/>
              </a:ext>
            </a:extLst>
          </p:cNvPr>
          <p:cNvCxnSpPr>
            <a:cxnSpLocks/>
          </p:cNvCxnSpPr>
          <p:nvPr/>
        </p:nvCxnSpPr>
        <p:spPr>
          <a:xfrm>
            <a:off x="8480166" y="3383173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8D1C3CE-A0C7-6A3B-C15D-1BD804F0A7D1}"/>
              </a:ext>
            </a:extLst>
          </p:cNvPr>
          <p:cNvSpPr/>
          <p:nvPr/>
        </p:nvSpPr>
        <p:spPr>
          <a:xfrm>
            <a:off x="2851300" y="2709901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rgbClr val="F6C6E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BE341921-789B-D260-30F8-26C9B4619BA8}"/>
              </a:ext>
            </a:extLst>
          </p:cNvPr>
          <p:cNvSpPr/>
          <p:nvPr/>
        </p:nvSpPr>
        <p:spPr>
          <a:xfrm>
            <a:off x="3121853" y="2826502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C073B005-3887-0C11-C89F-C74BCB15356B}"/>
              </a:ext>
            </a:extLst>
          </p:cNvPr>
          <p:cNvSpPr/>
          <p:nvPr/>
        </p:nvSpPr>
        <p:spPr>
          <a:xfrm>
            <a:off x="3559897" y="2826502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B8ADA933-55B0-B9D1-F863-B6FBDCFD3AAE}"/>
              </a:ext>
            </a:extLst>
          </p:cNvPr>
          <p:cNvSpPr/>
          <p:nvPr/>
        </p:nvSpPr>
        <p:spPr>
          <a:xfrm>
            <a:off x="4605099" y="2826411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/>
              <a:t>foo</a:t>
            </a: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5185A3AA-BF13-577F-FEAB-5CE445D64373}"/>
              </a:ext>
            </a:extLst>
          </p:cNvPr>
          <p:cNvSpPr/>
          <p:nvPr/>
        </p:nvSpPr>
        <p:spPr>
          <a:xfrm>
            <a:off x="5380917" y="282334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58837647-3ACD-9438-21C6-82A9577DBAC0}"/>
              </a:ext>
            </a:extLst>
          </p:cNvPr>
          <p:cNvSpPr/>
          <p:nvPr/>
        </p:nvSpPr>
        <p:spPr>
          <a:xfrm>
            <a:off x="4993008" y="2823413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3AB3DC88-D96B-DA8B-76A7-7AA8C9CB782F}"/>
              </a:ext>
            </a:extLst>
          </p:cNvPr>
          <p:cNvSpPr/>
          <p:nvPr/>
        </p:nvSpPr>
        <p:spPr>
          <a:xfrm>
            <a:off x="6655650" y="282334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prstClr val="white"/>
                </a:solidFill>
              </a:rPr>
              <a:t>foo</a:t>
            </a:r>
            <a:endParaRPr lang="en-US" dirty="0"/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A8931F53-69B5-462A-96C4-9564D742D4A7}"/>
              </a:ext>
            </a:extLst>
          </p:cNvPr>
          <p:cNvSpPr/>
          <p:nvPr/>
        </p:nvSpPr>
        <p:spPr>
          <a:xfrm>
            <a:off x="8013954" y="282334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prstClr val="white"/>
                </a:solidFill>
              </a:rPr>
              <a:t>foo</a:t>
            </a:r>
            <a:endParaRPr lang="en-US" dirty="0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C1915508-BDB1-17B8-53BD-E7F74C97FEBC}"/>
              </a:ext>
            </a:extLst>
          </p:cNvPr>
          <p:cNvSpPr/>
          <p:nvPr/>
        </p:nvSpPr>
        <p:spPr>
          <a:xfrm>
            <a:off x="8451998" y="282334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D967DC27-D7AD-89FC-28F6-848B10E0D37A}"/>
              </a:ext>
            </a:extLst>
          </p:cNvPr>
          <p:cNvSpPr/>
          <p:nvPr/>
        </p:nvSpPr>
        <p:spPr>
          <a:xfrm>
            <a:off x="2851300" y="1976090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75C50F-6CEA-D774-6F01-83DE7633DD7E}"/>
              </a:ext>
            </a:extLst>
          </p:cNvPr>
          <p:cNvSpPr txBox="1"/>
          <p:nvPr/>
        </p:nvSpPr>
        <p:spPr>
          <a:xfrm>
            <a:off x="2793948" y="2083186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BDB070-5D12-034C-6FD5-3DBBD79912A5}"/>
              </a:ext>
            </a:extLst>
          </p:cNvPr>
          <p:cNvSpPr txBox="1"/>
          <p:nvPr/>
        </p:nvSpPr>
        <p:spPr>
          <a:xfrm>
            <a:off x="4382957" y="2083186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DB7905-1EB8-7C91-AA80-9CFFB800DCB3}"/>
              </a:ext>
            </a:extLst>
          </p:cNvPr>
          <p:cNvSpPr txBox="1"/>
          <p:nvPr/>
        </p:nvSpPr>
        <p:spPr>
          <a:xfrm>
            <a:off x="7705324" y="2083186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9F528E-0B5A-85F5-2A99-7245757F03BD}"/>
              </a:ext>
            </a:extLst>
          </p:cNvPr>
          <p:cNvSpPr txBox="1"/>
          <p:nvPr/>
        </p:nvSpPr>
        <p:spPr>
          <a:xfrm>
            <a:off x="6056520" y="2083186"/>
            <a:ext cx="149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svc-foo 10.0.0.2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506E9F-7BB3-CFB0-B1A0-1E8C4FD5727D}"/>
              </a:ext>
            </a:extLst>
          </p:cNvPr>
          <p:cNvSpPr txBox="1"/>
          <p:nvPr/>
        </p:nvSpPr>
        <p:spPr>
          <a:xfrm>
            <a:off x="2630739" y="3838396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172.16.0.5:30000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1D61E3-A93D-9BD6-A08B-BB88BEDD9DEF}"/>
              </a:ext>
            </a:extLst>
          </p:cNvPr>
          <p:cNvSpPr txBox="1"/>
          <p:nvPr/>
        </p:nvSpPr>
        <p:spPr>
          <a:xfrm>
            <a:off x="4301353" y="3838396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172.16.0.6:30000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B25C40-ABBD-C9E2-284C-491C3FFBBC78}"/>
              </a:ext>
            </a:extLst>
          </p:cNvPr>
          <p:cNvSpPr txBox="1"/>
          <p:nvPr/>
        </p:nvSpPr>
        <p:spPr>
          <a:xfrm>
            <a:off x="6017431" y="3838396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172.16.0.7:30000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655B39-B00B-DE36-31AF-F541D3A2D4EE}"/>
              </a:ext>
            </a:extLst>
          </p:cNvPr>
          <p:cNvSpPr txBox="1"/>
          <p:nvPr/>
        </p:nvSpPr>
        <p:spPr>
          <a:xfrm>
            <a:off x="7705324" y="3838396"/>
            <a:ext cx="1656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172.16.0.8:30000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A0E4F2E-85A1-9014-465A-727A8F195501}"/>
              </a:ext>
            </a:extLst>
          </p:cNvPr>
          <p:cNvCxnSpPr/>
          <p:nvPr/>
        </p:nvCxnSpPr>
        <p:spPr>
          <a:xfrm flipV="1">
            <a:off x="5129631" y="4096200"/>
            <a:ext cx="0" cy="932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11C3BAF-B230-F417-7BD4-4D0FDA654C8B}"/>
              </a:ext>
            </a:extLst>
          </p:cNvPr>
          <p:cNvCxnSpPr>
            <a:cxnSpLocks/>
          </p:cNvCxnSpPr>
          <p:nvPr/>
        </p:nvCxnSpPr>
        <p:spPr>
          <a:xfrm flipV="1">
            <a:off x="5128303" y="2447505"/>
            <a:ext cx="0" cy="932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8BA2C4-EF74-7B73-3530-A7449887DC52}"/>
              </a:ext>
            </a:extLst>
          </p:cNvPr>
          <p:cNvCxnSpPr>
            <a:cxnSpLocks/>
            <a:stCxn id="27" idx="2"/>
            <a:endCxn id="19" idx="1"/>
          </p:cNvCxnSpPr>
          <p:nvPr/>
        </p:nvCxnSpPr>
        <p:spPr>
          <a:xfrm flipH="1">
            <a:off x="4729790" y="2421740"/>
            <a:ext cx="399841" cy="487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1CC5EE3-5DE3-2AD5-F48A-24D9A9DD0A4D}"/>
              </a:ext>
            </a:extLst>
          </p:cNvPr>
          <p:cNvGrpSpPr/>
          <p:nvPr/>
        </p:nvGrpSpPr>
        <p:grpSpPr>
          <a:xfrm>
            <a:off x="4489236" y="5028888"/>
            <a:ext cx="1278134" cy="1278134"/>
            <a:chOff x="3781570" y="5722051"/>
            <a:chExt cx="1278134" cy="12781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2E285A54-FC07-22B3-0AFC-763130539489}"/>
                </a:ext>
              </a:extLst>
            </p:cNvPr>
            <p:cNvSpPr/>
            <p:nvPr/>
          </p:nvSpPr>
          <p:spPr>
            <a:xfrm>
              <a:off x="3781570" y="5722051"/>
              <a:ext cx="1278134" cy="1278134"/>
            </a:xfrm>
            <a:prstGeom prst="diamon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D0B7CB00-91FB-FF10-22C2-873B8B67B8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0637" y="5722051"/>
              <a:ext cx="0" cy="639067"/>
            </a:xfrm>
            <a:prstGeom prst="straightConnector1">
              <a:avLst/>
            </a:prstGeom>
            <a:grpFill/>
            <a:ln w="381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06909CBB-71B7-C8CA-2293-48BD48CFE04A}"/>
                </a:ext>
              </a:extLst>
            </p:cNvPr>
            <p:cNvCxnSpPr>
              <a:cxnSpLocks/>
              <a:endCxn id="40" idx="3"/>
            </p:cNvCxnSpPr>
            <p:nvPr/>
          </p:nvCxnSpPr>
          <p:spPr>
            <a:xfrm>
              <a:off x="4420637" y="6361118"/>
              <a:ext cx="639067" cy="0"/>
            </a:xfrm>
            <a:prstGeom prst="straightConnector1">
              <a:avLst/>
            </a:prstGeom>
            <a:grpFill/>
            <a:ln w="381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0BDE3AD-9673-9159-FA3A-0EF2F4B781A0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 flipH="1">
              <a:off x="3781570" y="6361118"/>
              <a:ext cx="639067" cy="0"/>
            </a:xfrm>
            <a:prstGeom prst="straightConnector1">
              <a:avLst/>
            </a:prstGeom>
            <a:grpFill/>
            <a:ln w="38100">
              <a:headEnd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EF46DE24-A9BA-A791-F425-98DB9D3724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0637" y="6361118"/>
              <a:ext cx="0" cy="560890"/>
            </a:xfrm>
            <a:prstGeom prst="straightConnector1">
              <a:avLst/>
            </a:prstGeom>
            <a:grpFill/>
            <a:ln w="38100">
              <a:headEnd type="oval" w="lg" len="lg"/>
              <a:tailEnd type="oval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5" name="Graphic 64" descr="Man with solid fill">
            <a:extLst>
              <a:ext uri="{FF2B5EF4-FFF2-40B4-BE49-F238E27FC236}">
                <a16:creationId xmlns:a16="http://schemas.microsoft.com/office/drawing/2014/main" id="{2898827A-70FF-C757-F440-E4C399DFB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622" y="5210755"/>
            <a:ext cx="914400" cy="914400"/>
          </a:xfrm>
          <a:prstGeom prst="rect">
            <a:avLst/>
          </a:prstGeom>
        </p:spPr>
      </p:pic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B1A3007-94C4-FB83-E17F-65CBDBB11687}"/>
              </a:ext>
            </a:extLst>
          </p:cNvPr>
          <p:cNvCxnSpPr>
            <a:cxnSpLocks/>
            <a:stCxn id="65" idx="3"/>
            <a:endCxn id="40" idx="1"/>
          </p:cNvCxnSpPr>
          <p:nvPr/>
        </p:nvCxnSpPr>
        <p:spPr>
          <a:xfrm>
            <a:off x="1754022" y="5667955"/>
            <a:ext cx="27352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3AEC69F-618D-6580-A7BE-E775A925C388}"/>
              </a:ext>
            </a:extLst>
          </p:cNvPr>
          <p:cNvCxnSpPr>
            <a:cxnSpLocks/>
            <a:stCxn id="40" idx="0"/>
            <a:endCxn id="31" idx="2"/>
          </p:cNvCxnSpPr>
          <p:nvPr/>
        </p:nvCxnSpPr>
        <p:spPr>
          <a:xfrm flipH="1" flipV="1">
            <a:off x="3459017" y="4176950"/>
            <a:ext cx="1669286" cy="8519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0B8FB8E-2684-0163-4EF9-FBE379E0D0FB}"/>
              </a:ext>
            </a:extLst>
          </p:cNvPr>
          <p:cNvCxnSpPr>
            <a:cxnSpLocks/>
          </p:cNvCxnSpPr>
          <p:nvPr/>
        </p:nvCxnSpPr>
        <p:spPr>
          <a:xfrm flipV="1">
            <a:off x="3454363" y="2421740"/>
            <a:ext cx="0" cy="932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8F98C1A-CD37-8D12-40B8-2871277E93C5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454363" y="2447505"/>
            <a:ext cx="1275427" cy="4620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3E18469-BF71-BFC3-EC78-945EB2E4490E}"/>
              </a:ext>
            </a:extLst>
          </p:cNvPr>
          <p:cNvCxnSpPr>
            <a:cxnSpLocks/>
            <a:stCxn id="40" idx="0"/>
            <a:endCxn id="33" idx="2"/>
          </p:cNvCxnSpPr>
          <p:nvPr/>
        </p:nvCxnSpPr>
        <p:spPr>
          <a:xfrm flipV="1">
            <a:off x="5128303" y="4176950"/>
            <a:ext cx="1717406" cy="851938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E66B20D-1F8B-3A83-B7F3-3013F3E3E674}"/>
              </a:ext>
            </a:extLst>
          </p:cNvPr>
          <p:cNvCxnSpPr>
            <a:cxnSpLocks/>
            <a:stCxn id="40" idx="0"/>
            <a:endCxn id="34" idx="2"/>
          </p:cNvCxnSpPr>
          <p:nvPr/>
        </p:nvCxnSpPr>
        <p:spPr>
          <a:xfrm flipV="1">
            <a:off x="5128303" y="4176950"/>
            <a:ext cx="3405299" cy="851938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0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971242B-F6B8-F15E-4987-4C28F8AE76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example – App to database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06D233-9276-C589-3FB7-D3D5DEAC8261}"/>
              </a:ext>
            </a:extLst>
          </p:cNvPr>
          <p:cNvGrpSpPr/>
          <p:nvPr/>
        </p:nvGrpSpPr>
        <p:grpSpPr>
          <a:xfrm>
            <a:off x="2387536" y="2043969"/>
            <a:ext cx="7178006" cy="2770061"/>
            <a:chOff x="4045226" y="1690688"/>
            <a:chExt cx="7178006" cy="2770061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77D61CA1-5413-6FDA-A82F-677EF798BDDB}"/>
                </a:ext>
              </a:extLst>
            </p:cNvPr>
            <p:cNvSpPr/>
            <p:nvPr/>
          </p:nvSpPr>
          <p:spPr>
            <a:xfrm>
              <a:off x="4045226" y="1690688"/>
              <a:ext cx="6927574" cy="2501186"/>
            </a:xfrm>
            <a:custGeom>
              <a:avLst/>
              <a:gdLst>
                <a:gd name="connsiteX0" fmla="*/ 0 w 6927574"/>
                <a:gd name="connsiteY0" fmla="*/ 187514 h 2501186"/>
                <a:gd name="connsiteX1" fmla="*/ 187514 w 6927574"/>
                <a:gd name="connsiteY1" fmla="*/ 0 h 2501186"/>
                <a:gd name="connsiteX2" fmla="*/ 973820 w 6927574"/>
                <a:gd name="connsiteY2" fmla="*/ 0 h 2501186"/>
                <a:gd name="connsiteX3" fmla="*/ 1563549 w 6927574"/>
                <a:gd name="connsiteY3" fmla="*/ 0 h 2501186"/>
                <a:gd name="connsiteX4" fmla="*/ 2087752 w 6927574"/>
                <a:gd name="connsiteY4" fmla="*/ 0 h 2501186"/>
                <a:gd name="connsiteX5" fmla="*/ 2808532 w 6927574"/>
                <a:gd name="connsiteY5" fmla="*/ 0 h 2501186"/>
                <a:gd name="connsiteX6" fmla="*/ 3398262 w 6927574"/>
                <a:gd name="connsiteY6" fmla="*/ 0 h 2501186"/>
                <a:gd name="connsiteX7" fmla="*/ 4184567 w 6927574"/>
                <a:gd name="connsiteY7" fmla="*/ 0 h 2501186"/>
                <a:gd name="connsiteX8" fmla="*/ 4708771 w 6927574"/>
                <a:gd name="connsiteY8" fmla="*/ 0 h 2501186"/>
                <a:gd name="connsiteX9" fmla="*/ 5495076 w 6927574"/>
                <a:gd name="connsiteY9" fmla="*/ 0 h 2501186"/>
                <a:gd name="connsiteX10" fmla="*/ 5953754 w 6927574"/>
                <a:gd name="connsiteY10" fmla="*/ 0 h 2501186"/>
                <a:gd name="connsiteX11" fmla="*/ 6740060 w 6927574"/>
                <a:gd name="connsiteY11" fmla="*/ 0 h 2501186"/>
                <a:gd name="connsiteX12" fmla="*/ 6927574 w 6927574"/>
                <a:gd name="connsiteY12" fmla="*/ 187514 h 2501186"/>
                <a:gd name="connsiteX13" fmla="*/ 6927574 w 6927574"/>
                <a:gd name="connsiteY13" fmla="*/ 655269 h 2501186"/>
                <a:gd name="connsiteX14" fmla="*/ 6927574 w 6927574"/>
                <a:gd name="connsiteY14" fmla="*/ 1229331 h 2501186"/>
                <a:gd name="connsiteX15" fmla="*/ 6927574 w 6927574"/>
                <a:gd name="connsiteY15" fmla="*/ 1718348 h 2501186"/>
                <a:gd name="connsiteX16" fmla="*/ 6927574 w 6927574"/>
                <a:gd name="connsiteY16" fmla="*/ 2313672 h 2501186"/>
                <a:gd name="connsiteX17" fmla="*/ 6740060 w 6927574"/>
                <a:gd name="connsiteY17" fmla="*/ 2501186 h 2501186"/>
                <a:gd name="connsiteX18" fmla="*/ 6019280 w 6927574"/>
                <a:gd name="connsiteY18" fmla="*/ 2501186 h 2501186"/>
                <a:gd name="connsiteX19" fmla="*/ 5495076 w 6927574"/>
                <a:gd name="connsiteY19" fmla="*/ 2501186 h 2501186"/>
                <a:gd name="connsiteX20" fmla="*/ 4708771 w 6927574"/>
                <a:gd name="connsiteY20" fmla="*/ 2501186 h 2501186"/>
                <a:gd name="connsiteX21" fmla="*/ 4053516 w 6927574"/>
                <a:gd name="connsiteY21" fmla="*/ 2501186 h 2501186"/>
                <a:gd name="connsiteX22" fmla="*/ 3529312 w 6927574"/>
                <a:gd name="connsiteY22" fmla="*/ 2501186 h 2501186"/>
                <a:gd name="connsiteX23" fmla="*/ 2874058 w 6927574"/>
                <a:gd name="connsiteY23" fmla="*/ 2501186 h 2501186"/>
                <a:gd name="connsiteX24" fmla="*/ 2415380 w 6927574"/>
                <a:gd name="connsiteY24" fmla="*/ 2501186 h 2501186"/>
                <a:gd name="connsiteX25" fmla="*/ 1956701 w 6927574"/>
                <a:gd name="connsiteY25" fmla="*/ 2501186 h 2501186"/>
                <a:gd name="connsiteX26" fmla="*/ 1301447 w 6927574"/>
                <a:gd name="connsiteY26" fmla="*/ 2501186 h 2501186"/>
                <a:gd name="connsiteX27" fmla="*/ 777243 w 6927574"/>
                <a:gd name="connsiteY27" fmla="*/ 2501186 h 2501186"/>
                <a:gd name="connsiteX28" fmla="*/ 187514 w 6927574"/>
                <a:gd name="connsiteY28" fmla="*/ 2501186 h 2501186"/>
                <a:gd name="connsiteX29" fmla="*/ 0 w 6927574"/>
                <a:gd name="connsiteY29" fmla="*/ 2313672 h 2501186"/>
                <a:gd name="connsiteX30" fmla="*/ 0 w 6927574"/>
                <a:gd name="connsiteY30" fmla="*/ 1739609 h 2501186"/>
                <a:gd name="connsiteX31" fmla="*/ 0 w 6927574"/>
                <a:gd name="connsiteY31" fmla="*/ 1186808 h 2501186"/>
                <a:gd name="connsiteX32" fmla="*/ 0 w 6927574"/>
                <a:gd name="connsiteY32" fmla="*/ 697792 h 2501186"/>
                <a:gd name="connsiteX33" fmla="*/ 0 w 6927574"/>
                <a:gd name="connsiteY33" fmla="*/ 187514 h 250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927574" h="2501186" extrusionOk="0">
                  <a:moveTo>
                    <a:pt x="0" y="187514"/>
                  </a:moveTo>
                  <a:cubicBezTo>
                    <a:pt x="-11630" y="76779"/>
                    <a:pt x="69089" y="5579"/>
                    <a:pt x="187514" y="0"/>
                  </a:cubicBezTo>
                  <a:cubicBezTo>
                    <a:pt x="525068" y="8393"/>
                    <a:pt x="682313" y="14943"/>
                    <a:pt x="973820" y="0"/>
                  </a:cubicBezTo>
                  <a:cubicBezTo>
                    <a:pt x="1265327" y="-14943"/>
                    <a:pt x="1316982" y="18125"/>
                    <a:pt x="1563549" y="0"/>
                  </a:cubicBezTo>
                  <a:cubicBezTo>
                    <a:pt x="1810116" y="-18125"/>
                    <a:pt x="1978916" y="923"/>
                    <a:pt x="2087752" y="0"/>
                  </a:cubicBezTo>
                  <a:cubicBezTo>
                    <a:pt x="2196588" y="-923"/>
                    <a:pt x="2488975" y="-10264"/>
                    <a:pt x="2808532" y="0"/>
                  </a:cubicBezTo>
                  <a:cubicBezTo>
                    <a:pt x="3128089" y="10264"/>
                    <a:pt x="3163348" y="23893"/>
                    <a:pt x="3398262" y="0"/>
                  </a:cubicBezTo>
                  <a:cubicBezTo>
                    <a:pt x="3633176" y="-23893"/>
                    <a:pt x="3944257" y="28631"/>
                    <a:pt x="4184567" y="0"/>
                  </a:cubicBezTo>
                  <a:cubicBezTo>
                    <a:pt x="4424878" y="-28631"/>
                    <a:pt x="4453759" y="6087"/>
                    <a:pt x="4708771" y="0"/>
                  </a:cubicBezTo>
                  <a:cubicBezTo>
                    <a:pt x="4963783" y="-6087"/>
                    <a:pt x="5155312" y="-23557"/>
                    <a:pt x="5495076" y="0"/>
                  </a:cubicBezTo>
                  <a:cubicBezTo>
                    <a:pt x="5834841" y="23557"/>
                    <a:pt x="5736373" y="-11618"/>
                    <a:pt x="5953754" y="0"/>
                  </a:cubicBezTo>
                  <a:cubicBezTo>
                    <a:pt x="6171135" y="11618"/>
                    <a:pt x="6473518" y="-26847"/>
                    <a:pt x="6740060" y="0"/>
                  </a:cubicBezTo>
                  <a:cubicBezTo>
                    <a:pt x="6845554" y="2878"/>
                    <a:pt x="6928841" y="97071"/>
                    <a:pt x="6927574" y="187514"/>
                  </a:cubicBezTo>
                  <a:cubicBezTo>
                    <a:pt x="6918087" y="385448"/>
                    <a:pt x="6911422" y="498037"/>
                    <a:pt x="6927574" y="655269"/>
                  </a:cubicBezTo>
                  <a:cubicBezTo>
                    <a:pt x="6943726" y="812502"/>
                    <a:pt x="6917370" y="1038424"/>
                    <a:pt x="6927574" y="1229331"/>
                  </a:cubicBezTo>
                  <a:cubicBezTo>
                    <a:pt x="6937778" y="1420238"/>
                    <a:pt x="6948753" y="1536746"/>
                    <a:pt x="6927574" y="1718348"/>
                  </a:cubicBezTo>
                  <a:cubicBezTo>
                    <a:pt x="6906395" y="1899950"/>
                    <a:pt x="6928872" y="2175109"/>
                    <a:pt x="6927574" y="2313672"/>
                  </a:cubicBezTo>
                  <a:cubicBezTo>
                    <a:pt x="6922503" y="2406896"/>
                    <a:pt x="6844541" y="2488747"/>
                    <a:pt x="6740060" y="2501186"/>
                  </a:cubicBezTo>
                  <a:cubicBezTo>
                    <a:pt x="6434614" y="2523773"/>
                    <a:pt x="6206989" y="2473666"/>
                    <a:pt x="6019280" y="2501186"/>
                  </a:cubicBezTo>
                  <a:cubicBezTo>
                    <a:pt x="5831571" y="2528706"/>
                    <a:pt x="5735400" y="2512444"/>
                    <a:pt x="5495076" y="2501186"/>
                  </a:cubicBezTo>
                  <a:cubicBezTo>
                    <a:pt x="5254752" y="2489928"/>
                    <a:pt x="4949433" y="2471344"/>
                    <a:pt x="4708771" y="2501186"/>
                  </a:cubicBezTo>
                  <a:cubicBezTo>
                    <a:pt x="4468110" y="2531028"/>
                    <a:pt x="4302117" y="2469995"/>
                    <a:pt x="4053516" y="2501186"/>
                  </a:cubicBezTo>
                  <a:cubicBezTo>
                    <a:pt x="3804916" y="2532377"/>
                    <a:pt x="3662973" y="2500638"/>
                    <a:pt x="3529312" y="2501186"/>
                  </a:cubicBezTo>
                  <a:cubicBezTo>
                    <a:pt x="3395651" y="2501734"/>
                    <a:pt x="3087480" y="2472693"/>
                    <a:pt x="2874058" y="2501186"/>
                  </a:cubicBezTo>
                  <a:cubicBezTo>
                    <a:pt x="2660636" y="2529679"/>
                    <a:pt x="2562515" y="2524060"/>
                    <a:pt x="2415380" y="2501186"/>
                  </a:cubicBezTo>
                  <a:cubicBezTo>
                    <a:pt x="2268245" y="2478312"/>
                    <a:pt x="2166869" y="2523238"/>
                    <a:pt x="1956701" y="2501186"/>
                  </a:cubicBezTo>
                  <a:cubicBezTo>
                    <a:pt x="1746533" y="2479134"/>
                    <a:pt x="1475817" y="2471584"/>
                    <a:pt x="1301447" y="2501186"/>
                  </a:cubicBezTo>
                  <a:cubicBezTo>
                    <a:pt x="1127077" y="2530788"/>
                    <a:pt x="976744" y="2480537"/>
                    <a:pt x="777243" y="2501186"/>
                  </a:cubicBezTo>
                  <a:cubicBezTo>
                    <a:pt x="577742" y="2521835"/>
                    <a:pt x="412420" y="2517247"/>
                    <a:pt x="187514" y="2501186"/>
                  </a:cubicBezTo>
                  <a:cubicBezTo>
                    <a:pt x="98923" y="2497902"/>
                    <a:pt x="8573" y="2424296"/>
                    <a:pt x="0" y="2313672"/>
                  </a:cubicBezTo>
                  <a:cubicBezTo>
                    <a:pt x="-22407" y="2150334"/>
                    <a:pt x="26557" y="1974093"/>
                    <a:pt x="0" y="1739609"/>
                  </a:cubicBezTo>
                  <a:cubicBezTo>
                    <a:pt x="-26557" y="1505125"/>
                    <a:pt x="-21427" y="1432794"/>
                    <a:pt x="0" y="1186808"/>
                  </a:cubicBezTo>
                  <a:cubicBezTo>
                    <a:pt x="21427" y="940822"/>
                    <a:pt x="2063" y="840920"/>
                    <a:pt x="0" y="697792"/>
                  </a:cubicBezTo>
                  <a:cubicBezTo>
                    <a:pt x="-2063" y="554664"/>
                    <a:pt x="-24046" y="424564"/>
                    <a:pt x="0" y="187514"/>
                  </a:cubicBezTo>
                  <a:close/>
                </a:path>
              </a:pathLst>
            </a:custGeom>
            <a:noFill/>
            <a:ln w="28575">
              <a:solidFill>
                <a:srgbClr val="316CE5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749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upload.wikimedia.org/wikipedia/commons/thumb/3/...">
              <a:extLst>
                <a:ext uri="{FF2B5EF4-FFF2-40B4-BE49-F238E27FC236}">
                  <a16:creationId xmlns:a16="http://schemas.microsoft.com/office/drawing/2014/main" id="{0F68CAAE-7A3C-4D03-4BCE-50EE5632A9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401" y="3697875"/>
              <a:ext cx="785831" cy="762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F9CE060-BB7C-E406-17D7-3E199FA46FD5}"/>
              </a:ext>
            </a:extLst>
          </p:cNvPr>
          <p:cNvSpPr/>
          <p:nvPr/>
        </p:nvSpPr>
        <p:spPr>
          <a:xfrm>
            <a:off x="2611349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50209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18601" y="122267"/>
                  <a:pt x="85346" y="19723"/>
                  <a:pt x="250075" y="0"/>
                </a:cubicBezTo>
                <a:cubicBezTo>
                  <a:pt x="461072" y="-8423"/>
                  <a:pt x="514858" y="13820"/>
                  <a:pt x="730204" y="0"/>
                </a:cubicBezTo>
                <a:cubicBezTo>
                  <a:pt x="945550" y="-13820"/>
                  <a:pt x="1026001" y="14129"/>
                  <a:pt x="1250343" y="0"/>
                </a:cubicBezTo>
                <a:cubicBezTo>
                  <a:pt x="1414054" y="-7271"/>
                  <a:pt x="1514235" y="106310"/>
                  <a:pt x="1500418" y="250075"/>
                </a:cubicBezTo>
                <a:cubicBezTo>
                  <a:pt x="1498719" y="457230"/>
                  <a:pt x="1503975" y="580758"/>
                  <a:pt x="1500418" y="725386"/>
                </a:cubicBezTo>
                <a:cubicBezTo>
                  <a:pt x="1496861" y="870014"/>
                  <a:pt x="1497296" y="1120239"/>
                  <a:pt x="1500418" y="1261375"/>
                </a:cubicBezTo>
                <a:cubicBezTo>
                  <a:pt x="1487974" y="1391867"/>
                  <a:pt x="1420723" y="1519021"/>
                  <a:pt x="1250343" y="1511450"/>
                </a:cubicBezTo>
                <a:cubicBezTo>
                  <a:pt x="1044775" y="1492345"/>
                  <a:pt x="866135" y="1504055"/>
                  <a:pt x="750209" y="1511450"/>
                </a:cubicBezTo>
                <a:cubicBezTo>
                  <a:pt x="634283" y="1518845"/>
                  <a:pt x="402467" y="1533521"/>
                  <a:pt x="250075" y="1511450"/>
                </a:cubicBezTo>
                <a:cubicBezTo>
                  <a:pt x="92305" y="1501667"/>
                  <a:pt x="-13130" y="1417781"/>
                  <a:pt x="0" y="1261375"/>
                </a:cubicBezTo>
                <a:cubicBezTo>
                  <a:pt x="-6301" y="1016922"/>
                  <a:pt x="518" y="858866"/>
                  <a:pt x="0" y="755725"/>
                </a:cubicBezTo>
                <a:cubicBezTo>
                  <a:pt x="-518" y="652584"/>
                  <a:pt x="-19716" y="394120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42399504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39C71B6-197C-A351-60D5-D379DDC878EF}"/>
              </a:ext>
            </a:extLst>
          </p:cNvPr>
          <p:cNvSpPr/>
          <p:nvPr/>
        </p:nvSpPr>
        <p:spPr>
          <a:xfrm>
            <a:off x="4276001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40206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65838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9099" y="111617"/>
                  <a:pt x="102268" y="-26381"/>
                  <a:pt x="250075" y="0"/>
                </a:cubicBezTo>
                <a:cubicBezTo>
                  <a:pt x="469971" y="-18268"/>
                  <a:pt x="617361" y="12739"/>
                  <a:pt x="740206" y="0"/>
                </a:cubicBezTo>
                <a:cubicBezTo>
                  <a:pt x="863051" y="-12739"/>
                  <a:pt x="1081242" y="-5866"/>
                  <a:pt x="1250343" y="0"/>
                </a:cubicBezTo>
                <a:cubicBezTo>
                  <a:pt x="1376392" y="-8861"/>
                  <a:pt x="1511792" y="108369"/>
                  <a:pt x="1500418" y="250075"/>
                </a:cubicBezTo>
                <a:cubicBezTo>
                  <a:pt x="1492101" y="352224"/>
                  <a:pt x="1499702" y="565307"/>
                  <a:pt x="1500418" y="755725"/>
                </a:cubicBezTo>
                <a:cubicBezTo>
                  <a:pt x="1501135" y="946143"/>
                  <a:pt x="1509864" y="1017158"/>
                  <a:pt x="1500418" y="1261375"/>
                </a:cubicBezTo>
                <a:cubicBezTo>
                  <a:pt x="1510929" y="1387687"/>
                  <a:pt x="1375833" y="1522680"/>
                  <a:pt x="1250343" y="1511450"/>
                </a:cubicBezTo>
                <a:cubicBezTo>
                  <a:pt x="1144114" y="1496209"/>
                  <a:pt x="1000707" y="1529903"/>
                  <a:pt x="780217" y="1511450"/>
                </a:cubicBezTo>
                <a:cubicBezTo>
                  <a:pt x="559727" y="1492997"/>
                  <a:pt x="507130" y="1523121"/>
                  <a:pt x="250075" y="1511450"/>
                </a:cubicBezTo>
                <a:cubicBezTo>
                  <a:pt x="82760" y="1502995"/>
                  <a:pt x="20452" y="1394103"/>
                  <a:pt x="0" y="1261375"/>
                </a:cubicBezTo>
                <a:cubicBezTo>
                  <a:pt x="-14181" y="1055326"/>
                  <a:pt x="7242" y="882271"/>
                  <a:pt x="0" y="765838"/>
                </a:cubicBezTo>
                <a:cubicBezTo>
                  <a:pt x="-7242" y="649405"/>
                  <a:pt x="345" y="457173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91243064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FE237B2-83E1-C1C1-6CB8-FED13F1FB86F}"/>
              </a:ext>
            </a:extLst>
          </p:cNvPr>
          <p:cNvSpPr/>
          <p:nvPr/>
        </p:nvSpPr>
        <p:spPr>
          <a:xfrm>
            <a:off x="5940653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7021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6897" y="118630"/>
                  <a:pt x="84747" y="-13477"/>
                  <a:pt x="250075" y="0"/>
                </a:cubicBezTo>
                <a:cubicBezTo>
                  <a:pt x="495883" y="9233"/>
                  <a:pt x="549757" y="443"/>
                  <a:pt x="770214" y="0"/>
                </a:cubicBezTo>
                <a:cubicBezTo>
                  <a:pt x="990671" y="-443"/>
                  <a:pt x="1023312" y="-12239"/>
                  <a:pt x="1250343" y="0"/>
                </a:cubicBezTo>
                <a:cubicBezTo>
                  <a:pt x="1393187" y="5621"/>
                  <a:pt x="1470779" y="117297"/>
                  <a:pt x="1500418" y="250075"/>
                </a:cubicBezTo>
                <a:cubicBezTo>
                  <a:pt x="1506770" y="381522"/>
                  <a:pt x="1524561" y="651043"/>
                  <a:pt x="1500418" y="755725"/>
                </a:cubicBezTo>
                <a:cubicBezTo>
                  <a:pt x="1476276" y="860407"/>
                  <a:pt x="1488791" y="1081575"/>
                  <a:pt x="1500418" y="1261375"/>
                </a:cubicBezTo>
                <a:cubicBezTo>
                  <a:pt x="1497619" y="1407857"/>
                  <a:pt x="1400751" y="1537946"/>
                  <a:pt x="1250343" y="1511450"/>
                </a:cubicBezTo>
                <a:cubicBezTo>
                  <a:pt x="1133219" y="1510365"/>
                  <a:pt x="883473" y="1524425"/>
                  <a:pt x="780217" y="1511450"/>
                </a:cubicBezTo>
                <a:cubicBezTo>
                  <a:pt x="676961" y="1498475"/>
                  <a:pt x="376499" y="1506269"/>
                  <a:pt x="250075" y="1511450"/>
                </a:cubicBezTo>
                <a:cubicBezTo>
                  <a:pt x="134889" y="1529961"/>
                  <a:pt x="-4618" y="1398481"/>
                  <a:pt x="0" y="1261375"/>
                </a:cubicBezTo>
                <a:cubicBezTo>
                  <a:pt x="-527" y="1081963"/>
                  <a:pt x="25017" y="941803"/>
                  <a:pt x="0" y="755725"/>
                </a:cubicBezTo>
                <a:cubicBezTo>
                  <a:pt x="-25017" y="569647"/>
                  <a:pt x="18732" y="424124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19749573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B039824-129F-444E-1E81-59AA5EF79D9B}"/>
              </a:ext>
            </a:extLst>
          </p:cNvPr>
          <p:cNvSpPr/>
          <p:nvPr/>
        </p:nvSpPr>
        <p:spPr>
          <a:xfrm>
            <a:off x="7605305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40206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22681" y="114908"/>
                  <a:pt x="103396" y="-2578"/>
                  <a:pt x="250075" y="0"/>
                </a:cubicBezTo>
                <a:cubicBezTo>
                  <a:pt x="433021" y="7457"/>
                  <a:pt x="526236" y="5281"/>
                  <a:pt x="730204" y="0"/>
                </a:cubicBezTo>
                <a:cubicBezTo>
                  <a:pt x="934172" y="-5281"/>
                  <a:pt x="1125820" y="-19117"/>
                  <a:pt x="1250343" y="0"/>
                </a:cubicBezTo>
                <a:cubicBezTo>
                  <a:pt x="1412662" y="4946"/>
                  <a:pt x="1511631" y="97905"/>
                  <a:pt x="1500418" y="250075"/>
                </a:cubicBezTo>
                <a:cubicBezTo>
                  <a:pt x="1480623" y="380760"/>
                  <a:pt x="1511968" y="623562"/>
                  <a:pt x="1500418" y="725386"/>
                </a:cubicBezTo>
                <a:cubicBezTo>
                  <a:pt x="1488868" y="827210"/>
                  <a:pt x="1494795" y="1015892"/>
                  <a:pt x="1500418" y="1261375"/>
                </a:cubicBezTo>
                <a:cubicBezTo>
                  <a:pt x="1515826" y="1414580"/>
                  <a:pt x="1384828" y="1531535"/>
                  <a:pt x="1250343" y="1511450"/>
                </a:cubicBezTo>
                <a:cubicBezTo>
                  <a:pt x="1131542" y="1496492"/>
                  <a:pt x="983455" y="1536680"/>
                  <a:pt x="740206" y="1511450"/>
                </a:cubicBezTo>
                <a:cubicBezTo>
                  <a:pt x="496957" y="1486220"/>
                  <a:pt x="460788" y="1526364"/>
                  <a:pt x="250075" y="1511450"/>
                </a:cubicBezTo>
                <a:cubicBezTo>
                  <a:pt x="103046" y="1535066"/>
                  <a:pt x="16656" y="1392155"/>
                  <a:pt x="0" y="1261375"/>
                </a:cubicBezTo>
                <a:cubicBezTo>
                  <a:pt x="-8070" y="1071011"/>
                  <a:pt x="10754" y="959921"/>
                  <a:pt x="0" y="755725"/>
                </a:cubicBezTo>
                <a:cubicBezTo>
                  <a:pt x="-10754" y="551529"/>
                  <a:pt x="-5611" y="384216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71071504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2C3B33-098C-B037-5ACE-CE490DFF7A89}"/>
              </a:ext>
            </a:extLst>
          </p:cNvPr>
          <p:cNvCxnSpPr>
            <a:cxnSpLocks/>
          </p:cNvCxnSpPr>
          <p:nvPr/>
        </p:nvCxnSpPr>
        <p:spPr>
          <a:xfrm>
            <a:off x="3338496" y="369872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15A098-1229-4A68-740E-D23337C1CD05}"/>
              </a:ext>
            </a:extLst>
          </p:cNvPr>
          <p:cNvCxnSpPr>
            <a:cxnSpLocks/>
          </p:cNvCxnSpPr>
          <p:nvPr/>
        </p:nvCxnSpPr>
        <p:spPr>
          <a:xfrm>
            <a:off x="3338496" y="4099118"/>
            <a:ext cx="50258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A077B1-B9FB-AAFA-080B-CE8BD1216477}"/>
              </a:ext>
            </a:extLst>
          </p:cNvPr>
          <p:cNvCxnSpPr>
            <a:cxnSpLocks/>
          </p:cNvCxnSpPr>
          <p:nvPr/>
        </p:nvCxnSpPr>
        <p:spPr>
          <a:xfrm>
            <a:off x="5013764" y="3691404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4F9E71-0051-382F-9FE0-9E1FC895B71C}"/>
              </a:ext>
            </a:extLst>
          </p:cNvPr>
          <p:cNvCxnSpPr>
            <a:cxnSpLocks/>
          </p:cNvCxnSpPr>
          <p:nvPr/>
        </p:nvCxnSpPr>
        <p:spPr>
          <a:xfrm>
            <a:off x="6689032" y="369872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858CCC-B717-07D0-46B8-44BD96E6E5FC}"/>
              </a:ext>
            </a:extLst>
          </p:cNvPr>
          <p:cNvCxnSpPr>
            <a:cxnSpLocks/>
          </p:cNvCxnSpPr>
          <p:nvPr/>
        </p:nvCxnSpPr>
        <p:spPr>
          <a:xfrm>
            <a:off x="8364299" y="369872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D6CFCE1-B598-7EB7-49B5-47D69BED2375}"/>
              </a:ext>
            </a:extLst>
          </p:cNvPr>
          <p:cNvSpPr/>
          <p:nvPr/>
        </p:nvSpPr>
        <p:spPr>
          <a:xfrm>
            <a:off x="2735433" y="3025456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rgbClr val="F6C6E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49A3AB04-F1BF-8762-DC11-2FF842FE4645}"/>
              </a:ext>
            </a:extLst>
          </p:cNvPr>
          <p:cNvSpPr/>
          <p:nvPr/>
        </p:nvSpPr>
        <p:spPr>
          <a:xfrm>
            <a:off x="3005986" y="314205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B16B01E4-B9C9-D5C6-845F-D10AC08C0186}"/>
              </a:ext>
            </a:extLst>
          </p:cNvPr>
          <p:cNvSpPr/>
          <p:nvPr/>
        </p:nvSpPr>
        <p:spPr>
          <a:xfrm>
            <a:off x="3444030" y="314205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58F4504A-2012-26A0-EB59-F48E84083323}"/>
              </a:ext>
            </a:extLst>
          </p:cNvPr>
          <p:cNvSpPr/>
          <p:nvPr/>
        </p:nvSpPr>
        <p:spPr>
          <a:xfrm>
            <a:off x="4489232" y="3141966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9DB7AB24-B3A2-C02D-D3BE-AF79A3A7FDBA}"/>
              </a:ext>
            </a:extLst>
          </p:cNvPr>
          <p:cNvSpPr/>
          <p:nvPr/>
        </p:nvSpPr>
        <p:spPr>
          <a:xfrm>
            <a:off x="5265050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B1450BE3-2CB8-AA51-172F-1B6942E8F8B9}"/>
              </a:ext>
            </a:extLst>
          </p:cNvPr>
          <p:cNvSpPr/>
          <p:nvPr/>
        </p:nvSpPr>
        <p:spPr>
          <a:xfrm>
            <a:off x="4877141" y="3138968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541740DD-75E3-E240-B312-595125984DB0}"/>
              </a:ext>
            </a:extLst>
          </p:cNvPr>
          <p:cNvSpPr/>
          <p:nvPr/>
        </p:nvSpPr>
        <p:spPr>
          <a:xfrm>
            <a:off x="6539783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9FE4B166-8268-BACC-9059-684C7D89705C}"/>
              </a:ext>
            </a:extLst>
          </p:cNvPr>
          <p:cNvSpPr/>
          <p:nvPr/>
        </p:nvSpPr>
        <p:spPr>
          <a:xfrm>
            <a:off x="7898087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E7E88D20-A92E-B3B6-8205-918A52A8E2D2}"/>
              </a:ext>
            </a:extLst>
          </p:cNvPr>
          <p:cNvSpPr/>
          <p:nvPr/>
        </p:nvSpPr>
        <p:spPr>
          <a:xfrm>
            <a:off x="8336131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D7111B44-3FB4-45B3-C7A2-807345F25F50}"/>
              </a:ext>
            </a:extLst>
          </p:cNvPr>
          <p:cNvSpPr/>
          <p:nvPr/>
        </p:nvSpPr>
        <p:spPr>
          <a:xfrm>
            <a:off x="2735433" y="2291645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Database outline">
            <a:extLst>
              <a:ext uri="{FF2B5EF4-FFF2-40B4-BE49-F238E27FC236}">
                <a16:creationId xmlns:a16="http://schemas.microsoft.com/office/drawing/2014/main" id="{1545FD12-E155-0421-E960-B9F5C6F639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06281" y="5130209"/>
            <a:ext cx="914400" cy="91440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6FA3-ECB6-ECA0-E0FC-C174FC3AF7BB}"/>
              </a:ext>
            </a:extLst>
          </p:cNvPr>
          <p:cNvCxnSpPr>
            <a:endCxn id="29" idx="0"/>
          </p:cNvCxnSpPr>
          <p:nvPr/>
        </p:nvCxnSpPr>
        <p:spPr>
          <a:xfrm>
            <a:off x="5663481" y="4091794"/>
            <a:ext cx="0" cy="103841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DB2CF791-5D76-0EEE-479B-0D3555BAF691}"/>
              </a:ext>
            </a:extLst>
          </p:cNvPr>
          <p:cNvCxnSpPr>
            <a:stCxn id="21" idx="3"/>
            <a:endCxn id="29" idx="0"/>
          </p:cNvCxnSpPr>
          <p:nvPr/>
        </p:nvCxnSpPr>
        <p:spPr>
          <a:xfrm rot="16200000" flipH="1">
            <a:off x="4503291" y="3970018"/>
            <a:ext cx="1658731" cy="661649"/>
          </a:xfrm>
          <a:prstGeom prst="bentConnector3">
            <a:avLst>
              <a:gd name="adj1" fmla="val 37821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3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C80C07-04E5-A875-54C7-E6149BB0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CNIs (Container Network Interfaces)</a:t>
            </a:r>
          </a:p>
          <a:p>
            <a:pPr lvl="1"/>
            <a:r>
              <a:rPr lang="en-US" dirty="0"/>
              <a:t>BGP peering</a:t>
            </a:r>
          </a:p>
          <a:p>
            <a:pPr lvl="1"/>
            <a:r>
              <a:rPr lang="en-US" dirty="0"/>
              <a:t>Network Policies (including cross-cluster)</a:t>
            </a:r>
          </a:p>
          <a:p>
            <a:pPr lvl="1"/>
            <a:r>
              <a:rPr lang="en-GB" dirty="0"/>
              <a:t>Encapsulation</a:t>
            </a:r>
          </a:p>
          <a:p>
            <a:r>
              <a:rPr lang="en-GB" dirty="0"/>
              <a:t>Controllers</a:t>
            </a:r>
          </a:p>
          <a:p>
            <a:pPr lvl="1"/>
            <a:r>
              <a:rPr lang="en-GB" dirty="0"/>
              <a:t>Manage external appliances e.g. Load Balancers, Firewalls</a:t>
            </a:r>
          </a:p>
          <a:p>
            <a:pPr lvl="1"/>
            <a:r>
              <a:rPr lang="en-GB" dirty="0"/>
              <a:t>Gateway API under development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Extensibility</a:t>
            </a:r>
          </a:p>
        </p:txBody>
      </p:sp>
    </p:spTree>
    <p:extLst>
      <p:ext uri="{BB962C8B-B14F-4D97-AF65-F5344CB8AC3E}">
        <p14:creationId xmlns:p14="http://schemas.microsoft.com/office/powerpoint/2010/main" val="1401355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0E0B9A7-D49C-D904-208C-F3A8199F2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465A100-2568-F180-CB9E-DF47065F0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90C76D-88B2-79BE-841A-6DBC191B3A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15063"/>
            <a:ext cx="3065463" cy="138112"/>
          </a:xfrm>
        </p:spPr>
        <p:txBody>
          <a:bodyPr/>
          <a:lstStyle/>
          <a:p>
            <a:fld id="{CA242701-387C-2944-8851-25B65DCA4FF7}" type="slidenum">
              <a:rPr lang="uk-UA" smtClean="0"/>
              <a:pPr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23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1935631-6408-CFD7-F16E-FE31273C03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2BA6C7B-1A6E-841F-7828-94F2A1C3F6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800" dirty="0"/>
              <a:t>Runnable</a:t>
            </a:r>
          </a:p>
          <a:p>
            <a:pPr marL="290513" lvl="1" indent="-285750" fontAlgn="base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/>
                </a:solidFill>
                <a:latin typeface="+mj-lt"/>
              </a:rPr>
              <a:t>Portable</a:t>
            </a:r>
          </a:p>
          <a:p>
            <a:pPr marL="290513" lvl="1" indent="-285750" fontAlgn="base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/>
                </a:solidFill>
                <a:latin typeface="+mj-lt"/>
              </a:rPr>
              <a:t>Secure</a:t>
            </a:r>
          </a:p>
          <a:p>
            <a:pPr marL="290513" lvl="1" indent="-285750" fontAlgn="base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/>
                </a:solidFill>
                <a:latin typeface="+mj-lt"/>
              </a:rPr>
              <a:t>Run from immutable images</a:t>
            </a:r>
          </a:p>
          <a:p>
            <a:pPr marL="290513" lvl="1" indent="-285750"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/>
                </a:solidFill>
                <a:latin typeface="+mj-lt"/>
              </a:rPr>
              <a:t>Composed of layers</a:t>
            </a:r>
            <a:endParaRPr lang="en-GB" sz="1800" dirty="0">
              <a:solidFill>
                <a:schemeClr val="accent1"/>
              </a:solidFill>
              <a:latin typeface="+mj-lt"/>
            </a:endParaRPr>
          </a:p>
          <a:p>
            <a:endParaRPr lang="en-US" sz="1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5FE24FF-DC20-9BD6-EA8C-7322AB21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Containers?</a:t>
            </a: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5D0F29C5-0A35-FA66-1CD7-2C9E695963DE}"/>
              </a:ext>
            </a:extLst>
          </p:cNvPr>
          <p:cNvSpPr/>
          <p:nvPr/>
        </p:nvSpPr>
        <p:spPr>
          <a:xfrm>
            <a:off x="673957" y="2258016"/>
            <a:ext cx="2067343" cy="20673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rPr>
              <a:t>Container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0D69B6-B596-C47D-D92A-13E2D2A63201}"/>
              </a:ext>
            </a:extLst>
          </p:cNvPr>
          <p:cNvGrpSpPr/>
          <p:nvPr/>
        </p:nvGrpSpPr>
        <p:grpSpPr>
          <a:xfrm>
            <a:off x="673956" y="2248639"/>
            <a:ext cx="2067343" cy="2067343"/>
            <a:chOff x="4631630" y="1242388"/>
            <a:chExt cx="2067343" cy="2067343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542E865-BFB1-A884-8839-CE836A483318}"/>
                </a:ext>
              </a:extLst>
            </p:cNvPr>
            <p:cNvSpPr/>
            <p:nvPr/>
          </p:nvSpPr>
          <p:spPr>
            <a:xfrm>
              <a:off x="4631635" y="2368828"/>
              <a:ext cx="2067338" cy="940903"/>
            </a:xfrm>
            <a:prstGeom prst="cube">
              <a:avLst>
                <a:gd name="adj" fmla="val 5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Mini OS</a:t>
              </a:r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A4AEA5B3-A6B2-8802-C63E-62CFD252F8F9}"/>
                </a:ext>
              </a:extLst>
            </p:cNvPr>
            <p:cNvSpPr/>
            <p:nvPr/>
          </p:nvSpPr>
          <p:spPr>
            <a:xfrm>
              <a:off x="4631630" y="1805608"/>
              <a:ext cx="2067338" cy="940903"/>
            </a:xfrm>
            <a:prstGeom prst="cube">
              <a:avLst>
                <a:gd name="adj" fmla="val 5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Libraries</a:t>
              </a:r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F0244913-8A64-D329-7B29-9C5D6763F4A8}"/>
                </a:ext>
              </a:extLst>
            </p:cNvPr>
            <p:cNvSpPr/>
            <p:nvPr/>
          </p:nvSpPr>
          <p:spPr>
            <a:xfrm>
              <a:off x="4631630" y="1242388"/>
              <a:ext cx="2067338" cy="940903"/>
            </a:xfrm>
            <a:prstGeom prst="cube">
              <a:avLst>
                <a:gd name="adj" fmla="val 5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Application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115D33-FFD6-88C4-365E-27DD9808C67F}"/>
              </a:ext>
            </a:extLst>
          </p:cNvPr>
          <p:cNvGrpSpPr/>
          <p:nvPr/>
        </p:nvGrpSpPr>
        <p:grpSpPr>
          <a:xfrm>
            <a:off x="673956" y="2255535"/>
            <a:ext cx="2067343" cy="2067343"/>
            <a:chOff x="4631630" y="1242388"/>
            <a:chExt cx="2067343" cy="2067343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8EBAC3E1-9F4F-EAC6-E2F9-D3311FC08BC6}"/>
                </a:ext>
              </a:extLst>
            </p:cNvPr>
            <p:cNvSpPr/>
            <p:nvPr/>
          </p:nvSpPr>
          <p:spPr>
            <a:xfrm>
              <a:off x="4631635" y="2368828"/>
              <a:ext cx="2067338" cy="940903"/>
            </a:xfrm>
            <a:prstGeom prst="cube">
              <a:avLst>
                <a:gd name="adj" fmla="val 5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Ubuntu</a:t>
              </a:r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DAA2C038-F19B-1985-E0DF-F39BBE2FFE80}"/>
                </a:ext>
              </a:extLst>
            </p:cNvPr>
            <p:cNvSpPr/>
            <p:nvPr/>
          </p:nvSpPr>
          <p:spPr>
            <a:xfrm>
              <a:off x="4631630" y="1805608"/>
              <a:ext cx="2067338" cy="940903"/>
            </a:xfrm>
            <a:prstGeom prst="cube">
              <a:avLst>
                <a:gd name="adj" fmla="val 5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Web server</a:t>
              </a:r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6E59553A-01FE-45EC-58D3-668D039C02B1}"/>
                </a:ext>
              </a:extLst>
            </p:cNvPr>
            <p:cNvSpPr/>
            <p:nvPr/>
          </p:nvSpPr>
          <p:spPr>
            <a:xfrm>
              <a:off x="4631630" y="1242388"/>
              <a:ext cx="2067338" cy="940903"/>
            </a:xfrm>
            <a:prstGeom prst="cube">
              <a:avLst>
                <a:gd name="adj" fmla="val 5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Website files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39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>
            <a:extLst>
              <a:ext uri="{FF2B5EF4-FFF2-40B4-BE49-F238E27FC236}">
                <a16:creationId xmlns:a16="http://schemas.microsoft.com/office/drawing/2014/main" id="{5D0F29C5-0A35-FA66-1CD7-2C9E695963DE}"/>
              </a:ext>
            </a:extLst>
          </p:cNvPr>
          <p:cNvSpPr/>
          <p:nvPr/>
        </p:nvSpPr>
        <p:spPr>
          <a:xfrm>
            <a:off x="5062328" y="1545225"/>
            <a:ext cx="2067343" cy="20673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rPr>
              <a:t>Container</a:t>
            </a:r>
          </a:p>
        </p:txBody>
      </p:sp>
      <p:pic>
        <p:nvPicPr>
          <p:cNvPr id="5" name="Graphic 4" descr="Processor outline">
            <a:extLst>
              <a:ext uri="{FF2B5EF4-FFF2-40B4-BE49-F238E27FC236}">
                <a16:creationId xmlns:a16="http://schemas.microsoft.com/office/drawing/2014/main" id="{FD604C5B-CD9F-8FBD-D099-84508ADE7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690" y="4927489"/>
            <a:ext cx="914400" cy="914400"/>
          </a:xfrm>
          <a:prstGeom prst="rect">
            <a:avLst/>
          </a:prstGeom>
        </p:spPr>
      </p:pic>
      <p:pic>
        <p:nvPicPr>
          <p:cNvPr id="15" name="Graphic 14" descr="Database outline">
            <a:extLst>
              <a:ext uri="{FF2B5EF4-FFF2-40B4-BE49-F238E27FC236}">
                <a16:creationId xmlns:a16="http://schemas.microsoft.com/office/drawing/2014/main" id="{E2BA503F-927D-E332-360E-878C186D98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7525" y="4927489"/>
            <a:ext cx="914400" cy="914400"/>
          </a:xfrm>
          <a:prstGeom prst="rect">
            <a:avLst/>
          </a:prstGeom>
        </p:spPr>
      </p:pic>
      <p:pic>
        <p:nvPicPr>
          <p:cNvPr id="17" name="Graphic 16" descr="Disk outline">
            <a:extLst>
              <a:ext uri="{FF2B5EF4-FFF2-40B4-BE49-F238E27FC236}">
                <a16:creationId xmlns:a16="http://schemas.microsoft.com/office/drawing/2014/main" id="{EF02B5E0-34A1-DE53-8F3B-65CC3E223F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9052" y="4927489"/>
            <a:ext cx="914400" cy="914400"/>
          </a:xfrm>
          <a:prstGeom prst="rect">
            <a:avLst/>
          </a:prstGeom>
        </p:spPr>
      </p:pic>
      <p:pic>
        <p:nvPicPr>
          <p:cNvPr id="19" name="Graphic 18" descr="Server outline">
            <a:extLst>
              <a:ext uri="{FF2B5EF4-FFF2-40B4-BE49-F238E27FC236}">
                <a16:creationId xmlns:a16="http://schemas.microsoft.com/office/drawing/2014/main" id="{D66D1A67-E1DE-417B-3D9E-E94F4A9EFA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69371" y="4927489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2B396EE-DC75-C1CB-A857-B96CCE69CED6}"/>
              </a:ext>
            </a:extLst>
          </p:cNvPr>
          <p:cNvSpPr txBox="1"/>
          <p:nvPr/>
        </p:nvSpPr>
        <p:spPr>
          <a:xfrm>
            <a:off x="6267794" y="4092550"/>
            <a:ext cx="284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Cera Pro"/>
                <a:ea typeface="+mn-ea"/>
                <a:cs typeface="+mn-cs"/>
              </a:rPr>
              <a:t>Container Runtime Interface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BA5D58-9E9D-F628-7CE9-98E6255D93B3}"/>
              </a:ext>
            </a:extLst>
          </p:cNvPr>
          <p:cNvSpPr txBox="1"/>
          <p:nvPr/>
        </p:nvSpPr>
        <p:spPr>
          <a:xfrm>
            <a:off x="4158166" y="6168296"/>
            <a:ext cx="370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Cera Pro"/>
                <a:ea typeface="+mn-ea"/>
                <a:cs typeface="+mn-cs"/>
              </a:rPr>
              <a:t>Resources (CPU, RAM, Disk, Network)</a:t>
            </a:r>
          </a:p>
        </p:txBody>
      </p:sp>
      <p:pic>
        <p:nvPicPr>
          <p:cNvPr id="23" name="Graphic 22" descr="Ethernet outline">
            <a:extLst>
              <a:ext uri="{FF2B5EF4-FFF2-40B4-BE49-F238E27FC236}">
                <a16:creationId xmlns:a16="http://schemas.microsoft.com/office/drawing/2014/main" id="{58A40D84-F0F4-392E-A257-8D2C4B8FE1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6200000">
            <a:off x="5436881" y="3832697"/>
            <a:ext cx="914400" cy="9144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E798E7E-F356-D74D-A98D-BE28D3E3C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Containers Run?</a:t>
            </a:r>
          </a:p>
        </p:txBody>
      </p:sp>
    </p:spTree>
    <p:extLst>
      <p:ext uri="{BB962C8B-B14F-4D97-AF65-F5344CB8AC3E}">
        <p14:creationId xmlns:p14="http://schemas.microsoft.com/office/powerpoint/2010/main" val="233745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19CD799-73FD-F4C2-EDD0-A3D85E50F21A}"/>
              </a:ext>
            </a:extLst>
          </p:cNvPr>
          <p:cNvGrpSpPr/>
          <p:nvPr/>
        </p:nvGrpSpPr>
        <p:grpSpPr>
          <a:xfrm>
            <a:off x="2961648" y="269011"/>
            <a:ext cx="6686370" cy="6686370"/>
            <a:chOff x="443301" y="-637050"/>
            <a:chExt cx="6686370" cy="6686370"/>
          </a:xfrm>
        </p:grpSpPr>
        <p:pic>
          <p:nvPicPr>
            <p:cNvPr id="8" name="Graphic 7" descr="Computer outline">
              <a:extLst>
                <a:ext uri="{FF2B5EF4-FFF2-40B4-BE49-F238E27FC236}">
                  <a16:creationId xmlns:a16="http://schemas.microsoft.com/office/drawing/2014/main" id="{070CE960-9483-B465-C06D-5AFD1DCA0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3301" y="-637050"/>
              <a:ext cx="6686370" cy="6686370"/>
            </a:xfrm>
            <a:prstGeom prst="rect">
              <a:avLst/>
            </a:prstGeom>
          </p:spPr>
        </p:pic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5D0F29C5-0A35-FA66-1CD7-2C9E695963DE}"/>
                </a:ext>
              </a:extLst>
            </p:cNvPr>
            <p:cNvSpPr/>
            <p:nvPr/>
          </p:nvSpPr>
          <p:spPr>
            <a:xfrm>
              <a:off x="2146110" y="1373536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Graphic 4" descr="Processor outline">
              <a:extLst>
                <a:ext uri="{FF2B5EF4-FFF2-40B4-BE49-F238E27FC236}">
                  <a16:creationId xmlns:a16="http://schemas.microsoft.com/office/drawing/2014/main" id="{FD604C5B-CD9F-8FBD-D099-84508ADE7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38148" y="2675680"/>
              <a:ext cx="577844" cy="577844"/>
            </a:xfrm>
            <a:prstGeom prst="rect">
              <a:avLst/>
            </a:prstGeom>
          </p:spPr>
        </p:pic>
        <p:pic>
          <p:nvPicPr>
            <p:cNvPr id="15" name="Graphic 14" descr="Database outline">
              <a:extLst>
                <a:ext uri="{FF2B5EF4-FFF2-40B4-BE49-F238E27FC236}">
                  <a16:creationId xmlns:a16="http://schemas.microsoft.com/office/drawing/2014/main" id="{E2BA503F-927D-E332-360E-878C186D9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59259" y="2675680"/>
              <a:ext cx="577844" cy="577844"/>
            </a:xfrm>
            <a:prstGeom prst="rect">
              <a:avLst/>
            </a:prstGeom>
          </p:spPr>
        </p:pic>
        <p:pic>
          <p:nvPicPr>
            <p:cNvPr id="17" name="Graphic 16" descr="Disk outline">
              <a:extLst>
                <a:ext uri="{FF2B5EF4-FFF2-40B4-BE49-F238E27FC236}">
                  <a16:creationId xmlns:a16="http://schemas.microsoft.com/office/drawing/2014/main" id="{EF02B5E0-34A1-DE53-8F3B-65CC3E223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685556" y="2675680"/>
              <a:ext cx="577844" cy="577844"/>
            </a:xfrm>
            <a:prstGeom prst="rect">
              <a:avLst/>
            </a:prstGeom>
          </p:spPr>
        </p:pic>
        <p:pic>
          <p:nvPicPr>
            <p:cNvPr id="19" name="Graphic 18" descr="Server outline">
              <a:extLst>
                <a:ext uri="{FF2B5EF4-FFF2-40B4-BE49-F238E27FC236}">
                  <a16:creationId xmlns:a16="http://schemas.microsoft.com/office/drawing/2014/main" id="{D66D1A67-E1DE-417B-3D9E-E94F4A9EF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911852" y="2675680"/>
              <a:ext cx="577844" cy="577844"/>
            </a:xfrm>
            <a:prstGeom prst="rect">
              <a:avLst/>
            </a:prstGeom>
          </p:spPr>
        </p:pic>
        <p:pic>
          <p:nvPicPr>
            <p:cNvPr id="23" name="Graphic 22" descr="Ethernet outline">
              <a:extLst>
                <a:ext uri="{FF2B5EF4-FFF2-40B4-BE49-F238E27FC236}">
                  <a16:creationId xmlns:a16="http://schemas.microsoft.com/office/drawing/2014/main" id="{58A40D84-F0F4-392E-A257-8D2C4B8FE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rot="16200000">
              <a:off x="2389700" y="2336803"/>
              <a:ext cx="369332" cy="369332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6AB6C-3210-FB0A-C9A5-D158712532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F2EB2D-A8EA-747F-8F21-BDDAFFBE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Containers Run?</a:t>
            </a:r>
          </a:p>
        </p:txBody>
      </p:sp>
    </p:spTree>
    <p:extLst>
      <p:ext uri="{BB962C8B-B14F-4D97-AF65-F5344CB8AC3E}">
        <p14:creationId xmlns:p14="http://schemas.microsoft.com/office/powerpoint/2010/main" val="151259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58C076-DB67-7D4D-580C-E4E8E6B706A9}"/>
              </a:ext>
            </a:extLst>
          </p:cNvPr>
          <p:cNvGrpSpPr/>
          <p:nvPr/>
        </p:nvGrpSpPr>
        <p:grpSpPr>
          <a:xfrm>
            <a:off x="531521" y="1290521"/>
            <a:ext cx="1569093" cy="1803622"/>
            <a:chOff x="3186501" y="-278704"/>
            <a:chExt cx="6686370" cy="6686370"/>
          </a:xfrm>
        </p:grpSpPr>
        <p:pic>
          <p:nvPicPr>
            <p:cNvPr id="8" name="Graphic 7" descr="Computer outline">
              <a:extLst>
                <a:ext uri="{FF2B5EF4-FFF2-40B4-BE49-F238E27FC236}">
                  <a16:creationId xmlns:a16="http://schemas.microsoft.com/office/drawing/2014/main" id="{070CE960-9483-B465-C06D-5AFD1DCA0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D05D312-1FD9-6C38-A642-CC79EAD4FDD5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08340402-FD3D-5E37-827E-2CBF817EA251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3EA387D-5C6D-DEE8-E626-177FAD3C0FEB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5D0F29C5-0A35-FA66-1CD7-2C9E695963DE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34F13F93-7BB6-1560-A8E1-46A91BB5BDFA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B50C0875-7E6C-1261-CF78-B67E41730D7E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C9E6041B-A6C7-C821-E485-2B6A400BCE53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621D7CD-EBD7-50FE-E516-0FF8B2710A2C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D723E1-9FE7-5A29-BCEA-931AEFD7A21F}"/>
              </a:ext>
            </a:extLst>
          </p:cNvPr>
          <p:cNvGrpSpPr/>
          <p:nvPr/>
        </p:nvGrpSpPr>
        <p:grpSpPr>
          <a:xfrm>
            <a:off x="2923665" y="1290521"/>
            <a:ext cx="1569093" cy="1803622"/>
            <a:chOff x="3186501" y="-278704"/>
            <a:chExt cx="6686370" cy="6686370"/>
          </a:xfrm>
        </p:grpSpPr>
        <p:pic>
          <p:nvPicPr>
            <p:cNvPr id="17" name="Graphic 16" descr="Computer outline">
              <a:extLst>
                <a:ext uri="{FF2B5EF4-FFF2-40B4-BE49-F238E27FC236}">
                  <a16:creationId xmlns:a16="http://schemas.microsoft.com/office/drawing/2014/main" id="{FB066C30-B352-0D50-46D2-8A75F67B8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2CBB2833-0394-E870-7942-E8D74559AB95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C0C2381C-E3B0-B172-94A6-3BA0750A7C25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E3E83C9D-1D88-FF3D-B26D-BDDDCC5497AF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DF4CE4E8-4F25-ADFA-7D22-29D04CEA3BE8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F7580EAB-9B44-6BCF-E036-C1B805C41A39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531FF931-65A0-2488-C8BC-9E250729B04B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FFAF346D-74F1-36D7-C1D0-28F9B66F10EE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35212136-9461-6D60-97DF-4BA7ABAAD918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9574CD2-CFFB-A4A3-D220-5D9CAF2EC314}"/>
              </a:ext>
            </a:extLst>
          </p:cNvPr>
          <p:cNvGrpSpPr/>
          <p:nvPr/>
        </p:nvGrpSpPr>
        <p:grpSpPr>
          <a:xfrm>
            <a:off x="5315809" y="1290521"/>
            <a:ext cx="1569093" cy="1803622"/>
            <a:chOff x="3186501" y="-278704"/>
            <a:chExt cx="6686370" cy="6686370"/>
          </a:xfrm>
        </p:grpSpPr>
        <p:pic>
          <p:nvPicPr>
            <p:cNvPr id="28" name="Graphic 27" descr="Computer outline">
              <a:extLst>
                <a:ext uri="{FF2B5EF4-FFF2-40B4-BE49-F238E27FC236}">
                  <a16:creationId xmlns:a16="http://schemas.microsoft.com/office/drawing/2014/main" id="{F8897B13-1A46-9CFB-84D1-268BC735A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4914A19D-91C0-1A0E-4F57-C8E14362C8F8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4DFA5BE4-EAE7-59C7-5DF3-649FEA1F28D6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86B304D4-C4F2-7795-0637-D463E035743F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E614CC95-4F7F-00EA-AAD5-BD98EFA40CA4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F9EA1987-1DFF-8FDD-26D2-444836EC693F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25EF7B25-7A24-DEE5-6BFC-88A5304AB7AB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396D2BF4-D55E-EE87-F565-97A1C8768DC2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CD9B49F6-98D7-570F-9945-3D181C60A118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EEA7088-E4F3-8B43-B1D3-46EF4AB1837C}"/>
              </a:ext>
            </a:extLst>
          </p:cNvPr>
          <p:cNvGrpSpPr/>
          <p:nvPr/>
        </p:nvGrpSpPr>
        <p:grpSpPr>
          <a:xfrm>
            <a:off x="7707953" y="1290521"/>
            <a:ext cx="1569093" cy="1803622"/>
            <a:chOff x="3186501" y="-278704"/>
            <a:chExt cx="6686370" cy="6686370"/>
          </a:xfrm>
        </p:grpSpPr>
        <p:pic>
          <p:nvPicPr>
            <p:cNvPr id="38" name="Graphic 37" descr="Computer outline">
              <a:extLst>
                <a:ext uri="{FF2B5EF4-FFF2-40B4-BE49-F238E27FC236}">
                  <a16:creationId xmlns:a16="http://schemas.microsoft.com/office/drawing/2014/main" id="{5E3D8367-A2BA-C37E-FF45-F32FB82BE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FBA09105-9990-220A-6B9B-A6E74C21392E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960E8407-DB07-CB45-2646-B06CECDA023F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88B07AB5-8D27-2C08-4DC8-1150536249E3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EFC4ACFF-A30D-865F-8AF3-8F8B7C480916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F2BD9FC3-FA2A-C159-9E45-E5B1E80C918C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606ACD1B-EE67-0D09-3E63-34F00FE4751F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B8519C29-1317-3C9D-56BB-03C36AF9C843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F91F2459-8D22-148E-1E30-2880C1617C32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3DB5E49-3EAB-2A50-B21D-546043328227}"/>
              </a:ext>
            </a:extLst>
          </p:cNvPr>
          <p:cNvGrpSpPr/>
          <p:nvPr/>
        </p:nvGrpSpPr>
        <p:grpSpPr>
          <a:xfrm>
            <a:off x="10100095" y="1290521"/>
            <a:ext cx="1569093" cy="1803622"/>
            <a:chOff x="3186501" y="-278704"/>
            <a:chExt cx="6686370" cy="6686370"/>
          </a:xfrm>
        </p:grpSpPr>
        <p:pic>
          <p:nvPicPr>
            <p:cNvPr id="48" name="Graphic 47" descr="Computer outline">
              <a:extLst>
                <a:ext uri="{FF2B5EF4-FFF2-40B4-BE49-F238E27FC236}">
                  <a16:creationId xmlns:a16="http://schemas.microsoft.com/office/drawing/2014/main" id="{B16EDF79-E18D-331B-5ABC-B31059478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2C9B4AEB-DF87-C899-6A6B-89962D2AB666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C7BEB978-9D8B-F4A5-6379-5B876ED9AE57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BB33DE03-5C97-4DEF-2127-49F273C29BA3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28E52CFB-9A5E-D852-48C2-F7A4EC4048A1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B5734278-4600-C679-1459-20B63C80DE3A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2E596A7E-98AA-51C5-1EB4-8EB603553B7B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D1142F9C-EEF0-1203-F347-D003F3BEEFDF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4F07FB6B-E544-0B4C-F3F5-CC670E6B4C50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47C4EB1-5E60-C9CA-0446-B94BA0D8F98B}"/>
              </a:ext>
            </a:extLst>
          </p:cNvPr>
          <p:cNvGrpSpPr/>
          <p:nvPr/>
        </p:nvGrpSpPr>
        <p:grpSpPr>
          <a:xfrm>
            <a:off x="531521" y="2759525"/>
            <a:ext cx="1569093" cy="1803622"/>
            <a:chOff x="3186501" y="-278704"/>
            <a:chExt cx="6686370" cy="6686370"/>
          </a:xfrm>
        </p:grpSpPr>
        <p:pic>
          <p:nvPicPr>
            <p:cNvPr id="68" name="Graphic 67" descr="Computer outline">
              <a:extLst>
                <a:ext uri="{FF2B5EF4-FFF2-40B4-BE49-F238E27FC236}">
                  <a16:creationId xmlns:a16="http://schemas.microsoft.com/office/drawing/2014/main" id="{B6131831-B426-1C94-BA53-6F5FE35A02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C3ED217D-F912-FFE1-02B6-8BD616D3E2F9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664EE66F-952F-43CB-6D11-41E51C2B3942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23BD1D95-7C91-97E3-EA15-24B4DAF4D13B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08E5B7E0-5071-F70F-B393-E77C85F0F246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E0FAC1B9-8C18-079D-DEF2-4C82AFBD6665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39D023C6-E330-59D8-BE30-F59DB68DDC32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929E12C5-EC8F-BDAD-04E7-FD2EDBBEFAA3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6A847AC5-AB40-DCAD-A4CD-2F77EF605BA4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E5D6E5E-4A9D-A572-DE36-E85C1CCA69E9}"/>
              </a:ext>
            </a:extLst>
          </p:cNvPr>
          <p:cNvGrpSpPr/>
          <p:nvPr/>
        </p:nvGrpSpPr>
        <p:grpSpPr>
          <a:xfrm>
            <a:off x="2923665" y="2759525"/>
            <a:ext cx="1569093" cy="1803622"/>
            <a:chOff x="3186501" y="-278704"/>
            <a:chExt cx="6686370" cy="6686370"/>
          </a:xfrm>
        </p:grpSpPr>
        <p:pic>
          <p:nvPicPr>
            <p:cNvPr id="78" name="Graphic 77" descr="Computer outline">
              <a:extLst>
                <a:ext uri="{FF2B5EF4-FFF2-40B4-BE49-F238E27FC236}">
                  <a16:creationId xmlns:a16="http://schemas.microsoft.com/office/drawing/2014/main" id="{44DCC1C9-0740-88F4-878F-C3457347F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1AFE65FD-7428-92AA-823E-F11AD3241F9A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E50AA845-8690-F35C-96C7-A7A99DA534BB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9F481308-21EB-145A-A948-D4E65E8DB14C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7A951483-E19C-4365-AB4F-0AD0A0F841B7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5039C272-0396-C6C7-0E84-B03D295FB4F5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F70CF9FB-B2CB-1762-0E49-9FC37B49F70C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2EDC8A75-6CE4-7B75-18F1-F0A30D507C9E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49D21768-3476-ACE3-54E5-561F770D355C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49FFFA6-23D0-389E-1617-9B5F5F2766C1}"/>
              </a:ext>
            </a:extLst>
          </p:cNvPr>
          <p:cNvGrpSpPr/>
          <p:nvPr/>
        </p:nvGrpSpPr>
        <p:grpSpPr>
          <a:xfrm>
            <a:off x="5315809" y="2759525"/>
            <a:ext cx="1569093" cy="1803622"/>
            <a:chOff x="3186501" y="-278704"/>
            <a:chExt cx="6686370" cy="6686370"/>
          </a:xfrm>
        </p:grpSpPr>
        <p:pic>
          <p:nvPicPr>
            <p:cNvPr id="88" name="Graphic 87" descr="Computer outline">
              <a:extLst>
                <a:ext uri="{FF2B5EF4-FFF2-40B4-BE49-F238E27FC236}">
                  <a16:creationId xmlns:a16="http://schemas.microsoft.com/office/drawing/2014/main" id="{5CA0B8B9-19DE-8FD6-717B-3C2F3EEB3D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0C872D93-B34C-98AD-4C1F-7D6A7915A3FB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5E95898E-29D4-FE70-69AB-AEF3AFBF951E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Cube 90">
              <a:extLst>
                <a:ext uri="{FF2B5EF4-FFF2-40B4-BE49-F238E27FC236}">
                  <a16:creationId xmlns:a16="http://schemas.microsoft.com/office/drawing/2014/main" id="{1DE72A51-3FEA-062D-0D70-E8A3CA86B188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Cube 91">
              <a:extLst>
                <a:ext uri="{FF2B5EF4-FFF2-40B4-BE49-F238E27FC236}">
                  <a16:creationId xmlns:a16="http://schemas.microsoft.com/office/drawing/2014/main" id="{44E153B3-55FE-C6CE-AECC-BD7B1CD29A7D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Cube 92">
              <a:extLst>
                <a:ext uri="{FF2B5EF4-FFF2-40B4-BE49-F238E27FC236}">
                  <a16:creationId xmlns:a16="http://schemas.microsoft.com/office/drawing/2014/main" id="{5F138339-FE85-E5B2-7468-4078759A16F0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892FF404-E81E-85A5-3B00-B5AF69BE8B3B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F065B98D-5305-A19D-B4D6-24DACBADB74C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4A2EDD8D-89FC-D91B-9300-136E2CBB725D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AFD4460-2E5C-4A24-C064-3ED39A0008B9}"/>
              </a:ext>
            </a:extLst>
          </p:cNvPr>
          <p:cNvGrpSpPr/>
          <p:nvPr/>
        </p:nvGrpSpPr>
        <p:grpSpPr>
          <a:xfrm>
            <a:off x="7707953" y="2759525"/>
            <a:ext cx="1569093" cy="1803622"/>
            <a:chOff x="3186501" y="-278704"/>
            <a:chExt cx="6686370" cy="6686370"/>
          </a:xfrm>
        </p:grpSpPr>
        <p:pic>
          <p:nvPicPr>
            <p:cNvPr id="98" name="Graphic 97" descr="Computer outline">
              <a:extLst>
                <a:ext uri="{FF2B5EF4-FFF2-40B4-BE49-F238E27FC236}">
                  <a16:creationId xmlns:a16="http://schemas.microsoft.com/office/drawing/2014/main" id="{480ED68B-72D9-0708-C46B-D3E21F497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E4F15242-76E1-A37C-83DC-D2E8009A299F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7331F239-F34E-98C3-396F-C1BBBBD59EAC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C6050FA9-90CF-FF81-57E7-A0A604FA1846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E0111AE1-5E9B-2E86-B650-58890412A323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A0B45027-4FFB-3C36-0D55-250CBDC74E72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FAF2318E-0578-6FF2-FA57-458FED5EF3B1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4A4DA317-9BCD-34CF-546E-6E49231A48C2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8E059E0D-8BF1-BDB7-ECD2-9EB155B4CED0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78501A-823C-EA9B-CD89-C01D148D9442}"/>
              </a:ext>
            </a:extLst>
          </p:cNvPr>
          <p:cNvGrpSpPr/>
          <p:nvPr/>
        </p:nvGrpSpPr>
        <p:grpSpPr>
          <a:xfrm>
            <a:off x="10100095" y="2759525"/>
            <a:ext cx="1569093" cy="1803622"/>
            <a:chOff x="3186501" y="-278704"/>
            <a:chExt cx="6686370" cy="6686370"/>
          </a:xfrm>
        </p:grpSpPr>
        <p:pic>
          <p:nvPicPr>
            <p:cNvPr id="108" name="Graphic 107" descr="Computer outline">
              <a:extLst>
                <a:ext uri="{FF2B5EF4-FFF2-40B4-BE49-F238E27FC236}">
                  <a16:creationId xmlns:a16="http://schemas.microsoft.com/office/drawing/2014/main" id="{A355825C-F4F1-5B62-A7C2-7D2DFC476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77D60C78-FDC1-40C5-F7E8-2F5548D06C8A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56558C37-BC9D-430E-8E33-2A4546306078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4DEA1109-94C2-201C-6302-7505E8232391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BD807D27-E29E-02DA-7B43-1F710C8BDCB4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F64C855B-89AC-C0B4-3960-9FEEFD7C8886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0136956E-CABC-968F-56A6-42FE7B880D06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520268AA-48D6-2420-2D2B-586D91ADC774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C9B62545-35F0-4E34-C0BD-B4D52F3CA360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D1BAD56-0A00-5835-417C-0FDAC2BDCC09}"/>
              </a:ext>
            </a:extLst>
          </p:cNvPr>
          <p:cNvGrpSpPr/>
          <p:nvPr/>
        </p:nvGrpSpPr>
        <p:grpSpPr>
          <a:xfrm>
            <a:off x="531521" y="4207463"/>
            <a:ext cx="1569093" cy="1803622"/>
            <a:chOff x="3186501" y="-278704"/>
            <a:chExt cx="6686370" cy="6686370"/>
          </a:xfrm>
        </p:grpSpPr>
        <p:pic>
          <p:nvPicPr>
            <p:cNvPr id="128" name="Graphic 127" descr="Computer outline">
              <a:extLst>
                <a:ext uri="{FF2B5EF4-FFF2-40B4-BE49-F238E27FC236}">
                  <a16:creationId xmlns:a16="http://schemas.microsoft.com/office/drawing/2014/main" id="{428DFB5B-F55D-FF15-B8E1-F50B157AF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29" name="Cube 128">
              <a:extLst>
                <a:ext uri="{FF2B5EF4-FFF2-40B4-BE49-F238E27FC236}">
                  <a16:creationId xmlns:a16="http://schemas.microsoft.com/office/drawing/2014/main" id="{58D34302-AEDA-31A1-1299-235603C89F5F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Cube 129">
              <a:extLst>
                <a:ext uri="{FF2B5EF4-FFF2-40B4-BE49-F238E27FC236}">
                  <a16:creationId xmlns:a16="http://schemas.microsoft.com/office/drawing/2014/main" id="{C05A11C6-E73E-7E3C-F41E-C75A7387E390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Cube 130">
              <a:extLst>
                <a:ext uri="{FF2B5EF4-FFF2-40B4-BE49-F238E27FC236}">
                  <a16:creationId xmlns:a16="http://schemas.microsoft.com/office/drawing/2014/main" id="{5F784F57-1530-D3D8-9B65-FA686966F0CD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78196094-F28C-2672-4831-6A69E22E318E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Cube 132">
              <a:extLst>
                <a:ext uri="{FF2B5EF4-FFF2-40B4-BE49-F238E27FC236}">
                  <a16:creationId xmlns:a16="http://schemas.microsoft.com/office/drawing/2014/main" id="{678696FA-B753-54F8-2FDB-3EF1DBBF5863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Cube 133">
              <a:extLst>
                <a:ext uri="{FF2B5EF4-FFF2-40B4-BE49-F238E27FC236}">
                  <a16:creationId xmlns:a16="http://schemas.microsoft.com/office/drawing/2014/main" id="{536F9E83-FFB9-6466-B940-BFC07E903377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Cube 134">
              <a:extLst>
                <a:ext uri="{FF2B5EF4-FFF2-40B4-BE49-F238E27FC236}">
                  <a16:creationId xmlns:a16="http://schemas.microsoft.com/office/drawing/2014/main" id="{E670E654-FF27-B836-263B-078AB7BC778D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Cube 135">
              <a:extLst>
                <a:ext uri="{FF2B5EF4-FFF2-40B4-BE49-F238E27FC236}">
                  <a16:creationId xmlns:a16="http://schemas.microsoft.com/office/drawing/2014/main" id="{B451F6B9-AEE2-962A-22CC-D8797A54A12E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2A31840-A685-9C00-6B3B-4921CA570FC6}"/>
              </a:ext>
            </a:extLst>
          </p:cNvPr>
          <p:cNvGrpSpPr/>
          <p:nvPr/>
        </p:nvGrpSpPr>
        <p:grpSpPr>
          <a:xfrm>
            <a:off x="2923665" y="4207463"/>
            <a:ext cx="1569093" cy="1803622"/>
            <a:chOff x="3186501" y="-278704"/>
            <a:chExt cx="6686370" cy="6686370"/>
          </a:xfrm>
        </p:grpSpPr>
        <p:pic>
          <p:nvPicPr>
            <p:cNvPr id="138" name="Graphic 137" descr="Computer outline">
              <a:extLst>
                <a:ext uri="{FF2B5EF4-FFF2-40B4-BE49-F238E27FC236}">
                  <a16:creationId xmlns:a16="http://schemas.microsoft.com/office/drawing/2014/main" id="{6BB267B0-958B-B211-C102-49365DB15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39" name="Cube 138">
              <a:extLst>
                <a:ext uri="{FF2B5EF4-FFF2-40B4-BE49-F238E27FC236}">
                  <a16:creationId xmlns:a16="http://schemas.microsoft.com/office/drawing/2014/main" id="{BCC482DB-53E2-652A-5FE3-4B121229960D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Cube 139">
              <a:extLst>
                <a:ext uri="{FF2B5EF4-FFF2-40B4-BE49-F238E27FC236}">
                  <a16:creationId xmlns:a16="http://schemas.microsoft.com/office/drawing/2014/main" id="{2644DDCF-1672-B1F1-9617-E0BB8948707F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Cube 140">
              <a:extLst>
                <a:ext uri="{FF2B5EF4-FFF2-40B4-BE49-F238E27FC236}">
                  <a16:creationId xmlns:a16="http://schemas.microsoft.com/office/drawing/2014/main" id="{A625F11E-C930-21CD-C93F-4EBBDB941C92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Cube 141">
              <a:extLst>
                <a:ext uri="{FF2B5EF4-FFF2-40B4-BE49-F238E27FC236}">
                  <a16:creationId xmlns:a16="http://schemas.microsoft.com/office/drawing/2014/main" id="{2A583B14-4775-7FF0-09B6-8A234B590F76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Cube 142">
              <a:extLst>
                <a:ext uri="{FF2B5EF4-FFF2-40B4-BE49-F238E27FC236}">
                  <a16:creationId xmlns:a16="http://schemas.microsoft.com/office/drawing/2014/main" id="{71EAF60E-0035-5E14-E995-AA517CE062A5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Cube 143">
              <a:extLst>
                <a:ext uri="{FF2B5EF4-FFF2-40B4-BE49-F238E27FC236}">
                  <a16:creationId xmlns:a16="http://schemas.microsoft.com/office/drawing/2014/main" id="{97A0FC07-8ABA-4AE7-4358-C34273623328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Cube 144">
              <a:extLst>
                <a:ext uri="{FF2B5EF4-FFF2-40B4-BE49-F238E27FC236}">
                  <a16:creationId xmlns:a16="http://schemas.microsoft.com/office/drawing/2014/main" id="{B4EC774D-8D5E-7BD2-C83C-53CB9586EC3C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Cube 145">
              <a:extLst>
                <a:ext uri="{FF2B5EF4-FFF2-40B4-BE49-F238E27FC236}">
                  <a16:creationId xmlns:a16="http://schemas.microsoft.com/office/drawing/2014/main" id="{2852B461-04C1-0C7A-0429-ED379EF47C63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1D5060F0-B260-5299-2B78-AEB06F2953DB}"/>
              </a:ext>
            </a:extLst>
          </p:cNvPr>
          <p:cNvGrpSpPr/>
          <p:nvPr/>
        </p:nvGrpSpPr>
        <p:grpSpPr>
          <a:xfrm>
            <a:off x="5315809" y="4207463"/>
            <a:ext cx="1569093" cy="1803622"/>
            <a:chOff x="3186501" y="-278704"/>
            <a:chExt cx="6686370" cy="6686370"/>
          </a:xfrm>
        </p:grpSpPr>
        <p:pic>
          <p:nvPicPr>
            <p:cNvPr id="148" name="Graphic 147" descr="Computer outline">
              <a:extLst>
                <a:ext uri="{FF2B5EF4-FFF2-40B4-BE49-F238E27FC236}">
                  <a16:creationId xmlns:a16="http://schemas.microsoft.com/office/drawing/2014/main" id="{A119A121-5D34-F891-6572-4DD576309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76C00294-7CC3-DF3B-B4AB-830CBC43514F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8ED7EB13-E75D-A6B6-CA85-D22FB17BB34E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A2CC21EF-E2FE-F20B-CBDA-7FB2F99F696A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93897B83-C520-9DB2-1B87-97AE0EC17461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32E0B1EB-EAC3-08FC-CBAD-268490EE183E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Cube 153">
              <a:extLst>
                <a:ext uri="{FF2B5EF4-FFF2-40B4-BE49-F238E27FC236}">
                  <a16:creationId xmlns:a16="http://schemas.microsoft.com/office/drawing/2014/main" id="{8F1F210F-D8F1-4928-2A0E-5FA6256020E7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Cube 154">
              <a:extLst>
                <a:ext uri="{FF2B5EF4-FFF2-40B4-BE49-F238E27FC236}">
                  <a16:creationId xmlns:a16="http://schemas.microsoft.com/office/drawing/2014/main" id="{45895A1C-A78F-49CD-0ED8-24B06BBBECA9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Cube 155">
              <a:extLst>
                <a:ext uri="{FF2B5EF4-FFF2-40B4-BE49-F238E27FC236}">
                  <a16:creationId xmlns:a16="http://schemas.microsoft.com/office/drawing/2014/main" id="{D72C5DEE-9556-08B9-B938-91346B310E4A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44020010-4F7C-CCE0-2A8C-5AE0CB4CFB6C}"/>
              </a:ext>
            </a:extLst>
          </p:cNvPr>
          <p:cNvGrpSpPr/>
          <p:nvPr/>
        </p:nvGrpSpPr>
        <p:grpSpPr>
          <a:xfrm>
            <a:off x="7707953" y="4207463"/>
            <a:ext cx="1569093" cy="1803622"/>
            <a:chOff x="3186501" y="-278704"/>
            <a:chExt cx="6686370" cy="6686370"/>
          </a:xfrm>
        </p:grpSpPr>
        <p:pic>
          <p:nvPicPr>
            <p:cNvPr id="158" name="Graphic 157" descr="Computer outline">
              <a:extLst>
                <a:ext uri="{FF2B5EF4-FFF2-40B4-BE49-F238E27FC236}">
                  <a16:creationId xmlns:a16="http://schemas.microsoft.com/office/drawing/2014/main" id="{20742B1C-BBDC-05C2-9FDC-6CB97CB4A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59" name="Cube 158">
              <a:extLst>
                <a:ext uri="{FF2B5EF4-FFF2-40B4-BE49-F238E27FC236}">
                  <a16:creationId xmlns:a16="http://schemas.microsoft.com/office/drawing/2014/main" id="{49E30CDF-CC33-79A4-9B37-2ED09A80A1D0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4C2F7A2A-9D36-A929-8D07-62D689AD6514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Cube 160">
              <a:extLst>
                <a:ext uri="{FF2B5EF4-FFF2-40B4-BE49-F238E27FC236}">
                  <a16:creationId xmlns:a16="http://schemas.microsoft.com/office/drawing/2014/main" id="{81F75E7D-3DBB-2581-7358-69B29D721871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Cube 161">
              <a:extLst>
                <a:ext uri="{FF2B5EF4-FFF2-40B4-BE49-F238E27FC236}">
                  <a16:creationId xmlns:a16="http://schemas.microsoft.com/office/drawing/2014/main" id="{0155155E-D2AE-A3A8-F38C-4ED7A0C0DE49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Cube 162">
              <a:extLst>
                <a:ext uri="{FF2B5EF4-FFF2-40B4-BE49-F238E27FC236}">
                  <a16:creationId xmlns:a16="http://schemas.microsoft.com/office/drawing/2014/main" id="{C2EB3F1B-4571-927A-5089-FE7D8D7DE074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Cube 163">
              <a:extLst>
                <a:ext uri="{FF2B5EF4-FFF2-40B4-BE49-F238E27FC236}">
                  <a16:creationId xmlns:a16="http://schemas.microsoft.com/office/drawing/2014/main" id="{3C53F8D5-8B08-1767-1586-5867DC84E9FF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Cube 164">
              <a:extLst>
                <a:ext uri="{FF2B5EF4-FFF2-40B4-BE49-F238E27FC236}">
                  <a16:creationId xmlns:a16="http://schemas.microsoft.com/office/drawing/2014/main" id="{0D048308-8851-3C15-AEBB-8D61465570F3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Cube 165">
              <a:extLst>
                <a:ext uri="{FF2B5EF4-FFF2-40B4-BE49-F238E27FC236}">
                  <a16:creationId xmlns:a16="http://schemas.microsoft.com/office/drawing/2014/main" id="{6358C207-9B03-B350-04C5-629CA7C190A2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A139A90-E847-9461-7A27-6BE9C8891FAE}"/>
              </a:ext>
            </a:extLst>
          </p:cNvPr>
          <p:cNvGrpSpPr/>
          <p:nvPr/>
        </p:nvGrpSpPr>
        <p:grpSpPr>
          <a:xfrm>
            <a:off x="10100095" y="4207463"/>
            <a:ext cx="1569093" cy="1803622"/>
            <a:chOff x="3186501" y="-278704"/>
            <a:chExt cx="6686370" cy="6686370"/>
          </a:xfrm>
        </p:grpSpPr>
        <p:pic>
          <p:nvPicPr>
            <p:cNvPr id="168" name="Graphic 167" descr="Computer outline">
              <a:extLst>
                <a:ext uri="{FF2B5EF4-FFF2-40B4-BE49-F238E27FC236}">
                  <a16:creationId xmlns:a16="http://schemas.microsoft.com/office/drawing/2014/main" id="{77247ACD-1C84-2CF2-6AD3-2FCB2D711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69" name="Cube 168">
              <a:extLst>
                <a:ext uri="{FF2B5EF4-FFF2-40B4-BE49-F238E27FC236}">
                  <a16:creationId xmlns:a16="http://schemas.microsoft.com/office/drawing/2014/main" id="{F4F4F370-3CC4-FA15-0DB0-83B9E0E14E9C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Cube 169">
              <a:extLst>
                <a:ext uri="{FF2B5EF4-FFF2-40B4-BE49-F238E27FC236}">
                  <a16:creationId xmlns:a16="http://schemas.microsoft.com/office/drawing/2014/main" id="{95DBEE47-FC8D-51DD-A33A-E69A786C25CF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Cube 170">
              <a:extLst>
                <a:ext uri="{FF2B5EF4-FFF2-40B4-BE49-F238E27FC236}">
                  <a16:creationId xmlns:a16="http://schemas.microsoft.com/office/drawing/2014/main" id="{CE593DF2-E351-62E2-6097-5CB940882AEC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Cube 171">
              <a:extLst>
                <a:ext uri="{FF2B5EF4-FFF2-40B4-BE49-F238E27FC236}">
                  <a16:creationId xmlns:a16="http://schemas.microsoft.com/office/drawing/2014/main" id="{8903FDB1-7FFF-2AA4-9F0D-62883D798A29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Cube 172">
              <a:extLst>
                <a:ext uri="{FF2B5EF4-FFF2-40B4-BE49-F238E27FC236}">
                  <a16:creationId xmlns:a16="http://schemas.microsoft.com/office/drawing/2014/main" id="{A56D9890-AACD-E19D-E2FF-1C8142FDADC3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Cube 173">
              <a:extLst>
                <a:ext uri="{FF2B5EF4-FFF2-40B4-BE49-F238E27FC236}">
                  <a16:creationId xmlns:a16="http://schemas.microsoft.com/office/drawing/2014/main" id="{CEDEA710-8C67-E686-4F96-D65C9F69BFD8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Cube 174">
              <a:extLst>
                <a:ext uri="{FF2B5EF4-FFF2-40B4-BE49-F238E27FC236}">
                  <a16:creationId xmlns:a16="http://schemas.microsoft.com/office/drawing/2014/main" id="{AA56235C-601D-550A-E408-377DDA207D8B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Cube 175">
              <a:extLst>
                <a:ext uri="{FF2B5EF4-FFF2-40B4-BE49-F238E27FC236}">
                  <a16:creationId xmlns:a16="http://schemas.microsoft.com/office/drawing/2014/main" id="{6C9109BC-A4E5-552E-F855-49E968FAF5E6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7D7C5291-391B-C261-B9B4-79D8CD144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Containers Run?</a:t>
            </a:r>
          </a:p>
        </p:txBody>
      </p:sp>
    </p:spTree>
    <p:extLst>
      <p:ext uri="{BB962C8B-B14F-4D97-AF65-F5344CB8AC3E}">
        <p14:creationId xmlns:p14="http://schemas.microsoft.com/office/powerpoint/2010/main" val="118483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E692602-103C-C16E-040E-E4F18E817F8A}"/>
              </a:ext>
            </a:extLst>
          </p:cNvPr>
          <p:cNvGrpSpPr/>
          <p:nvPr/>
        </p:nvGrpSpPr>
        <p:grpSpPr>
          <a:xfrm>
            <a:off x="4874586" y="2406973"/>
            <a:ext cx="2280967" cy="2624829"/>
            <a:chOff x="4874586" y="2077193"/>
            <a:chExt cx="2280967" cy="2624829"/>
          </a:xfrm>
        </p:grpSpPr>
        <p:pic>
          <p:nvPicPr>
            <p:cNvPr id="1026" name="Picture 2" descr="upload.wikimedia.org/wikipedia/commons/thumb/3/...">
              <a:extLst>
                <a:ext uri="{FF2B5EF4-FFF2-40B4-BE49-F238E27FC236}">
                  <a16:creationId xmlns:a16="http://schemas.microsoft.com/office/drawing/2014/main" id="{51B34F6E-740C-7676-474D-5BDE8C90CA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4586" y="2077193"/>
              <a:ext cx="2280967" cy="2214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0B4F5C9-E601-DD8C-BB13-902D0D7ACEC1}"/>
                </a:ext>
              </a:extLst>
            </p:cNvPr>
            <p:cNvSpPr txBox="1"/>
            <p:nvPr/>
          </p:nvSpPr>
          <p:spPr>
            <a:xfrm>
              <a:off x="5298132" y="4332690"/>
              <a:ext cx="1407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Cera Pro"/>
                  <a:ea typeface="+mn-ea"/>
                  <a:cs typeface="+mn-cs"/>
                </a:rPr>
                <a:t>Kubernetes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9574CD2-CFFB-A4A3-D220-5D9CAF2EC314}"/>
              </a:ext>
            </a:extLst>
          </p:cNvPr>
          <p:cNvGrpSpPr/>
          <p:nvPr/>
        </p:nvGrpSpPr>
        <p:grpSpPr>
          <a:xfrm>
            <a:off x="5323014" y="834901"/>
            <a:ext cx="1593761" cy="1593761"/>
            <a:chOff x="3186501" y="-278704"/>
            <a:chExt cx="6686370" cy="6686370"/>
          </a:xfrm>
        </p:grpSpPr>
        <p:pic>
          <p:nvPicPr>
            <p:cNvPr id="28" name="Graphic 27" descr="Computer outline">
              <a:extLst>
                <a:ext uri="{FF2B5EF4-FFF2-40B4-BE49-F238E27FC236}">
                  <a16:creationId xmlns:a16="http://schemas.microsoft.com/office/drawing/2014/main" id="{F8897B13-1A46-9CFB-84D1-268BC735A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4914A19D-91C0-1A0E-4F57-C8E14362C8F8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4DFA5BE4-EAE7-59C7-5DF3-649FEA1F28D6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86B304D4-C4F2-7795-0637-D463E035743F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E614CC95-4F7F-00EA-AAD5-BD98EFA40CA4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F9EA1987-1DFF-8FDD-26D2-444836EC693F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25EF7B25-7A24-DEE5-6BFC-88A5304AB7AB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396D2BF4-D55E-EE87-F565-97A1C8768DC2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CD9B49F6-98D7-570F-9945-3D181C60A118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EEA7088-E4F3-8B43-B1D3-46EF4AB1837C}"/>
              </a:ext>
            </a:extLst>
          </p:cNvPr>
          <p:cNvGrpSpPr/>
          <p:nvPr/>
        </p:nvGrpSpPr>
        <p:grpSpPr>
          <a:xfrm>
            <a:off x="7768973" y="1968194"/>
            <a:ext cx="1593761" cy="1593761"/>
            <a:chOff x="3186501" y="-278704"/>
            <a:chExt cx="6686370" cy="6686370"/>
          </a:xfrm>
        </p:grpSpPr>
        <p:pic>
          <p:nvPicPr>
            <p:cNvPr id="38" name="Graphic 37" descr="Computer outline">
              <a:extLst>
                <a:ext uri="{FF2B5EF4-FFF2-40B4-BE49-F238E27FC236}">
                  <a16:creationId xmlns:a16="http://schemas.microsoft.com/office/drawing/2014/main" id="{5E3D8367-A2BA-C37E-FF45-F32FB82BE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FBA09105-9990-220A-6B9B-A6E74C21392E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960E8407-DB07-CB45-2646-B06CECDA023F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88B07AB5-8D27-2C08-4DC8-1150536249E3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EFC4ACFF-A30D-865F-8AF3-8F8B7C480916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F2BD9FC3-FA2A-C159-9E45-E5B1E80C918C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606ACD1B-EE67-0D09-3E63-34F00FE4751F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B8519C29-1317-3C9D-56BB-03C36AF9C843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F91F2459-8D22-148E-1E30-2880C1617C32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E5D6E5E-4A9D-A572-DE36-E85C1CCA69E9}"/>
              </a:ext>
            </a:extLst>
          </p:cNvPr>
          <p:cNvGrpSpPr/>
          <p:nvPr/>
        </p:nvGrpSpPr>
        <p:grpSpPr>
          <a:xfrm>
            <a:off x="3143658" y="1895493"/>
            <a:ext cx="1593761" cy="1593761"/>
            <a:chOff x="3186501" y="-278704"/>
            <a:chExt cx="6686370" cy="6686370"/>
          </a:xfrm>
        </p:grpSpPr>
        <p:pic>
          <p:nvPicPr>
            <p:cNvPr id="78" name="Graphic 77" descr="Computer outline">
              <a:extLst>
                <a:ext uri="{FF2B5EF4-FFF2-40B4-BE49-F238E27FC236}">
                  <a16:creationId xmlns:a16="http://schemas.microsoft.com/office/drawing/2014/main" id="{44DCC1C9-0740-88F4-878F-C3457347F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1AFE65FD-7428-92AA-823E-F11AD3241F9A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E50AA845-8690-F35C-96C7-A7A99DA534BB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9F481308-21EB-145A-A948-D4E65E8DB14C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7A951483-E19C-4365-AB4F-0AD0A0F841B7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5039C272-0396-C6C7-0E84-B03D295FB4F5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F70CF9FB-B2CB-1762-0E49-9FC37B49F70C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2EDC8A75-6CE4-7B75-18F1-F0A30D507C9E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49D21768-3476-ACE3-54E5-561F770D355C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AFD4460-2E5C-4A24-C064-3ED39A0008B9}"/>
              </a:ext>
            </a:extLst>
          </p:cNvPr>
          <p:cNvGrpSpPr/>
          <p:nvPr/>
        </p:nvGrpSpPr>
        <p:grpSpPr>
          <a:xfrm>
            <a:off x="7823955" y="3445047"/>
            <a:ext cx="1593761" cy="1593761"/>
            <a:chOff x="3186501" y="-278704"/>
            <a:chExt cx="6686370" cy="6686370"/>
          </a:xfrm>
        </p:grpSpPr>
        <p:pic>
          <p:nvPicPr>
            <p:cNvPr id="98" name="Graphic 97" descr="Computer outline">
              <a:extLst>
                <a:ext uri="{FF2B5EF4-FFF2-40B4-BE49-F238E27FC236}">
                  <a16:creationId xmlns:a16="http://schemas.microsoft.com/office/drawing/2014/main" id="{480ED68B-72D9-0708-C46B-D3E21F497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E4F15242-76E1-A37C-83DC-D2E8009A299F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7331F239-F34E-98C3-396F-C1BBBBD59EAC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C6050FA9-90CF-FF81-57E7-A0A604FA1846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E0111AE1-5E9B-2E86-B650-58890412A323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A0B45027-4FFB-3C36-0D55-250CBDC74E72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FAF2318E-0578-6FF2-FA57-458FED5EF3B1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4A4DA317-9BCD-34CF-546E-6E49231A48C2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8E059E0D-8BF1-BDB7-ECD2-9EB155B4CED0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2A31840-A685-9C00-6B3B-4921CA570FC6}"/>
              </a:ext>
            </a:extLst>
          </p:cNvPr>
          <p:cNvGrpSpPr/>
          <p:nvPr/>
        </p:nvGrpSpPr>
        <p:grpSpPr>
          <a:xfrm>
            <a:off x="3105150" y="3592196"/>
            <a:ext cx="1593761" cy="1593761"/>
            <a:chOff x="3186501" y="-278704"/>
            <a:chExt cx="6686370" cy="6686370"/>
          </a:xfrm>
        </p:grpSpPr>
        <p:pic>
          <p:nvPicPr>
            <p:cNvPr id="138" name="Graphic 137" descr="Computer outline">
              <a:extLst>
                <a:ext uri="{FF2B5EF4-FFF2-40B4-BE49-F238E27FC236}">
                  <a16:creationId xmlns:a16="http://schemas.microsoft.com/office/drawing/2014/main" id="{6BB267B0-958B-B211-C102-49365DB15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39" name="Cube 138">
              <a:extLst>
                <a:ext uri="{FF2B5EF4-FFF2-40B4-BE49-F238E27FC236}">
                  <a16:creationId xmlns:a16="http://schemas.microsoft.com/office/drawing/2014/main" id="{BCC482DB-53E2-652A-5FE3-4B121229960D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0" name="Cube 139">
              <a:extLst>
                <a:ext uri="{FF2B5EF4-FFF2-40B4-BE49-F238E27FC236}">
                  <a16:creationId xmlns:a16="http://schemas.microsoft.com/office/drawing/2014/main" id="{2644DDCF-1672-B1F1-9617-E0BB8948707F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1" name="Cube 140">
              <a:extLst>
                <a:ext uri="{FF2B5EF4-FFF2-40B4-BE49-F238E27FC236}">
                  <a16:creationId xmlns:a16="http://schemas.microsoft.com/office/drawing/2014/main" id="{A625F11E-C930-21CD-C93F-4EBBDB941C92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2" name="Cube 141">
              <a:extLst>
                <a:ext uri="{FF2B5EF4-FFF2-40B4-BE49-F238E27FC236}">
                  <a16:creationId xmlns:a16="http://schemas.microsoft.com/office/drawing/2014/main" id="{2A583B14-4775-7FF0-09B6-8A234B590F76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3" name="Cube 142">
              <a:extLst>
                <a:ext uri="{FF2B5EF4-FFF2-40B4-BE49-F238E27FC236}">
                  <a16:creationId xmlns:a16="http://schemas.microsoft.com/office/drawing/2014/main" id="{71EAF60E-0035-5E14-E995-AA517CE062A5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4" name="Cube 143">
              <a:extLst>
                <a:ext uri="{FF2B5EF4-FFF2-40B4-BE49-F238E27FC236}">
                  <a16:creationId xmlns:a16="http://schemas.microsoft.com/office/drawing/2014/main" id="{97A0FC07-8ABA-4AE7-4358-C34273623328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5" name="Cube 144">
              <a:extLst>
                <a:ext uri="{FF2B5EF4-FFF2-40B4-BE49-F238E27FC236}">
                  <a16:creationId xmlns:a16="http://schemas.microsoft.com/office/drawing/2014/main" id="{B4EC774D-8D5E-7BD2-C83C-53CB9586EC3C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46" name="Cube 145">
              <a:extLst>
                <a:ext uri="{FF2B5EF4-FFF2-40B4-BE49-F238E27FC236}">
                  <a16:creationId xmlns:a16="http://schemas.microsoft.com/office/drawing/2014/main" id="{2852B461-04C1-0C7A-0429-ED379EF47C63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1D5060F0-B260-5299-2B78-AEB06F2953DB}"/>
              </a:ext>
            </a:extLst>
          </p:cNvPr>
          <p:cNvGrpSpPr/>
          <p:nvPr/>
        </p:nvGrpSpPr>
        <p:grpSpPr>
          <a:xfrm>
            <a:off x="4421307" y="5219928"/>
            <a:ext cx="1593761" cy="1593761"/>
            <a:chOff x="3186501" y="-278704"/>
            <a:chExt cx="6686370" cy="6686370"/>
          </a:xfrm>
        </p:grpSpPr>
        <p:pic>
          <p:nvPicPr>
            <p:cNvPr id="148" name="Graphic 147" descr="Computer outline">
              <a:extLst>
                <a:ext uri="{FF2B5EF4-FFF2-40B4-BE49-F238E27FC236}">
                  <a16:creationId xmlns:a16="http://schemas.microsoft.com/office/drawing/2014/main" id="{A119A121-5D34-F891-6572-4DD576309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76C00294-7CC3-DF3B-B4AB-830CBC43514F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8ED7EB13-E75D-A6B6-CA85-D22FB17BB34E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A2CC21EF-E2FE-F20B-CBDA-7FB2F99F696A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93897B83-C520-9DB2-1B87-97AE0EC17461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32E0B1EB-EAC3-08FC-CBAD-268490EE183E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4" name="Cube 153">
              <a:extLst>
                <a:ext uri="{FF2B5EF4-FFF2-40B4-BE49-F238E27FC236}">
                  <a16:creationId xmlns:a16="http://schemas.microsoft.com/office/drawing/2014/main" id="{8F1F210F-D8F1-4928-2A0E-5FA6256020E7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5" name="Cube 154">
              <a:extLst>
                <a:ext uri="{FF2B5EF4-FFF2-40B4-BE49-F238E27FC236}">
                  <a16:creationId xmlns:a16="http://schemas.microsoft.com/office/drawing/2014/main" id="{45895A1C-A78F-49CD-0ED8-24B06BBBECA9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56" name="Cube 155">
              <a:extLst>
                <a:ext uri="{FF2B5EF4-FFF2-40B4-BE49-F238E27FC236}">
                  <a16:creationId xmlns:a16="http://schemas.microsoft.com/office/drawing/2014/main" id="{D72C5DEE-9556-08B9-B938-91346B310E4A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44020010-4F7C-CCE0-2A8C-5AE0CB4CFB6C}"/>
              </a:ext>
            </a:extLst>
          </p:cNvPr>
          <p:cNvGrpSpPr/>
          <p:nvPr/>
        </p:nvGrpSpPr>
        <p:grpSpPr>
          <a:xfrm>
            <a:off x="6847798" y="5219928"/>
            <a:ext cx="1593761" cy="1593761"/>
            <a:chOff x="3186501" y="-278704"/>
            <a:chExt cx="6686370" cy="6686370"/>
          </a:xfrm>
        </p:grpSpPr>
        <p:pic>
          <p:nvPicPr>
            <p:cNvPr id="158" name="Graphic 157" descr="Computer outline">
              <a:extLst>
                <a:ext uri="{FF2B5EF4-FFF2-40B4-BE49-F238E27FC236}">
                  <a16:creationId xmlns:a16="http://schemas.microsoft.com/office/drawing/2014/main" id="{20742B1C-BBDC-05C2-9FDC-6CB97CB4A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6501" y="-278704"/>
              <a:ext cx="6686370" cy="6686370"/>
            </a:xfrm>
            <a:prstGeom prst="rect">
              <a:avLst/>
            </a:prstGeom>
          </p:spPr>
        </p:pic>
        <p:sp>
          <p:nvSpPr>
            <p:cNvPr id="159" name="Cube 158">
              <a:extLst>
                <a:ext uri="{FF2B5EF4-FFF2-40B4-BE49-F238E27FC236}">
                  <a16:creationId xmlns:a16="http://schemas.microsoft.com/office/drawing/2014/main" id="{49E30CDF-CC33-79A4-9B37-2ED09A80A1D0}"/>
                </a:ext>
              </a:extLst>
            </p:cNvPr>
            <p:cNvSpPr/>
            <p:nvPr/>
          </p:nvSpPr>
          <p:spPr>
            <a:xfrm>
              <a:off x="3844175" y="1745894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4C2F7A2A-9D36-A929-8D07-62D689AD6514}"/>
                </a:ext>
              </a:extLst>
            </p:cNvPr>
            <p:cNvSpPr/>
            <p:nvPr/>
          </p:nvSpPr>
          <p:spPr>
            <a:xfrm>
              <a:off x="4572289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1" name="Cube 160">
              <a:extLst>
                <a:ext uri="{FF2B5EF4-FFF2-40B4-BE49-F238E27FC236}">
                  <a16:creationId xmlns:a16="http://schemas.microsoft.com/office/drawing/2014/main" id="{81F75E7D-3DBB-2581-7358-69B29D721871}"/>
                </a:ext>
              </a:extLst>
            </p:cNvPr>
            <p:cNvSpPr/>
            <p:nvPr/>
          </p:nvSpPr>
          <p:spPr>
            <a:xfrm>
              <a:off x="5294034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2" name="Cube 161">
              <a:extLst>
                <a:ext uri="{FF2B5EF4-FFF2-40B4-BE49-F238E27FC236}">
                  <a16:creationId xmlns:a16="http://schemas.microsoft.com/office/drawing/2014/main" id="{0155155E-D2AE-A3A8-F38C-4ED7A0C0DE49}"/>
                </a:ext>
              </a:extLst>
            </p:cNvPr>
            <p:cNvSpPr/>
            <p:nvPr/>
          </p:nvSpPr>
          <p:spPr>
            <a:xfrm>
              <a:off x="6022148" y="1745893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3" name="Cube 162">
              <a:extLst>
                <a:ext uri="{FF2B5EF4-FFF2-40B4-BE49-F238E27FC236}">
                  <a16:creationId xmlns:a16="http://schemas.microsoft.com/office/drawing/2014/main" id="{C2EB3F1B-4571-927A-5089-FE7D8D7DE074}"/>
                </a:ext>
              </a:extLst>
            </p:cNvPr>
            <p:cNvSpPr/>
            <p:nvPr/>
          </p:nvSpPr>
          <p:spPr>
            <a:xfrm>
              <a:off x="3844175" y="2713840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4" name="Cube 163">
              <a:extLst>
                <a:ext uri="{FF2B5EF4-FFF2-40B4-BE49-F238E27FC236}">
                  <a16:creationId xmlns:a16="http://schemas.microsoft.com/office/drawing/2014/main" id="{3C53F8D5-8B08-1767-1586-5867DC84E9FF}"/>
                </a:ext>
              </a:extLst>
            </p:cNvPr>
            <p:cNvSpPr/>
            <p:nvPr/>
          </p:nvSpPr>
          <p:spPr>
            <a:xfrm>
              <a:off x="4572289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5" name="Cube 164">
              <a:extLst>
                <a:ext uri="{FF2B5EF4-FFF2-40B4-BE49-F238E27FC236}">
                  <a16:creationId xmlns:a16="http://schemas.microsoft.com/office/drawing/2014/main" id="{0D048308-8851-3C15-AEBB-8D61465570F3}"/>
                </a:ext>
              </a:extLst>
            </p:cNvPr>
            <p:cNvSpPr/>
            <p:nvPr/>
          </p:nvSpPr>
          <p:spPr>
            <a:xfrm>
              <a:off x="5294034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  <p:sp>
          <p:nvSpPr>
            <p:cNvPr id="166" name="Cube 165">
              <a:extLst>
                <a:ext uri="{FF2B5EF4-FFF2-40B4-BE49-F238E27FC236}">
                  <a16:creationId xmlns:a16="http://schemas.microsoft.com/office/drawing/2014/main" id="{6358C207-9B03-B350-04C5-629CA7C190A2}"/>
                </a:ext>
              </a:extLst>
            </p:cNvPr>
            <p:cNvSpPr/>
            <p:nvPr/>
          </p:nvSpPr>
          <p:spPr>
            <a:xfrm>
              <a:off x="6022148" y="2713839"/>
              <a:ext cx="831753" cy="83175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 Pro"/>
                <a:ea typeface="+mn-ea"/>
                <a:cs typeface="+mn-cs"/>
              </a:endParaRPr>
            </a:p>
          </p:txBody>
        </p:sp>
      </p:grpSp>
      <p:pic>
        <p:nvPicPr>
          <p:cNvPr id="187" name="Graphic 186" descr="Brain outline">
            <a:extLst>
              <a:ext uri="{FF2B5EF4-FFF2-40B4-BE49-F238E27FC236}">
                <a16:creationId xmlns:a16="http://schemas.microsoft.com/office/drawing/2014/main" id="{4B8C2E69-8B06-81F0-1447-62B10C2E11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03858" y="2704425"/>
            <a:ext cx="1885426" cy="1885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EDF54-E41E-C5C5-8A7A-43D20456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Containers Run?</a:t>
            </a:r>
          </a:p>
        </p:txBody>
      </p:sp>
    </p:spTree>
    <p:extLst>
      <p:ext uri="{BB962C8B-B14F-4D97-AF65-F5344CB8AC3E}">
        <p14:creationId xmlns:p14="http://schemas.microsoft.com/office/powerpoint/2010/main" val="65762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51BF16E-5DF9-C36C-A50A-4EFA1E9750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K8s in 8Ss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1330A9-A9A1-8F01-3A92-B76D74E16414}"/>
              </a:ext>
            </a:extLst>
          </p:cNvPr>
          <p:cNvSpPr txBox="1"/>
          <p:nvPr/>
        </p:nvSpPr>
        <p:spPr>
          <a:xfrm>
            <a:off x="5690178" y="204517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DA20A-636B-96ED-12A9-52073E97D11D}"/>
              </a:ext>
            </a:extLst>
          </p:cNvPr>
          <p:cNvSpPr txBox="1"/>
          <p:nvPr/>
        </p:nvSpPr>
        <p:spPr>
          <a:xfrm>
            <a:off x="7407970" y="2682006"/>
            <a:ext cx="152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machine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FB168A-C0E8-B12A-85A1-47771FE333D8}"/>
              </a:ext>
            </a:extLst>
          </p:cNvPr>
          <p:cNvSpPr txBox="1"/>
          <p:nvPr/>
        </p:nvSpPr>
        <p:spPr>
          <a:xfrm>
            <a:off x="7792864" y="3776812"/>
            <a:ext cx="571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F553B3-1148-3CBE-0593-96477CCBAABB}"/>
              </a:ext>
            </a:extLst>
          </p:cNvPr>
          <p:cNvSpPr txBox="1"/>
          <p:nvPr/>
        </p:nvSpPr>
        <p:spPr>
          <a:xfrm>
            <a:off x="7278686" y="4861641"/>
            <a:ext cx="9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ED2DBB-9338-9472-4434-E98E5CE5ADFB}"/>
              </a:ext>
            </a:extLst>
          </p:cNvPr>
          <p:cNvSpPr txBox="1"/>
          <p:nvPr/>
        </p:nvSpPr>
        <p:spPr>
          <a:xfrm>
            <a:off x="4153241" y="4824436"/>
            <a:ext cx="81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01525F-E8CD-3D92-DFE7-B8F2B2A842E7}"/>
              </a:ext>
            </a:extLst>
          </p:cNvPr>
          <p:cNvSpPr txBox="1"/>
          <p:nvPr/>
        </p:nvSpPr>
        <p:spPr>
          <a:xfrm>
            <a:off x="3901589" y="3786347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AC7DCB-DFDB-E79C-F57E-C093D1C498C8}"/>
              </a:ext>
            </a:extLst>
          </p:cNvPr>
          <p:cNvSpPr txBox="1"/>
          <p:nvPr/>
        </p:nvSpPr>
        <p:spPr>
          <a:xfrm>
            <a:off x="4315870" y="2642437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AFAD18-4D0E-B523-6BE1-0EA990FB263B}"/>
              </a:ext>
            </a:extLst>
          </p:cNvPr>
          <p:cNvGrpSpPr/>
          <p:nvPr/>
        </p:nvGrpSpPr>
        <p:grpSpPr>
          <a:xfrm>
            <a:off x="4859888" y="2517109"/>
            <a:ext cx="2778194" cy="2778194"/>
            <a:chOff x="1281121" y="2708941"/>
            <a:chExt cx="2778194" cy="2778194"/>
          </a:xfrm>
        </p:grpSpPr>
        <p:sp>
          <p:nvSpPr>
            <p:cNvPr id="17" name="Octagon 16">
              <a:extLst>
                <a:ext uri="{FF2B5EF4-FFF2-40B4-BE49-F238E27FC236}">
                  <a16:creationId xmlns:a16="http://schemas.microsoft.com/office/drawing/2014/main" id="{41FADEBA-2B95-1B91-2375-E7290270CB3C}"/>
                </a:ext>
              </a:extLst>
            </p:cNvPr>
            <p:cNvSpPr/>
            <p:nvPr/>
          </p:nvSpPr>
          <p:spPr>
            <a:xfrm>
              <a:off x="1281121" y="2708941"/>
              <a:ext cx="2778194" cy="2778194"/>
            </a:xfrm>
            <a:prstGeom prst="octagon">
              <a:avLst/>
            </a:prstGeom>
            <a:solidFill>
              <a:srgbClr val="316CE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ughnut 17">
              <a:extLst>
                <a:ext uri="{FF2B5EF4-FFF2-40B4-BE49-F238E27FC236}">
                  <a16:creationId xmlns:a16="http://schemas.microsoft.com/office/drawing/2014/main" id="{A451B7BF-0536-9B00-9406-C9F26468DAC3}"/>
                </a:ext>
              </a:extLst>
            </p:cNvPr>
            <p:cNvSpPr/>
            <p:nvPr/>
          </p:nvSpPr>
          <p:spPr>
            <a:xfrm>
              <a:off x="1808124" y="3264783"/>
              <a:ext cx="1755702" cy="1755702"/>
            </a:xfrm>
            <a:prstGeom prst="donut">
              <a:avLst>
                <a:gd name="adj" fmla="val 864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CDE7948-677E-8A81-E87E-1A9AAD30D2B2}"/>
                </a:ext>
              </a:extLst>
            </p:cNvPr>
            <p:cNvSpPr/>
            <p:nvPr/>
          </p:nvSpPr>
          <p:spPr>
            <a:xfrm>
              <a:off x="2440815" y="3890181"/>
              <a:ext cx="490318" cy="4903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ctagon 19">
              <a:extLst>
                <a:ext uri="{FF2B5EF4-FFF2-40B4-BE49-F238E27FC236}">
                  <a16:creationId xmlns:a16="http://schemas.microsoft.com/office/drawing/2014/main" id="{12453C85-3F3F-618E-5E50-187C9F90A75A}"/>
                </a:ext>
              </a:extLst>
            </p:cNvPr>
            <p:cNvSpPr/>
            <p:nvPr/>
          </p:nvSpPr>
          <p:spPr>
            <a:xfrm>
              <a:off x="2595597" y="4052257"/>
              <a:ext cx="180754" cy="180754"/>
            </a:xfrm>
            <a:prstGeom prst="octagon">
              <a:avLst/>
            </a:prstGeom>
            <a:solidFill>
              <a:srgbClr val="316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ium 20">
              <a:extLst>
                <a:ext uri="{FF2B5EF4-FFF2-40B4-BE49-F238E27FC236}">
                  <a16:creationId xmlns:a16="http://schemas.microsoft.com/office/drawing/2014/main" id="{C825B8F8-0CFB-9810-8B15-E4B5554285F7}"/>
                </a:ext>
              </a:extLst>
            </p:cNvPr>
            <p:cNvSpPr/>
            <p:nvPr/>
          </p:nvSpPr>
          <p:spPr>
            <a:xfrm>
              <a:off x="2618228" y="3403082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ium 21">
              <a:extLst>
                <a:ext uri="{FF2B5EF4-FFF2-40B4-BE49-F238E27FC236}">
                  <a16:creationId xmlns:a16="http://schemas.microsoft.com/office/drawing/2014/main" id="{19AA5EB3-C84B-DE88-F008-D84515DE80DA}"/>
                </a:ext>
              </a:extLst>
            </p:cNvPr>
            <p:cNvSpPr/>
            <p:nvPr/>
          </p:nvSpPr>
          <p:spPr>
            <a:xfrm flipV="1">
              <a:off x="2618228" y="4370812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ium 22">
              <a:extLst>
                <a:ext uri="{FF2B5EF4-FFF2-40B4-BE49-F238E27FC236}">
                  <a16:creationId xmlns:a16="http://schemas.microsoft.com/office/drawing/2014/main" id="{DA7BF974-9CF1-4639-A61A-562175B77F35}"/>
                </a:ext>
              </a:extLst>
            </p:cNvPr>
            <p:cNvSpPr/>
            <p:nvPr/>
          </p:nvSpPr>
          <p:spPr>
            <a:xfrm rot="5400000">
              <a:off x="3106785" y="3885755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ium 23">
              <a:extLst>
                <a:ext uri="{FF2B5EF4-FFF2-40B4-BE49-F238E27FC236}">
                  <a16:creationId xmlns:a16="http://schemas.microsoft.com/office/drawing/2014/main" id="{1D1077AB-31E0-E780-0C7D-7AD3BBE56430}"/>
                </a:ext>
              </a:extLst>
            </p:cNvPr>
            <p:cNvSpPr/>
            <p:nvPr/>
          </p:nvSpPr>
          <p:spPr>
            <a:xfrm rot="16200000" flipH="1">
              <a:off x="2129670" y="3878461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ium 24">
              <a:extLst>
                <a:ext uri="{FF2B5EF4-FFF2-40B4-BE49-F238E27FC236}">
                  <a16:creationId xmlns:a16="http://schemas.microsoft.com/office/drawing/2014/main" id="{EF158E34-1AC8-AFC1-F4D8-B8D025077922}"/>
                </a:ext>
              </a:extLst>
            </p:cNvPr>
            <p:cNvSpPr/>
            <p:nvPr/>
          </p:nvSpPr>
          <p:spPr>
            <a:xfrm rot="2700000">
              <a:off x="2951823" y="3528581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ium 25">
              <a:extLst>
                <a:ext uri="{FF2B5EF4-FFF2-40B4-BE49-F238E27FC236}">
                  <a16:creationId xmlns:a16="http://schemas.microsoft.com/office/drawing/2014/main" id="{803EF328-030F-8D45-B5B1-E1B5925093E9}"/>
                </a:ext>
              </a:extLst>
            </p:cNvPr>
            <p:cNvSpPr/>
            <p:nvPr/>
          </p:nvSpPr>
          <p:spPr>
            <a:xfrm rot="13500000">
              <a:off x="2277713" y="4212326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ium 26">
              <a:extLst>
                <a:ext uri="{FF2B5EF4-FFF2-40B4-BE49-F238E27FC236}">
                  <a16:creationId xmlns:a16="http://schemas.microsoft.com/office/drawing/2014/main" id="{72C8459C-3A54-7C2F-C4C1-A7993DDF2016}"/>
                </a:ext>
              </a:extLst>
            </p:cNvPr>
            <p:cNvSpPr/>
            <p:nvPr/>
          </p:nvSpPr>
          <p:spPr>
            <a:xfrm rot="18900000">
              <a:off x="2281329" y="3528580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ium 27">
              <a:extLst>
                <a:ext uri="{FF2B5EF4-FFF2-40B4-BE49-F238E27FC236}">
                  <a16:creationId xmlns:a16="http://schemas.microsoft.com/office/drawing/2014/main" id="{3ECE7F55-3001-D7DC-4C33-BC82CD905487}"/>
                </a:ext>
              </a:extLst>
            </p:cNvPr>
            <p:cNvSpPr/>
            <p:nvPr/>
          </p:nvSpPr>
          <p:spPr>
            <a:xfrm rot="8100000">
              <a:off x="2958744" y="4228342"/>
              <a:ext cx="135492" cy="513758"/>
            </a:xfrm>
            <a:prstGeom prst="trapezoid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A206DD0-0F45-B2A3-F5C9-F35DA118ED1A}"/>
                </a:ext>
              </a:extLst>
            </p:cNvPr>
            <p:cNvSpPr/>
            <p:nvPr/>
          </p:nvSpPr>
          <p:spPr>
            <a:xfrm>
              <a:off x="2614924" y="2975417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FA7284B-B087-23CD-C0BE-07404C432E4B}"/>
                </a:ext>
              </a:extLst>
            </p:cNvPr>
            <p:cNvSpPr/>
            <p:nvPr/>
          </p:nvSpPr>
          <p:spPr>
            <a:xfrm>
              <a:off x="2614587" y="4583629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91F1BBF-59EF-532E-37E1-EA28C4D80A24}"/>
                </a:ext>
              </a:extLst>
            </p:cNvPr>
            <p:cNvSpPr/>
            <p:nvPr/>
          </p:nvSpPr>
          <p:spPr>
            <a:xfrm rot="5400000">
              <a:off x="1816140" y="3799674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DB27BD-4F93-F03F-F0B1-93DE2199CF9B}"/>
                </a:ext>
              </a:extLst>
            </p:cNvPr>
            <p:cNvSpPr/>
            <p:nvPr/>
          </p:nvSpPr>
          <p:spPr>
            <a:xfrm rot="5400000">
              <a:off x="3429871" y="3801672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B2E0272-328C-4883-234D-2DB8DC08DFB1}"/>
                </a:ext>
              </a:extLst>
            </p:cNvPr>
            <p:cNvSpPr/>
            <p:nvPr/>
          </p:nvSpPr>
          <p:spPr>
            <a:xfrm rot="2700000">
              <a:off x="3187420" y="3202618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8B6BE37-8062-41FD-FED3-294D42608E7E}"/>
                </a:ext>
              </a:extLst>
            </p:cNvPr>
            <p:cNvSpPr/>
            <p:nvPr/>
          </p:nvSpPr>
          <p:spPr>
            <a:xfrm rot="2700000">
              <a:off x="2069234" y="4348438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6002AAE-0F4B-A6E6-363F-77F833129FD0}"/>
                </a:ext>
              </a:extLst>
            </p:cNvPr>
            <p:cNvSpPr/>
            <p:nvPr/>
          </p:nvSpPr>
          <p:spPr>
            <a:xfrm rot="8100000">
              <a:off x="3197005" y="4395346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3EC8C1D-4B2C-B607-E16C-C499CE9EF3AB}"/>
                </a:ext>
              </a:extLst>
            </p:cNvPr>
            <p:cNvSpPr/>
            <p:nvPr/>
          </p:nvSpPr>
          <p:spPr>
            <a:xfrm rot="8100000">
              <a:off x="2041872" y="3193953"/>
              <a:ext cx="135493" cy="6713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A7A5C24E-729F-458F-54AB-92EEFA07748D}"/>
              </a:ext>
            </a:extLst>
          </p:cNvPr>
          <p:cNvSpPr txBox="1"/>
          <p:nvPr/>
        </p:nvSpPr>
        <p:spPr>
          <a:xfrm>
            <a:off x="5813349" y="5413070"/>
            <a:ext cx="89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10392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F1C1821-720A-212A-D017-4CC176F051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Kubernetes Networking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DD0E5B-1CBF-2D4A-1B0D-BB5B6A5887EA}"/>
              </a:ext>
            </a:extLst>
          </p:cNvPr>
          <p:cNvGrpSpPr/>
          <p:nvPr/>
        </p:nvGrpSpPr>
        <p:grpSpPr>
          <a:xfrm>
            <a:off x="3546485" y="2043969"/>
            <a:ext cx="7178006" cy="2770061"/>
            <a:chOff x="4045226" y="1690688"/>
            <a:chExt cx="7178006" cy="2770061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BE42B848-B3D8-539C-52D2-FE913B060F9A}"/>
                </a:ext>
              </a:extLst>
            </p:cNvPr>
            <p:cNvSpPr/>
            <p:nvPr/>
          </p:nvSpPr>
          <p:spPr>
            <a:xfrm>
              <a:off x="4045226" y="1690688"/>
              <a:ext cx="6927574" cy="2501186"/>
            </a:xfrm>
            <a:custGeom>
              <a:avLst/>
              <a:gdLst>
                <a:gd name="connsiteX0" fmla="*/ 0 w 6927574"/>
                <a:gd name="connsiteY0" fmla="*/ 187514 h 2501186"/>
                <a:gd name="connsiteX1" fmla="*/ 187514 w 6927574"/>
                <a:gd name="connsiteY1" fmla="*/ 0 h 2501186"/>
                <a:gd name="connsiteX2" fmla="*/ 973820 w 6927574"/>
                <a:gd name="connsiteY2" fmla="*/ 0 h 2501186"/>
                <a:gd name="connsiteX3" fmla="*/ 1563549 w 6927574"/>
                <a:gd name="connsiteY3" fmla="*/ 0 h 2501186"/>
                <a:gd name="connsiteX4" fmla="*/ 2087752 w 6927574"/>
                <a:gd name="connsiteY4" fmla="*/ 0 h 2501186"/>
                <a:gd name="connsiteX5" fmla="*/ 2808532 w 6927574"/>
                <a:gd name="connsiteY5" fmla="*/ 0 h 2501186"/>
                <a:gd name="connsiteX6" fmla="*/ 3398262 w 6927574"/>
                <a:gd name="connsiteY6" fmla="*/ 0 h 2501186"/>
                <a:gd name="connsiteX7" fmla="*/ 4184567 w 6927574"/>
                <a:gd name="connsiteY7" fmla="*/ 0 h 2501186"/>
                <a:gd name="connsiteX8" fmla="*/ 4708771 w 6927574"/>
                <a:gd name="connsiteY8" fmla="*/ 0 h 2501186"/>
                <a:gd name="connsiteX9" fmla="*/ 5495076 w 6927574"/>
                <a:gd name="connsiteY9" fmla="*/ 0 h 2501186"/>
                <a:gd name="connsiteX10" fmla="*/ 5953754 w 6927574"/>
                <a:gd name="connsiteY10" fmla="*/ 0 h 2501186"/>
                <a:gd name="connsiteX11" fmla="*/ 6740060 w 6927574"/>
                <a:gd name="connsiteY11" fmla="*/ 0 h 2501186"/>
                <a:gd name="connsiteX12" fmla="*/ 6927574 w 6927574"/>
                <a:gd name="connsiteY12" fmla="*/ 187514 h 2501186"/>
                <a:gd name="connsiteX13" fmla="*/ 6927574 w 6927574"/>
                <a:gd name="connsiteY13" fmla="*/ 655269 h 2501186"/>
                <a:gd name="connsiteX14" fmla="*/ 6927574 w 6927574"/>
                <a:gd name="connsiteY14" fmla="*/ 1229331 h 2501186"/>
                <a:gd name="connsiteX15" fmla="*/ 6927574 w 6927574"/>
                <a:gd name="connsiteY15" fmla="*/ 1718348 h 2501186"/>
                <a:gd name="connsiteX16" fmla="*/ 6927574 w 6927574"/>
                <a:gd name="connsiteY16" fmla="*/ 2313672 h 2501186"/>
                <a:gd name="connsiteX17" fmla="*/ 6740060 w 6927574"/>
                <a:gd name="connsiteY17" fmla="*/ 2501186 h 2501186"/>
                <a:gd name="connsiteX18" fmla="*/ 6019280 w 6927574"/>
                <a:gd name="connsiteY18" fmla="*/ 2501186 h 2501186"/>
                <a:gd name="connsiteX19" fmla="*/ 5495076 w 6927574"/>
                <a:gd name="connsiteY19" fmla="*/ 2501186 h 2501186"/>
                <a:gd name="connsiteX20" fmla="*/ 4708771 w 6927574"/>
                <a:gd name="connsiteY20" fmla="*/ 2501186 h 2501186"/>
                <a:gd name="connsiteX21" fmla="*/ 4053516 w 6927574"/>
                <a:gd name="connsiteY21" fmla="*/ 2501186 h 2501186"/>
                <a:gd name="connsiteX22" fmla="*/ 3529312 w 6927574"/>
                <a:gd name="connsiteY22" fmla="*/ 2501186 h 2501186"/>
                <a:gd name="connsiteX23" fmla="*/ 2874058 w 6927574"/>
                <a:gd name="connsiteY23" fmla="*/ 2501186 h 2501186"/>
                <a:gd name="connsiteX24" fmla="*/ 2415380 w 6927574"/>
                <a:gd name="connsiteY24" fmla="*/ 2501186 h 2501186"/>
                <a:gd name="connsiteX25" fmla="*/ 1956701 w 6927574"/>
                <a:gd name="connsiteY25" fmla="*/ 2501186 h 2501186"/>
                <a:gd name="connsiteX26" fmla="*/ 1301447 w 6927574"/>
                <a:gd name="connsiteY26" fmla="*/ 2501186 h 2501186"/>
                <a:gd name="connsiteX27" fmla="*/ 777243 w 6927574"/>
                <a:gd name="connsiteY27" fmla="*/ 2501186 h 2501186"/>
                <a:gd name="connsiteX28" fmla="*/ 187514 w 6927574"/>
                <a:gd name="connsiteY28" fmla="*/ 2501186 h 2501186"/>
                <a:gd name="connsiteX29" fmla="*/ 0 w 6927574"/>
                <a:gd name="connsiteY29" fmla="*/ 2313672 h 2501186"/>
                <a:gd name="connsiteX30" fmla="*/ 0 w 6927574"/>
                <a:gd name="connsiteY30" fmla="*/ 1739609 h 2501186"/>
                <a:gd name="connsiteX31" fmla="*/ 0 w 6927574"/>
                <a:gd name="connsiteY31" fmla="*/ 1186808 h 2501186"/>
                <a:gd name="connsiteX32" fmla="*/ 0 w 6927574"/>
                <a:gd name="connsiteY32" fmla="*/ 697792 h 2501186"/>
                <a:gd name="connsiteX33" fmla="*/ 0 w 6927574"/>
                <a:gd name="connsiteY33" fmla="*/ 187514 h 250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927574" h="2501186" extrusionOk="0">
                  <a:moveTo>
                    <a:pt x="0" y="187514"/>
                  </a:moveTo>
                  <a:cubicBezTo>
                    <a:pt x="-11630" y="76779"/>
                    <a:pt x="69089" y="5579"/>
                    <a:pt x="187514" y="0"/>
                  </a:cubicBezTo>
                  <a:cubicBezTo>
                    <a:pt x="525068" y="8393"/>
                    <a:pt x="682313" y="14943"/>
                    <a:pt x="973820" y="0"/>
                  </a:cubicBezTo>
                  <a:cubicBezTo>
                    <a:pt x="1265327" y="-14943"/>
                    <a:pt x="1316982" y="18125"/>
                    <a:pt x="1563549" y="0"/>
                  </a:cubicBezTo>
                  <a:cubicBezTo>
                    <a:pt x="1810116" y="-18125"/>
                    <a:pt x="1978916" y="923"/>
                    <a:pt x="2087752" y="0"/>
                  </a:cubicBezTo>
                  <a:cubicBezTo>
                    <a:pt x="2196588" y="-923"/>
                    <a:pt x="2488975" y="-10264"/>
                    <a:pt x="2808532" y="0"/>
                  </a:cubicBezTo>
                  <a:cubicBezTo>
                    <a:pt x="3128089" y="10264"/>
                    <a:pt x="3163348" y="23893"/>
                    <a:pt x="3398262" y="0"/>
                  </a:cubicBezTo>
                  <a:cubicBezTo>
                    <a:pt x="3633176" y="-23893"/>
                    <a:pt x="3944257" y="28631"/>
                    <a:pt x="4184567" y="0"/>
                  </a:cubicBezTo>
                  <a:cubicBezTo>
                    <a:pt x="4424878" y="-28631"/>
                    <a:pt x="4453759" y="6087"/>
                    <a:pt x="4708771" y="0"/>
                  </a:cubicBezTo>
                  <a:cubicBezTo>
                    <a:pt x="4963783" y="-6087"/>
                    <a:pt x="5155312" y="-23557"/>
                    <a:pt x="5495076" y="0"/>
                  </a:cubicBezTo>
                  <a:cubicBezTo>
                    <a:pt x="5834841" y="23557"/>
                    <a:pt x="5736373" y="-11618"/>
                    <a:pt x="5953754" y="0"/>
                  </a:cubicBezTo>
                  <a:cubicBezTo>
                    <a:pt x="6171135" y="11618"/>
                    <a:pt x="6473518" y="-26847"/>
                    <a:pt x="6740060" y="0"/>
                  </a:cubicBezTo>
                  <a:cubicBezTo>
                    <a:pt x="6845554" y="2878"/>
                    <a:pt x="6928841" y="97071"/>
                    <a:pt x="6927574" y="187514"/>
                  </a:cubicBezTo>
                  <a:cubicBezTo>
                    <a:pt x="6918087" y="385448"/>
                    <a:pt x="6911422" y="498037"/>
                    <a:pt x="6927574" y="655269"/>
                  </a:cubicBezTo>
                  <a:cubicBezTo>
                    <a:pt x="6943726" y="812502"/>
                    <a:pt x="6917370" y="1038424"/>
                    <a:pt x="6927574" y="1229331"/>
                  </a:cubicBezTo>
                  <a:cubicBezTo>
                    <a:pt x="6937778" y="1420238"/>
                    <a:pt x="6948753" y="1536746"/>
                    <a:pt x="6927574" y="1718348"/>
                  </a:cubicBezTo>
                  <a:cubicBezTo>
                    <a:pt x="6906395" y="1899950"/>
                    <a:pt x="6928872" y="2175109"/>
                    <a:pt x="6927574" y="2313672"/>
                  </a:cubicBezTo>
                  <a:cubicBezTo>
                    <a:pt x="6922503" y="2406896"/>
                    <a:pt x="6844541" y="2488747"/>
                    <a:pt x="6740060" y="2501186"/>
                  </a:cubicBezTo>
                  <a:cubicBezTo>
                    <a:pt x="6434614" y="2523773"/>
                    <a:pt x="6206989" y="2473666"/>
                    <a:pt x="6019280" y="2501186"/>
                  </a:cubicBezTo>
                  <a:cubicBezTo>
                    <a:pt x="5831571" y="2528706"/>
                    <a:pt x="5735400" y="2512444"/>
                    <a:pt x="5495076" y="2501186"/>
                  </a:cubicBezTo>
                  <a:cubicBezTo>
                    <a:pt x="5254752" y="2489928"/>
                    <a:pt x="4949433" y="2471344"/>
                    <a:pt x="4708771" y="2501186"/>
                  </a:cubicBezTo>
                  <a:cubicBezTo>
                    <a:pt x="4468110" y="2531028"/>
                    <a:pt x="4302117" y="2469995"/>
                    <a:pt x="4053516" y="2501186"/>
                  </a:cubicBezTo>
                  <a:cubicBezTo>
                    <a:pt x="3804916" y="2532377"/>
                    <a:pt x="3662973" y="2500638"/>
                    <a:pt x="3529312" y="2501186"/>
                  </a:cubicBezTo>
                  <a:cubicBezTo>
                    <a:pt x="3395651" y="2501734"/>
                    <a:pt x="3087480" y="2472693"/>
                    <a:pt x="2874058" y="2501186"/>
                  </a:cubicBezTo>
                  <a:cubicBezTo>
                    <a:pt x="2660636" y="2529679"/>
                    <a:pt x="2562515" y="2524060"/>
                    <a:pt x="2415380" y="2501186"/>
                  </a:cubicBezTo>
                  <a:cubicBezTo>
                    <a:pt x="2268245" y="2478312"/>
                    <a:pt x="2166869" y="2523238"/>
                    <a:pt x="1956701" y="2501186"/>
                  </a:cubicBezTo>
                  <a:cubicBezTo>
                    <a:pt x="1746533" y="2479134"/>
                    <a:pt x="1475817" y="2471584"/>
                    <a:pt x="1301447" y="2501186"/>
                  </a:cubicBezTo>
                  <a:cubicBezTo>
                    <a:pt x="1127077" y="2530788"/>
                    <a:pt x="976744" y="2480537"/>
                    <a:pt x="777243" y="2501186"/>
                  </a:cubicBezTo>
                  <a:cubicBezTo>
                    <a:pt x="577742" y="2521835"/>
                    <a:pt x="412420" y="2517247"/>
                    <a:pt x="187514" y="2501186"/>
                  </a:cubicBezTo>
                  <a:cubicBezTo>
                    <a:pt x="98923" y="2497902"/>
                    <a:pt x="8573" y="2424296"/>
                    <a:pt x="0" y="2313672"/>
                  </a:cubicBezTo>
                  <a:cubicBezTo>
                    <a:pt x="-22407" y="2150334"/>
                    <a:pt x="26557" y="1974093"/>
                    <a:pt x="0" y="1739609"/>
                  </a:cubicBezTo>
                  <a:cubicBezTo>
                    <a:pt x="-26557" y="1505125"/>
                    <a:pt x="-21427" y="1432794"/>
                    <a:pt x="0" y="1186808"/>
                  </a:cubicBezTo>
                  <a:cubicBezTo>
                    <a:pt x="21427" y="940822"/>
                    <a:pt x="2063" y="840920"/>
                    <a:pt x="0" y="697792"/>
                  </a:cubicBezTo>
                  <a:cubicBezTo>
                    <a:pt x="-2063" y="554664"/>
                    <a:pt x="-24046" y="424564"/>
                    <a:pt x="0" y="187514"/>
                  </a:cubicBezTo>
                  <a:close/>
                </a:path>
              </a:pathLst>
            </a:custGeom>
            <a:noFill/>
            <a:ln w="28575">
              <a:solidFill>
                <a:srgbClr val="316CE5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749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upload.wikimedia.org/wikipedia/commons/thumb/3/...">
              <a:extLst>
                <a:ext uri="{FF2B5EF4-FFF2-40B4-BE49-F238E27FC236}">
                  <a16:creationId xmlns:a16="http://schemas.microsoft.com/office/drawing/2014/main" id="{3CD0F995-0681-FBB1-8416-1FD8A5AEB2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401" y="3697875"/>
              <a:ext cx="785831" cy="762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AAC8FCF-0894-DDEA-FEC8-165981D52D06}"/>
              </a:ext>
            </a:extLst>
          </p:cNvPr>
          <p:cNvSpPr/>
          <p:nvPr/>
        </p:nvSpPr>
        <p:spPr>
          <a:xfrm>
            <a:off x="3770298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50209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18601" y="122267"/>
                  <a:pt x="85346" y="19723"/>
                  <a:pt x="250075" y="0"/>
                </a:cubicBezTo>
                <a:cubicBezTo>
                  <a:pt x="461072" y="-8423"/>
                  <a:pt x="514858" y="13820"/>
                  <a:pt x="730204" y="0"/>
                </a:cubicBezTo>
                <a:cubicBezTo>
                  <a:pt x="945550" y="-13820"/>
                  <a:pt x="1026001" y="14129"/>
                  <a:pt x="1250343" y="0"/>
                </a:cubicBezTo>
                <a:cubicBezTo>
                  <a:pt x="1414054" y="-7271"/>
                  <a:pt x="1514235" y="106310"/>
                  <a:pt x="1500418" y="250075"/>
                </a:cubicBezTo>
                <a:cubicBezTo>
                  <a:pt x="1498719" y="457230"/>
                  <a:pt x="1503975" y="580758"/>
                  <a:pt x="1500418" y="725386"/>
                </a:cubicBezTo>
                <a:cubicBezTo>
                  <a:pt x="1496861" y="870014"/>
                  <a:pt x="1497296" y="1120239"/>
                  <a:pt x="1500418" y="1261375"/>
                </a:cubicBezTo>
                <a:cubicBezTo>
                  <a:pt x="1487974" y="1391867"/>
                  <a:pt x="1420723" y="1519021"/>
                  <a:pt x="1250343" y="1511450"/>
                </a:cubicBezTo>
                <a:cubicBezTo>
                  <a:pt x="1044775" y="1492345"/>
                  <a:pt x="866135" y="1504055"/>
                  <a:pt x="750209" y="1511450"/>
                </a:cubicBezTo>
                <a:cubicBezTo>
                  <a:pt x="634283" y="1518845"/>
                  <a:pt x="402467" y="1533521"/>
                  <a:pt x="250075" y="1511450"/>
                </a:cubicBezTo>
                <a:cubicBezTo>
                  <a:pt x="92305" y="1501667"/>
                  <a:pt x="-13130" y="1417781"/>
                  <a:pt x="0" y="1261375"/>
                </a:cubicBezTo>
                <a:cubicBezTo>
                  <a:pt x="-6301" y="1016922"/>
                  <a:pt x="518" y="858866"/>
                  <a:pt x="0" y="755725"/>
                </a:cubicBezTo>
                <a:cubicBezTo>
                  <a:pt x="-518" y="652584"/>
                  <a:pt x="-19716" y="394120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42399504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239272C-00C3-35ED-F9D9-EA44488D0838}"/>
              </a:ext>
            </a:extLst>
          </p:cNvPr>
          <p:cNvSpPr/>
          <p:nvPr/>
        </p:nvSpPr>
        <p:spPr>
          <a:xfrm>
            <a:off x="5434950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40206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65838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9099" y="111617"/>
                  <a:pt x="102268" y="-26381"/>
                  <a:pt x="250075" y="0"/>
                </a:cubicBezTo>
                <a:cubicBezTo>
                  <a:pt x="469971" y="-18268"/>
                  <a:pt x="617361" y="12739"/>
                  <a:pt x="740206" y="0"/>
                </a:cubicBezTo>
                <a:cubicBezTo>
                  <a:pt x="863051" y="-12739"/>
                  <a:pt x="1081242" y="-5866"/>
                  <a:pt x="1250343" y="0"/>
                </a:cubicBezTo>
                <a:cubicBezTo>
                  <a:pt x="1376392" y="-8861"/>
                  <a:pt x="1511792" y="108369"/>
                  <a:pt x="1500418" y="250075"/>
                </a:cubicBezTo>
                <a:cubicBezTo>
                  <a:pt x="1492101" y="352224"/>
                  <a:pt x="1499702" y="565307"/>
                  <a:pt x="1500418" y="755725"/>
                </a:cubicBezTo>
                <a:cubicBezTo>
                  <a:pt x="1501135" y="946143"/>
                  <a:pt x="1509864" y="1017158"/>
                  <a:pt x="1500418" y="1261375"/>
                </a:cubicBezTo>
                <a:cubicBezTo>
                  <a:pt x="1510929" y="1387687"/>
                  <a:pt x="1375833" y="1522680"/>
                  <a:pt x="1250343" y="1511450"/>
                </a:cubicBezTo>
                <a:cubicBezTo>
                  <a:pt x="1144114" y="1496209"/>
                  <a:pt x="1000707" y="1529903"/>
                  <a:pt x="780217" y="1511450"/>
                </a:cubicBezTo>
                <a:cubicBezTo>
                  <a:pt x="559727" y="1492997"/>
                  <a:pt x="507130" y="1523121"/>
                  <a:pt x="250075" y="1511450"/>
                </a:cubicBezTo>
                <a:cubicBezTo>
                  <a:pt x="82760" y="1502995"/>
                  <a:pt x="20452" y="1394103"/>
                  <a:pt x="0" y="1261375"/>
                </a:cubicBezTo>
                <a:cubicBezTo>
                  <a:pt x="-14181" y="1055326"/>
                  <a:pt x="7242" y="882271"/>
                  <a:pt x="0" y="765838"/>
                </a:cubicBezTo>
                <a:cubicBezTo>
                  <a:pt x="-7242" y="649405"/>
                  <a:pt x="345" y="457173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91243064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3A04489-14BE-7132-B070-43CDD8F05EA7}"/>
              </a:ext>
            </a:extLst>
          </p:cNvPr>
          <p:cNvSpPr/>
          <p:nvPr/>
        </p:nvSpPr>
        <p:spPr>
          <a:xfrm>
            <a:off x="7099602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7021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6897" y="118630"/>
                  <a:pt x="84747" y="-13477"/>
                  <a:pt x="250075" y="0"/>
                </a:cubicBezTo>
                <a:cubicBezTo>
                  <a:pt x="495883" y="9233"/>
                  <a:pt x="549757" y="443"/>
                  <a:pt x="770214" y="0"/>
                </a:cubicBezTo>
                <a:cubicBezTo>
                  <a:pt x="990671" y="-443"/>
                  <a:pt x="1023312" y="-12239"/>
                  <a:pt x="1250343" y="0"/>
                </a:cubicBezTo>
                <a:cubicBezTo>
                  <a:pt x="1393187" y="5621"/>
                  <a:pt x="1470779" y="117297"/>
                  <a:pt x="1500418" y="250075"/>
                </a:cubicBezTo>
                <a:cubicBezTo>
                  <a:pt x="1506770" y="381522"/>
                  <a:pt x="1524561" y="651043"/>
                  <a:pt x="1500418" y="755725"/>
                </a:cubicBezTo>
                <a:cubicBezTo>
                  <a:pt x="1476276" y="860407"/>
                  <a:pt x="1488791" y="1081575"/>
                  <a:pt x="1500418" y="1261375"/>
                </a:cubicBezTo>
                <a:cubicBezTo>
                  <a:pt x="1497619" y="1407857"/>
                  <a:pt x="1400751" y="1537946"/>
                  <a:pt x="1250343" y="1511450"/>
                </a:cubicBezTo>
                <a:cubicBezTo>
                  <a:pt x="1133219" y="1510365"/>
                  <a:pt x="883473" y="1524425"/>
                  <a:pt x="780217" y="1511450"/>
                </a:cubicBezTo>
                <a:cubicBezTo>
                  <a:pt x="676961" y="1498475"/>
                  <a:pt x="376499" y="1506269"/>
                  <a:pt x="250075" y="1511450"/>
                </a:cubicBezTo>
                <a:cubicBezTo>
                  <a:pt x="134889" y="1529961"/>
                  <a:pt x="-4618" y="1398481"/>
                  <a:pt x="0" y="1261375"/>
                </a:cubicBezTo>
                <a:cubicBezTo>
                  <a:pt x="-527" y="1081963"/>
                  <a:pt x="25017" y="941803"/>
                  <a:pt x="0" y="755725"/>
                </a:cubicBezTo>
                <a:cubicBezTo>
                  <a:pt x="-25017" y="569647"/>
                  <a:pt x="18732" y="424124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19749573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435E811-F65A-8B7E-0CC8-CE9D74D8C036}"/>
              </a:ext>
            </a:extLst>
          </p:cNvPr>
          <p:cNvSpPr/>
          <p:nvPr/>
        </p:nvSpPr>
        <p:spPr>
          <a:xfrm>
            <a:off x="8764254" y="2181380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40206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22681" y="114908"/>
                  <a:pt x="103396" y="-2578"/>
                  <a:pt x="250075" y="0"/>
                </a:cubicBezTo>
                <a:cubicBezTo>
                  <a:pt x="433021" y="7457"/>
                  <a:pt x="526236" y="5281"/>
                  <a:pt x="730204" y="0"/>
                </a:cubicBezTo>
                <a:cubicBezTo>
                  <a:pt x="934172" y="-5281"/>
                  <a:pt x="1125820" y="-19117"/>
                  <a:pt x="1250343" y="0"/>
                </a:cubicBezTo>
                <a:cubicBezTo>
                  <a:pt x="1412662" y="4946"/>
                  <a:pt x="1511631" y="97905"/>
                  <a:pt x="1500418" y="250075"/>
                </a:cubicBezTo>
                <a:cubicBezTo>
                  <a:pt x="1480623" y="380760"/>
                  <a:pt x="1511968" y="623562"/>
                  <a:pt x="1500418" y="725386"/>
                </a:cubicBezTo>
                <a:cubicBezTo>
                  <a:pt x="1488868" y="827210"/>
                  <a:pt x="1494795" y="1015892"/>
                  <a:pt x="1500418" y="1261375"/>
                </a:cubicBezTo>
                <a:cubicBezTo>
                  <a:pt x="1515826" y="1414580"/>
                  <a:pt x="1384828" y="1531535"/>
                  <a:pt x="1250343" y="1511450"/>
                </a:cubicBezTo>
                <a:cubicBezTo>
                  <a:pt x="1131542" y="1496492"/>
                  <a:pt x="983455" y="1536680"/>
                  <a:pt x="740206" y="1511450"/>
                </a:cubicBezTo>
                <a:cubicBezTo>
                  <a:pt x="496957" y="1486220"/>
                  <a:pt x="460788" y="1526364"/>
                  <a:pt x="250075" y="1511450"/>
                </a:cubicBezTo>
                <a:cubicBezTo>
                  <a:pt x="103046" y="1535066"/>
                  <a:pt x="16656" y="1392155"/>
                  <a:pt x="0" y="1261375"/>
                </a:cubicBezTo>
                <a:cubicBezTo>
                  <a:pt x="-8070" y="1071011"/>
                  <a:pt x="10754" y="959921"/>
                  <a:pt x="0" y="755725"/>
                </a:cubicBezTo>
                <a:cubicBezTo>
                  <a:pt x="-10754" y="551529"/>
                  <a:pt x="-5611" y="384216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71071504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BA5FB9-E32B-F104-BA0A-12E14D519BA2}"/>
              </a:ext>
            </a:extLst>
          </p:cNvPr>
          <p:cNvCxnSpPr>
            <a:cxnSpLocks/>
          </p:cNvCxnSpPr>
          <p:nvPr/>
        </p:nvCxnSpPr>
        <p:spPr>
          <a:xfrm>
            <a:off x="4497445" y="369872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BA35EB-B700-C643-0E27-D45522D33558}"/>
              </a:ext>
            </a:extLst>
          </p:cNvPr>
          <p:cNvCxnSpPr>
            <a:cxnSpLocks/>
          </p:cNvCxnSpPr>
          <p:nvPr/>
        </p:nvCxnSpPr>
        <p:spPr>
          <a:xfrm>
            <a:off x="4497445" y="4099118"/>
            <a:ext cx="50258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6132B6-BAC4-72B2-E0A4-229130B69048}"/>
              </a:ext>
            </a:extLst>
          </p:cNvPr>
          <p:cNvCxnSpPr>
            <a:cxnSpLocks/>
          </p:cNvCxnSpPr>
          <p:nvPr/>
        </p:nvCxnSpPr>
        <p:spPr>
          <a:xfrm>
            <a:off x="6172713" y="3691404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D6EA0D0-70C3-A649-D601-6DBC259E0314}"/>
              </a:ext>
            </a:extLst>
          </p:cNvPr>
          <p:cNvCxnSpPr>
            <a:cxnSpLocks/>
          </p:cNvCxnSpPr>
          <p:nvPr/>
        </p:nvCxnSpPr>
        <p:spPr>
          <a:xfrm>
            <a:off x="7847981" y="369872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7D50F3-5115-6074-A5F7-B1DB8CC339E0}"/>
              </a:ext>
            </a:extLst>
          </p:cNvPr>
          <p:cNvCxnSpPr>
            <a:cxnSpLocks/>
          </p:cNvCxnSpPr>
          <p:nvPr/>
        </p:nvCxnSpPr>
        <p:spPr>
          <a:xfrm>
            <a:off x="9523248" y="3698728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0BB71B-D0CB-E310-4E85-45EF8DFF3C99}"/>
              </a:ext>
            </a:extLst>
          </p:cNvPr>
          <p:cNvSpPr txBox="1"/>
          <p:nvPr/>
        </p:nvSpPr>
        <p:spPr>
          <a:xfrm>
            <a:off x="838200" y="3709004"/>
            <a:ext cx="2356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Physical: 172.16.0.0/24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4591B07-D44B-2563-971B-9AF68BC10DEE}"/>
              </a:ext>
            </a:extLst>
          </p:cNvPr>
          <p:cNvSpPr/>
          <p:nvPr/>
        </p:nvSpPr>
        <p:spPr>
          <a:xfrm>
            <a:off x="3894382" y="3025456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rgbClr val="F6C6E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353F77-4E3A-5058-A735-65904CA7C6F6}"/>
              </a:ext>
            </a:extLst>
          </p:cNvPr>
          <p:cNvSpPr txBox="1"/>
          <p:nvPr/>
        </p:nvSpPr>
        <p:spPr>
          <a:xfrm>
            <a:off x="838200" y="3059668"/>
            <a:ext cx="209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Pod: 192.168.0.0/20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450DFE69-664B-1ADD-6CBB-CF71F6C1020A}"/>
              </a:ext>
            </a:extLst>
          </p:cNvPr>
          <p:cNvSpPr/>
          <p:nvPr/>
        </p:nvSpPr>
        <p:spPr>
          <a:xfrm>
            <a:off x="4164935" y="314205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C3A5FA7D-A340-237A-D433-20D8A0FB8BDE}"/>
              </a:ext>
            </a:extLst>
          </p:cNvPr>
          <p:cNvSpPr/>
          <p:nvPr/>
        </p:nvSpPr>
        <p:spPr>
          <a:xfrm>
            <a:off x="4602979" y="3142057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95679315-1818-AFE3-2568-6AE85E384C36}"/>
              </a:ext>
            </a:extLst>
          </p:cNvPr>
          <p:cNvSpPr/>
          <p:nvPr/>
        </p:nvSpPr>
        <p:spPr>
          <a:xfrm>
            <a:off x="5648181" y="3141966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044035CC-91D8-13AE-059D-71852289C27D}"/>
              </a:ext>
            </a:extLst>
          </p:cNvPr>
          <p:cNvSpPr/>
          <p:nvPr/>
        </p:nvSpPr>
        <p:spPr>
          <a:xfrm>
            <a:off x="6423999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392F4D73-C099-5B59-D410-F57008985350}"/>
              </a:ext>
            </a:extLst>
          </p:cNvPr>
          <p:cNvSpPr/>
          <p:nvPr/>
        </p:nvSpPr>
        <p:spPr>
          <a:xfrm>
            <a:off x="6036090" y="3138968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69BE432A-CF8A-AC7E-CC06-C963B749FED9}"/>
              </a:ext>
            </a:extLst>
          </p:cNvPr>
          <p:cNvSpPr/>
          <p:nvPr/>
        </p:nvSpPr>
        <p:spPr>
          <a:xfrm>
            <a:off x="7698732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DE63D0B4-8F2A-A704-7391-6BB3C54DC5B7}"/>
              </a:ext>
            </a:extLst>
          </p:cNvPr>
          <p:cNvSpPr/>
          <p:nvPr/>
        </p:nvSpPr>
        <p:spPr>
          <a:xfrm>
            <a:off x="9057036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28B8F702-7508-75BF-019B-1C5AEB54FE61}"/>
              </a:ext>
            </a:extLst>
          </p:cNvPr>
          <p:cNvSpPr/>
          <p:nvPr/>
        </p:nvSpPr>
        <p:spPr>
          <a:xfrm>
            <a:off x="9495080" y="3138899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7C56B574-2E21-5037-432F-8EF3E6B7594A}"/>
              </a:ext>
            </a:extLst>
          </p:cNvPr>
          <p:cNvSpPr/>
          <p:nvPr/>
        </p:nvSpPr>
        <p:spPr>
          <a:xfrm>
            <a:off x="3894382" y="2291645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41F07C4-6604-5FD5-EC89-18C6C1AC2DCF}"/>
              </a:ext>
            </a:extLst>
          </p:cNvPr>
          <p:cNvSpPr txBox="1"/>
          <p:nvPr/>
        </p:nvSpPr>
        <p:spPr>
          <a:xfrm>
            <a:off x="838200" y="2370669"/>
            <a:ext cx="20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Service: 10.0.0.0/24</a:t>
            </a:r>
          </a:p>
        </p:txBody>
      </p:sp>
    </p:spTree>
    <p:extLst>
      <p:ext uri="{BB962C8B-B14F-4D97-AF65-F5344CB8AC3E}">
        <p14:creationId xmlns:p14="http://schemas.microsoft.com/office/powerpoint/2010/main" val="12479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6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C80C07-04E5-A875-54C7-E6149BB0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Every </a:t>
            </a:r>
            <a: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  <a:t>Pod in 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 cluster gets its own unique cluster-wide IP address. ”</a:t>
            </a:r>
            <a:endParaRPr lang="en-GB" sz="1200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88ACC-325C-8AF1-E70E-0ECD78D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 network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9B56587-4A9F-D4C5-5CCD-326153825BC9}"/>
              </a:ext>
            </a:extLst>
          </p:cNvPr>
          <p:cNvGrpSpPr/>
          <p:nvPr/>
        </p:nvGrpSpPr>
        <p:grpSpPr>
          <a:xfrm>
            <a:off x="2506997" y="2210224"/>
            <a:ext cx="7178006" cy="2770061"/>
            <a:chOff x="4045226" y="1690688"/>
            <a:chExt cx="7178006" cy="2770061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C4074D76-BB9F-792B-285C-B11DECDE33FB}"/>
                </a:ext>
              </a:extLst>
            </p:cNvPr>
            <p:cNvSpPr/>
            <p:nvPr/>
          </p:nvSpPr>
          <p:spPr>
            <a:xfrm>
              <a:off x="4045226" y="1690688"/>
              <a:ext cx="6927574" cy="2501186"/>
            </a:xfrm>
            <a:custGeom>
              <a:avLst/>
              <a:gdLst>
                <a:gd name="connsiteX0" fmla="*/ 0 w 6927574"/>
                <a:gd name="connsiteY0" fmla="*/ 187514 h 2501186"/>
                <a:gd name="connsiteX1" fmla="*/ 187514 w 6927574"/>
                <a:gd name="connsiteY1" fmla="*/ 0 h 2501186"/>
                <a:gd name="connsiteX2" fmla="*/ 973820 w 6927574"/>
                <a:gd name="connsiteY2" fmla="*/ 0 h 2501186"/>
                <a:gd name="connsiteX3" fmla="*/ 1563549 w 6927574"/>
                <a:gd name="connsiteY3" fmla="*/ 0 h 2501186"/>
                <a:gd name="connsiteX4" fmla="*/ 2087752 w 6927574"/>
                <a:gd name="connsiteY4" fmla="*/ 0 h 2501186"/>
                <a:gd name="connsiteX5" fmla="*/ 2808532 w 6927574"/>
                <a:gd name="connsiteY5" fmla="*/ 0 h 2501186"/>
                <a:gd name="connsiteX6" fmla="*/ 3398262 w 6927574"/>
                <a:gd name="connsiteY6" fmla="*/ 0 h 2501186"/>
                <a:gd name="connsiteX7" fmla="*/ 4184567 w 6927574"/>
                <a:gd name="connsiteY7" fmla="*/ 0 h 2501186"/>
                <a:gd name="connsiteX8" fmla="*/ 4708771 w 6927574"/>
                <a:gd name="connsiteY8" fmla="*/ 0 h 2501186"/>
                <a:gd name="connsiteX9" fmla="*/ 5495076 w 6927574"/>
                <a:gd name="connsiteY9" fmla="*/ 0 h 2501186"/>
                <a:gd name="connsiteX10" fmla="*/ 5953754 w 6927574"/>
                <a:gd name="connsiteY10" fmla="*/ 0 h 2501186"/>
                <a:gd name="connsiteX11" fmla="*/ 6740060 w 6927574"/>
                <a:gd name="connsiteY11" fmla="*/ 0 h 2501186"/>
                <a:gd name="connsiteX12" fmla="*/ 6927574 w 6927574"/>
                <a:gd name="connsiteY12" fmla="*/ 187514 h 2501186"/>
                <a:gd name="connsiteX13" fmla="*/ 6927574 w 6927574"/>
                <a:gd name="connsiteY13" fmla="*/ 655269 h 2501186"/>
                <a:gd name="connsiteX14" fmla="*/ 6927574 w 6927574"/>
                <a:gd name="connsiteY14" fmla="*/ 1229331 h 2501186"/>
                <a:gd name="connsiteX15" fmla="*/ 6927574 w 6927574"/>
                <a:gd name="connsiteY15" fmla="*/ 1718348 h 2501186"/>
                <a:gd name="connsiteX16" fmla="*/ 6927574 w 6927574"/>
                <a:gd name="connsiteY16" fmla="*/ 2313672 h 2501186"/>
                <a:gd name="connsiteX17" fmla="*/ 6740060 w 6927574"/>
                <a:gd name="connsiteY17" fmla="*/ 2501186 h 2501186"/>
                <a:gd name="connsiteX18" fmla="*/ 6019280 w 6927574"/>
                <a:gd name="connsiteY18" fmla="*/ 2501186 h 2501186"/>
                <a:gd name="connsiteX19" fmla="*/ 5495076 w 6927574"/>
                <a:gd name="connsiteY19" fmla="*/ 2501186 h 2501186"/>
                <a:gd name="connsiteX20" fmla="*/ 4708771 w 6927574"/>
                <a:gd name="connsiteY20" fmla="*/ 2501186 h 2501186"/>
                <a:gd name="connsiteX21" fmla="*/ 4053516 w 6927574"/>
                <a:gd name="connsiteY21" fmla="*/ 2501186 h 2501186"/>
                <a:gd name="connsiteX22" fmla="*/ 3529312 w 6927574"/>
                <a:gd name="connsiteY22" fmla="*/ 2501186 h 2501186"/>
                <a:gd name="connsiteX23" fmla="*/ 2874058 w 6927574"/>
                <a:gd name="connsiteY23" fmla="*/ 2501186 h 2501186"/>
                <a:gd name="connsiteX24" fmla="*/ 2415380 w 6927574"/>
                <a:gd name="connsiteY24" fmla="*/ 2501186 h 2501186"/>
                <a:gd name="connsiteX25" fmla="*/ 1956701 w 6927574"/>
                <a:gd name="connsiteY25" fmla="*/ 2501186 h 2501186"/>
                <a:gd name="connsiteX26" fmla="*/ 1301447 w 6927574"/>
                <a:gd name="connsiteY26" fmla="*/ 2501186 h 2501186"/>
                <a:gd name="connsiteX27" fmla="*/ 777243 w 6927574"/>
                <a:gd name="connsiteY27" fmla="*/ 2501186 h 2501186"/>
                <a:gd name="connsiteX28" fmla="*/ 187514 w 6927574"/>
                <a:gd name="connsiteY28" fmla="*/ 2501186 h 2501186"/>
                <a:gd name="connsiteX29" fmla="*/ 0 w 6927574"/>
                <a:gd name="connsiteY29" fmla="*/ 2313672 h 2501186"/>
                <a:gd name="connsiteX30" fmla="*/ 0 w 6927574"/>
                <a:gd name="connsiteY30" fmla="*/ 1739609 h 2501186"/>
                <a:gd name="connsiteX31" fmla="*/ 0 w 6927574"/>
                <a:gd name="connsiteY31" fmla="*/ 1186808 h 2501186"/>
                <a:gd name="connsiteX32" fmla="*/ 0 w 6927574"/>
                <a:gd name="connsiteY32" fmla="*/ 697792 h 2501186"/>
                <a:gd name="connsiteX33" fmla="*/ 0 w 6927574"/>
                <a:gd name="connsiteY33" fmla="*/ 187514 h 250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927574" h="2501186" extrusionOk="0">
                  <a:moveTo>
                    <a:pt x="0" y="187514"/>
                  </a:moveTo>
                  <a:cubicBezTo>
                    <a:pt x="-11630" y="76779"/>
                    <a:pt x="69089" y="5579"/>
                    <a:pt x="187514" y="0"/>
                  </a:cubicBezTo>
                  <a:cubicBezTo>
                    <a:pt x="525068" y="8393"/>
                    <a:pt x="682313" y="14943"/>
                    <a:pt x="973820" y="0"/>
                  </a:cubicBezTo>
                  <a:cubicBezTo>
                    <a:pt x="1265327" y="-14943"/>
                    <a:pt x="1316982" y="18125"/>
                    <a:pt x="1563549" y="0"/>
                  </a:cubicBezTo>
                  <a:cubicBezTo>
                    <a:pt x="1810116" y="-18125"/>
                    <a:pt x="1978916" y="923"/>
                    <a:pt x="2087752" y="0"/>
                  </a:cubicBezTo>
                  <a:cubicBezTo>
                    <a:pt x="2196588" y="-923"/>
                    <a:pt x="2488975" y="-10264"/>
                    <a:pt x="2808532" y="0"/>
                  </a:cubicBezTo>
                  <a:cubicBezTo>
                    <a:pt x="3128089" y="10264"/>
                    <a:pt x="3163348" y="23893"/>
                    <a:pt x="3398262" y="0"/>
                  </a:cubicBezTo>
                  <a:cubicBezTo>
                    <a:pt x="3633176" y="-23893"/>
                    <a:pt x="3944257" y="28631"/>
                    <a:pt x="4184567" y="0"/>
                  </a:cubicBezTo>
                  <a:cubicBezTo>
                    <a:pt x="4424878" y="-28631"/>
                    <a:pt x="4453759" y="6087"/>
                    <a:pt x="4708771" y="0"/>
                  </a:cubicBezTo>
                  <a:cubicBezTo>
                    <a:pt x="4963783" y="-6087"/>
                    <a:pt x="5155312" y="-23557"/>
                    <a:pt x="5495076" y="0"/>
                  </a:cubicBezTo>
                  <a:cubicBezTo>
                    <a:pt x="5834841" y="23557"/>
                    <a:pt x="5736373" y="-11618"/>
                    <a:pt x="5953754" y="0"/>
                  </a:cubicBezTo>
                  <a:cubicBezTo>
                    <a:pt x="6171135" y="11618"/>
                    <a:pt x="6473518" y="-26847"/>
                    <a:pt x="6740060" y="0"/>
                  </a:cubicBezTo>
                  <a:cubicBezTo>
                    <a:pt x="6845554" y="2878"/>
                    <a:pt x="6928841" y="97071"/>
                    <a:pt x="6927574" y="187514"/>
                  </a:cubicBezTo>
                  <a:cubicBezTo>
                    <a:pt x="6918087" y="385448"/>
                    <a:pt x="6911422" y="498037"/>
                    <a:pt x="6927574" y="655269"/>
                  </a:cubicBezTo>
                  <a:cubicBezTo>
                    <a:pt x="6943726" y="812502"/>
                    <a:pt x="6917370" y="1038424"/>
                    <a:pt x="6927574" y="1229331"/>
                  </a:cubicBezTo>
                  <a:cubicBezTo>
                    <a:pt x="6937778" y="1420238"/>
                    <a:pt x="6948753" y="1536746"/>
                    <a:pt x="6927574" y="1718348"/>
                  </a:cubicBezTo>
                  <a:cubicBezTo>
                    <a:pt x="6906395" y="1899950"/>
                    <a:pt x="6928872" y="2175109"/>
                    <a:pt x="6927574" y="2313672"/>
                  </a:cubicBezTo>
                  <a:cubicBezTo>
                    <a:pt x="6922503" y="2406896"/>
                    <a:pt x="6844541" y="2488747"/>
                    <a:pt x="6740060" y="2501186"/>
                  </a:cubicBezTo>
                  <a:cubicBezTo>
                    <a:pt x="6434614" y="2523773"/>
                    <a:pt x="6206989" y="2473666"/>
                    <a:pt x="6019280" y="2501186"/>
                  </a:cubicBezTo>
                  <a:cubicBezTo>
                    <a:pt x="5831571" y="2528706"/>
                    <a:pt x="5735400" y="2512444"/>
                    <a:pt x="5495076" y="2501186"/>
                  </a:cubicBezTo>
                  <a:cubicBezTo>
                    <a:pt x="5254752" y="2489928"/>
                    <a:pt x="4949433" y="2471344"/>
                    <a:pt x="4708771" y="2501186"/>
                  </a:cubicBezTo>
                  <a:cubicBezTo>
                    <a:pt x="4468110" y="2531028"/>
                    <a:pt x="4302117" y="2469995"/>
                    <a:pt x="4053516" y="2501186"/>
                  </a:cubicBezTo>
                  <a:cubicBezTo>
                    <a:pt x="3804916" y="2532377"/>
                    <a:pt x="3662973" y="2500638"/>
                    <a:pt x="3529312" y="2501186"/>
                  </a:cubicBezTo>
                  <a:cubicBezTo>
                    <a:pt x="3395651" y="2501734"/>
                    <a:pt x="3087480" y="2472693"/>
                    <a:pt x="2874058" y="2501186"/>
                  </a:cubicBezTo>
                  <a:cubicBezTo>
                    <a:pt x="2660636" y="2529679"/>
                    <a:pt x="2562515" y="2524060"/>
                    <a:pt x="2415380" y="2501186"/>
                  </a:cubicBezTo>
                  <a:cubicBezTo>
                    <a:pt x="2268245" y="2478312"/>
                    <a:pt x="2166869" y="2523238"/>
                    <a:pt x="1956701" y="2501186"/>
                  </a:cubicBezTo>
                  <a:cubicBezTo>
                    <a:pt x="1746533" y="2479134"/>
                    <a:pt x="1475817" y="2471584"/>
                    <a:pt x="1301447" y="2501186"/>
                  </a:cubicBezTo>
                  <a:cubicBezTo>
                    <a:pt x="1127077" y="2530788"/>
                    <a:pt x="976744" y="2480537"/>
                    <a:pt x="777243" y="2501186"/>
                  </a:cubicBezTo>
                  <a:cubicBezTo>
                    <a:pt x="577742" y="2521835"/>
                    <a:pt x="412420" y="2517247"/>
                    <a:pt x="187514" y="2501186"/>
                  </a:cubicBezTo>
                  <a:cubicBezTo>
                    <a:pt x="98923" y="2497902"/>
                    <a:pt x="8573" y="2424296"/>
                    <a:pt x="0" y="2313672"/>
                  </a:cubicBezTo>
                  <a:cubicBezTo>
                    <a:pt x="-22407" y="2150334"/>
                    <a:pt x="26557" y="1974093"/>
                    <a:pt x="0" y="1739609"/>
                  </a:cubicBezTo>
                  <a:cubicBezTo>
                    <a:pt x="-26557" y="1505125"/>
                    <a:pt x="-21427" y="1432794"/>
                    <a:pt x="0" y="1186808"/>
                  </a:cubicBezTo>
                  <a:cubicBezTo>
                    <a:pt x="21427" y="940822"/>
                    <a:pt x="2063" y="840920"/>
                    <a:pt x="0" y="697792"/>
                  </a:cubicBezTo>
                  <a:cubicBezTo>
                    <a:pt x="-2063" y="554664"/>
                    <a:pt x="-24046" y="424564"/>
                    <a:pt x="0" y="187514"/>
                  </a:cubicBezTo>
                  <a:close/>
                </a:path>
              </a:pathLst>
            </a:custGeom>
            <a:noFill/>
            <a:ln w="28575">
              <a:solidFill>
                <a:srgbClr val="316CE5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7497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upload.wikimedia.org/wikipedia/commons/thumb/3/...">
              <a:extLst>
                <a:ext uri="{FF2B5EF4-FFF2-40B4-BE49-F238E27FC236}">
                  <a16:creationId xmlns:a16="http://schemas.microsoft.com/office/drawing/2014/main" id="{E4F80347-25A9-C561-6C19-ACC092AFB6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401" y="3697875"/>
              <a:ext cx="785831" cy="762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171F22E-8AFE-DCE7-8BC4-B6B877EA6659}"/>
              </a:ext>
            </a:extLst>
          </p:cNvPr>
          <p:cNvSpPr/>
          <p:nvPr/>
        </p:nvSpPr>
        <p:spPr>
          <a:xfrm>
            <a:off x="2730810" y="234763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50209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18601" y="122267"/>
                  <a:pt x="85346" y="19723"/>
                  <a:pt x="250075" y="0"/>
                </a:cubicBezTo>
                <a:cubicBezTo>
                  <a:pt x="461072" y="-8423"/>
                  <a:pt x="514858" y="13820"/>
                  <a:pt x="730204" y="0"/>
                </a:cubicBezTo>
                <a:cubicBezTo>
                  <a:pt x="945550" y="-13820"/>
                  <a:pt x="1026001" y="14129"/>
                  <a:pt x="1250343" y="0"/>
                </a:cubicBezTo>
                <a:cubicBezTo>
                  <a:pt x="1414054" y="-7271"/>
                  <a:pt x="1514235" y="106310"/>
                  <a:pt x="1500418" y="250075"/>
                </a:cubicBezTo>
                <a:cubicBezTo>
                  <a:pt x="1498719" y="457230"/>
                  <a:pt x="1503975" y="580758"/>
                  <a:pt x="1500418" y="725386"/>
                </a:cubicBezTo>
                <a:cubicBezTo>
                  <a:pt x="1496861" y="870014"/>
                  <a:pt x="1497296" y="1120239"/>
                  <a:pt x="1500418" y="1261375"/>
                </a:cubicBezTo>
                <a:cubicBezTo>
                  <a:pt x="1487974" y="1391867"/>
                  <a:pt x="1420723" y="1519021"/>
                  <a:pt x="1250343" y="1511450"/>
                </a:cubicBezTo>
                <a:cubicBezTo>
                  <a:pt x="1044775" y="1492345"/>
                  <a:pt x="866135" y="1504055"/>
                  <a:pt x="750209" y="1511450"/>
                </a:cubicBezTo>
                <a:cubicBezTo>
                  <a:pt x="634283" y="1518845"/>
                  <a:pt x="402467" y="1533521"/>
                  <a:pt x="250075" y="1511450"/>
                </a:cubicBezTo>
                <a:cubicBezTo>
                  <a:pt x="92305" y="1501667"/>
                  <a:pt x="-13130" y="1417781"/>
                  <a:pt x="0" y="1261375"/>
                </a:cubicBezTo>
                <a:cubicBezTo>
                  <a:pt x="-6301" y="1016922"/>
                  <a:pt x="518" y="858866"/>
                  <a:pt x="0" y="755725"/>
                </a:cubicBezTo>
                <a:cubicBezTo>
                  <a:pt x="-518" y="652584"/>
                  <a:pt x="-19716" y="394120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423995043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11DECD2-D203-275A-838A-59A96CF4BD09}"/>
              </a:ext>
            </a:extLst>
          </p:cNvPr>
          <p:cNvSpPr/>
          <p:nvPr/>
        </p:nvSpPr>
        <p:spPr>
          <a:xfrm>
            <a:off x="4395462" y="234763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40206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65838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9099" y="111617"/>
                  <a:pt x="102268" y="-26381"/>
                  <a:pt x="250075" y="0"/>
                </a:cubicBezTo>
                <a:cubicBezTo>
                  <a:pt x="469971" y="-18268"/>
                  <a:pt x="617361" y="12739"/>
                  <a:pt x="740206" y="0"/>
                </a:cubicBezTo>
                <a:cubicBezTo>
                  <a:pt x="863051" y="-12739"/>
                  <a:pt x="1081242" y="-5866"/>
                  <a:pt x="1250343" y="0"/>
                </a:cubicBezTo>
                <a:cubicBezTo>
                  <a:pt x="1376392" y="-8861"/>
                  <a:pt x="1511792" y="108369"/>
                  <a:pt x="1500418" y="250075"/>
                </a:cubicBezTo>
                <a:cubicBezTo>
                  <a:pt x="1492101" y="352224"/>
                  <a:pt x="1499702" y="565307"/>
                  <a:pt x="1500418" y="755725"/>
                </a:cubicBezTo>
                <a:cubicBezTo>
                  <a:pt x="1501135" y="946143"/>
                  <a:pt x="1509864" y="1017158"/>
                  <a:pt x="1500418" y="1261375"/>
                </a:cubicBezTo>
                <a:cubicBezTo>
                  <a:pt x="1510929" y="1387687"/>
                  <a:pt x="1375833" y="1522680"/>
                  <a:pt x="1250343" y="1511450"/>
                </a:cubicBezTo>
                <a:cubicBezTo>
                  <a:pt x="1144114" y="1496209"/>
                  <a:pt x="1000707" y="1529903"/>
                  <a:pt x="780217" y="1511450"/>
                </a:cubicBezTo>
                <a:cubicBezTo>
                  <a:pt x="559727" y="1492997"/>
                  <a:pt x="507130" y="1523121"/>
                  <a:pt x="250075" y="1511450"/>
                </a:cubicBezTo>
                <a:cubicBezTo>
                  <a:pt x="82760" y="1502995"/>
                  <a:pt x="20452" y="1394103"/>
                  <a:pt x="0" y="1261375"/>
                </a:cubicBezTo>
                <a:cubicBezTo>
                  <a:pt x="-14181" y="1055326"/>
                  <a:pt x="7242" y="882271"/>
                  <a:pt x="0" y="765838"/>
                </a:cubicBezTo>
                <a:cubicBezTo>
                  <a:pt x="-7242" y="649405"/>
                  <a:pt x="345" y="457173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91243064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179FDF7-6054-6FBC-2323-FB8A9083CA7F}"/>
              </a:ext>
            </a:extLst>
          </p:cNvPr>
          <p:cNvSpPr/>
          <p:nvPr/>
        </p:nvSpPr>
        <p:spPr>
          <a:xfrm>
            <a:off x="6060114" y="234763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7021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55725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80217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-16897" y="118630"/>
                  <a:pt x="84747" y="-13477"/>
                  <a:pt x="250075" y="0"/>
                </a:cubicBezTo>
                <a:cubicBezTo>
                  <a:pt x="495883" y="9233"/>
                  <a:pt x="549757" y="443"/>
                  <a:pt x="770214" y="0"/>
                </a:cubicBezTo>
                <a:cubicBezTo>
                  <a:pt x="990671" y="-443"/>
                  <a:pt x="1023312" y="-12239"/>
                  <a:pt x="1250343" y="0"/>
                </a:cubicBezTo>
                <a:cubicBezTo>
                  <a:pt x="1393187" y="5621"/>
                  <a:pt x="1470779" y="117297"/>
                  <a:pt x="1500418" y="250075"/>
                </a:cubicBezTo>
                <a:cubicBezTo>
                  <a:pt x="1506770" y="381522"/>
                  <a:pt x="1524561" y="651043"/>
                  <a:pt x="1500418" y="755725"/>
                </a:cubicBezTo>
                <a:cubicBezTo>
                  <a:pt x="1476276" y="860407"/>
                  <a:pt x="1488791" y="1081575"/>
                  <a:pt x="1500418" y="1261375"/>
                </a:cubicBezTo>
                <a:cubicBezTo>
                  <a:pt x="1497619" y="1407857"/>
                  <a:pt x="1400751" y="1537946"/>
                  <a:pt x="1250343" y="1511450"/>
                </a:cubicBezTo>
                <a:cubicBezTo>
                  <a:pt x="1133219" y="1510365"/>
                  <a:pt x="883473" y="1524425"/>
                  <a:pt x="780217" y="1511450"/>
                </a:cubicBezTo>
                <a:cubicBezTo>
                  <a:pt x="676961" y="1498475"/>
                  <a:pt x="376499" y="1506269"/>
                  <a:pt x="250075" y="1511450"/>
                </a:cubicBezTo>
                <a:cubicBezTo>
                  <a:pt x="134889" y="1529961"/>
                  <a:pt x="-4618" y="1398481"/>
                  <a:pt x="0" y="1261375"/>
                </a:cubicBezTo>
                <a:cubicBezTo>
                  <a:pt x="-527" y="1081963"/>
                  <a:pt x="25017" y="941803"/>
                  <a:pt x="0" y="755725"/>
                </a:cubicBezTo>
                <a:cubicBezTo>
                  <a:pt x="-25017" y="569647"/>
                  <a:pt x="18732" y="424124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19749573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8C23B87-E34A-DBD7-8415-B432801BE3DF}"/>
              </a:ext>
            </a:extLst>
          </p:cNvPr>
          <p:cNvSpPr/>
          <p:nvPr/>
        </p:nvSpPr>
        <p:spPr>
          <a:xfrm>
            <a:off x="7724766" y="2347635"/>
            <a:ext cx="1500418" cy="1511450"/>
          </a:xfrm>
          <a:custGeom>
            <a:avLst/>
            <a:gdLst>
              <a:gd name="connsiteX0" fmla="*/ 0 w 1500418"/>
              <a:gd name="connsiteY0" fmla="*/ 250075 h 1511450"/>
              <a:gd name="connsiteX1" fmla="*/ 250075 w 1500418"/>
              <a:gd name="connsiteY1" fmla="*/ 0 h 1511450"/>
              <a:gd name="connsiteX2" fmla="*/ 730204 w 1500418"/>
              <a:gd name="connsiteY2" fmla="*/ 0 h 1511450"/>
              <a:gd name="connsiteX3" fmla="*/ 1250343 w 1500418"/>
              <a:gd name="connsiteY3" fmla="*/ 0 h 1511450"/>
              <a:gd name="connsiteX4" fmla="*/ 1500418 w 1500418"/>
              <a:gd name="connsiteY4" fmla="*/ 250075 h 1511450"/>
              <a:gd name="connsiteX5" fmla="*/ 1500418 w 1500418"/>
              <a:gd name="connsiteY5" fmla="*/ 725386 h 1511450"/>
              <a:gd name="connsiteX6" fmla="*/ 1500418 w 1500418"/>
              <a:gd name="connsiteY6" fmla="*/ 1261375 h 1511450"/>
              <a:gd name="connsiteX7" fmla="*/ 1250343 w 1500418"/>
              <a:gd name="connsiteY7" fmla="*/ 1511450 h 1511450"/>
              <a:gd name="connsiteX8" fmla="*/ 740206 w 1500418"/>
              <a:gd name="connsiteY8" fmla="*/ 1511450 h 1511450"/>
              <a:gd name="connsiteX9" fmla="*/ 250075 w 1500418"/>
              <a:gd name="connsiteY9" fmla="*/ 1511450 h 1511450"/>
              <a:gd name="connsiteX10" fmla="*/ 0 w 1500418"/>
              <a:gd name="connsiteY10" fmla="*/ 1261375 h 1511450"/>
              <a:gd name="connsiteX11" fmla="*/ 0 w 1500418"/>
              <a:gd name="connsiteY11" fmla="*/ 755725 h 1511450"/>
              <a:gd name="connsiteX12" fmla="*/ 0 w 1500418"/>
              <a:gd name="connsiteY12" fmla="*/ 250075 h 15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0418" h="1511450" extrusionOk="0">
                <a:moveTo>
                  <a:pt x="0" y="250075"/>
                </a:moveTo>
                <a:cubicBezTo>
                  <a:pt x="22681" y="114908"/>
                  <a:pt x="103396" y="-2578"/>
                  <a:pt x="250075" y="0"/>
                </a:cubicBezTo>
                <a:cubicBezTo>
                  <a:pt x="433021" y="7457"/>
                  <a:pt x="526236" y="5281"/>
                  <a:pt x="730204" y="0"/>
                </a:cubicBezTo>
                <a:cubicBezTo>
                  <a:pt x="934172" y="-5281"/>
                  <a:pt x="1125820" y="-19117"/>
                  <a:pt x="1250343" y="0"/>
                </a:cubicBezTo>
                <a:cubicBezTo>
                  <a:pt x="1412662" y="4946"/>
                  <a:pt x="1511631" y="97905"/>
                  <a:pt x="1500418" y="250075"/>
                </a:cubicBezTo>
                <a:cubicBezTo>
                  <a:pt x="1480623" y="380760"/>
                  <a:pt x="1511968" y="623562"/>
                  <a:pt x="1500418" y="725386"/>
                </a:cubicBezTo>
                <a:cubicBezTo>
                  <a:pt x="1488868" y="827210"/>
                  <a:pt x="1494795" y="1015892"/>
                  <a:pt x="1500418" y="1261375"/>
                </a:cubicBezTo>
                <a:cubicBezTo>
                  <a:pt x="1515826" y="1414580"/>
                  <a:pt x="1384828" y="1531535"/>
                  <a:pt x="1250343" y="1511450"/>
                </a:cubicBezTo>
                <a:cubicBezTo>
                  <a:pt x="1131542" y="1496492"/>
                  <a:pt x="983455" y="1536680"/>
                  <a:pt x="740206" y="1511450"/>
                </a:cubicBezTo>
                <a:cubicBezTo>
                  <a:pt x="496957" y="1486220"/>
                  <a:pt x="460788" y="1526364"/>
                  <a:pt x="250075" y="1511450"/>
                </a:cubicBezTo>
                <a:cubicBezTo>
                  <a:pt x="103046" y="1535066"/>
                  <a:pt x="16656" y="1392155"/>
                  <a:pt x="0" y="1261375"/>
                </a:cubicBezTo>
                <a:cubicBezTo>
                  <a:pt x="-8070" y="1071011"/>
                  <a:pt x="10754" y="959921"/>
                  <a:pt x="0" y="755725"/>
                </a:cubicBezTo>
                <a:cubicBezTo>
                  <a:pt x="-10754" y="551529"/>
                  <a:pt x="-5611" y="384216"/>
                  <a:pt x="0" y="250075"/>
                </a:cubicBezTo>
                <a:close/>
              </a:path>
            </a:pathLst>
          </a:custGeom>
          <a:noFill/>
          <a:ln>
            <a:solidFill>
              <a:srgbClr val="316CE5"/>
            </a:solidFill>
            <a:extLst>
              <a:ext uri="{C807C97D-BFC1-408E-A445-0C87EB9F89A2}">
                <ask:lineSketchStyleProps xmlns:ask="http://schemas.microsoft.com/office/drawing/2018/sketchyshapes" sd="371071504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42F8D4B-D23C-7C43-AAC6-A475A5BA633A}"/>
              </a:ext>
            </a:extLst>
          </p:cNvPr>
          <p:cNvCxnSpPr>
            <a:cxnSpLocks/>
          </p:cNvCxnSpPr>
          <p:nvPr/>
        </p:nvCxnSpPr>
        <p:spPr>
          <a:xfrm>
            <a:off x="3457957" y="3864983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C23994F-51F0-6A7D-B760-DEC6945B08C5}"/>
              </a:ext>
            </a:extLst>
          </p:cNvPr>
          <p:cNvCxnSpPr>
            <a:cxnSpLocks/>
          </p:cNvCxnSpPr>
          <p:nvPr/>
        </p:nvCxnSpPr>
        <p:spPr>
          <a:xfrm>
            <a:off x="3457957" y="4265373"/>
            <a:ext cx="50258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5EB2EE9-C1A3-8172-F6D5-1FEFD6F7D291}"/>
              </a:ext>
            </a:extLst>
          </p:cNvPr>
          <p:cNvCxnSpPr>
            <a:cxnSpLocks/>
          </p:cNvCxnSpPr>
          <p:nvPr/>
        </p:nvCxnSpPr>
        <p:spPr>
          <a:xfrm>
            <a:off x="5133225" y="3857659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3448EA-0EAA-8F94-EF13-AA7C7B84065F}"/>
              </a:ext>
            </a:extLst>
          </p:cNvPr>
          <p:cNvCxnSpPr>
            <a:cxnSpLocks/>
          </p:cNvCxnSpPr>
          <p:nvPr/>
        </p:nvCxnSpPr>
        <p:spPr>
          <a:xfrm>
            <a:off x="6808493" y="3864983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F7ED442-A493-6A20-EA90-EF9FE7B0B95A}"/>
              </a:ext>
            </a:extLst>
          </p:cNvPr>
          <p:cNvCxnSpPr>
            <a:cxnSpLocks/>
          </p:cNvCxnSpPr>
          <p:nvPr/>
        </p:nvCxnSpPr>
        <p:spPr>
          <a:xfrm>
            <a:off x="8483760" y="3864983"/>
            <a:ext cx="0" cy="40039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EB3A53A-C710-27ED-0CB8-9C671820756E}"/>
              </a:ext>
            </a:extLst>
          </p:cNvPr>
          <p:cNvSpPr/>
          <p:nvPr/>
        </p:nvSpPr>
        <p:spPr>
          <a:xfrm>
            <a:off x="2854894" y="3191711"/>
            <a:ext cx="6265718" cy="578379"/>
          </a:xfrm>
          <a:custGeom>
            <a:avLst/>
            <a:gdLst>
              <a:gd name="connsiteX0" fmla="*/ 0 w 6265718"/>
              <a:gd name="connsiteY0" fmla="*/ 96398 h 578379"/>
              <a:gd name="connsiteX1" fmla="*/ 96398 w 6265718"/>
              <a:gd name="connsiteY1" fmla="*/ 0 h 578379"/>
              <a:gd name="connsiteX2" fmla="*/ 892626 w 6265718"/>
              <a:gd name="connsiteY2" fmla="*/ 0 h 578379"/>
              <a:gd name="connsiteX3" fmla="*/ 1445936 w 6265718"/>
              <a:gd name="connsiteY3" fmla="*/ 0 h 578379"/>
              <a:gd name="connsiteX4" fmla="*/ 1938518 w 6265718"/>
              <a:gd name="connsiteY4" fmla="*/ 0 h 578379"/>
              <a:gd name="connsiteX5" fmla="*/ 2613287 w 6265718"/>
              <a:gd name="connsiteY5" fmla="*/ 0 h 578379"/>
              <a:gd name="connsiteX6" fmla="*/ 3105868 w 6265718"/>
              <a:gd name="connsiteY6" fmla="*/ 0 h 578379"/>
              <a:gd name="connsiteX7" fmla="*/ 3841367 w 6265718"/>
              <a:gd name="connsiteY7" fmla="*/ 0 h 578379"/>
              <a:gd name="connsiteX8" fmla="*/ 4455406 w 6265718"/>
              <a:gd name="connsiteY8" fmla="*/ 0 h 578379"/>
              <a:gd name="connsiteX9" fmla="*/ 5251634 w 6265718"/>
              <a:gd name="connsiteY9" fmla="*/ 0 h 578379"/>
              <a:gd name="connsiteX10" fmla="*/ 6169320 w 6265718"/>
              <a:gd name="connsiteY10" fmla="*/ 0 h 578379"/>
              <a:gd name="connsiteX11" fmla="*/ 6265718 w 6265718"/>
              <a:gd name="connsiteY11" fmla="*/ 96398 h 578379"/>
              <a:gd name="connsiteX12" fmla="*/ 6265718 w 6265718"/>
              <a:gd name="connsiteY12" fmla="*/ 481981 h 578379"/>
              <a:gd name="connsiteX13" fmla="*/ 6169320 w 6265718"/>
              <a:gd name="connsiteY13" fmla="*/ 578379 h 578379"/>
              <a:gd name="connsiteX14" fmla="*/ 5555280 w 6265718"/>
              <a:gd name="connsiteY14" fmla="*/ 578379 h 578379"/>
              <a:gd name="connsiteX15" fmla="*/ 5001969 w 6265718"/>
              <a:gd name="connsiteY15" fmla="*/ 578379 h 578379"/>
              <a:gd name="connsiteX16" fmla="*/ 4266471 w 6265718"/>
              <a:gd name="connsiteY16" fmla="*/ 578379 h 578379"/>
              <a:gd name="connsiteX17" fmla="*/ 3591702 w 6265718"/>
              <a:gd name="connsiteY17" fmla="*/ 578379 h 578379"/>
              <a:gd name="connsiteX18" fmla="*/ 2795474 w 6265718"/>
              <a:gd name="connsiteY18" fmla="*/ 578379 h 578379"/>
              <a:gd name="connsiteX19" fmla="*/ 2181435 w 6265718"/>
              <a:gd name="connsiteY19" fmla="*/ 578379 h 578379"/>
              <a:gd name="connsiteX20" fmla="*/ 1688853 w 6265718"/>
              <a:gd name="connsiteY20" fmla="*/ 578379 h 578379"/>
              <a:gd name="connsiteX21" fmla="*/ 1014084 w 6265718"/>
              <a:gd name="connsiteY21" fmla="*/ 578379 h 578379"/>
              <a:gd name="connsiteX22" fmla="*/ 96398 w 6265718"/>
              <a:gd name="connsiteY22" fmla="*/ 578379 h 578379"/>
              <a:gd name="connsiteX23" fmla="*/ 0 w 6265718"/>
              <a:gd name="connsiteY23" fmla="*/ 481981 h 578379"/>
              <a:gd name="connsiteX24" fmla="*/ 0 w 6265718"/>
              <a:gd name="connsiteY24" fmla="*/ 96398 h 57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65718" h="578379" extrusionOk="0">
                <a:moveTo>
                  <a:pt x="0" y="96398"/>
                </a:moveTo>
                <a:cubicBezTo>
                  <a:pt x="-5250" y="43491"/>
                  <a:pt x="34379" y="2341"/>
                  <a:pt x="96398" y="0"/>
                </a:cubicBezTo>
                <a:cubicBezTo>
                  <a:pt x="481003" y="3946"/>
                  <a:pt x="538544" y="-6597"/>
                  <a:pt x="892626" y="0"/>
                </a:cubicBezTo>
                <a:cubicBezTo>
                  <a:pt x="1246708" y="6597"/>
                  <a:pt x="1316618" y="24518"/>
                  <a:pt x="1445936" y="0"/>
                </a:cubicBezTo>
                <a:cubicBezTo>
                  <a:pt x="1575254" y="-24518"/>
                  <a:pt x="1811653" y="13317"/>
                  <a:pt x="1938518" y="0"/>
                </a:cubicBezTo>
                <a:cubicBezTo>
                  <a:pt x="2065383" y="-13317"/>
                  <a:pt x="2317168" y="-22094"/>
                  <a:pt x="2613287" y="0"/>
                </a:cubicBezTo>
                <a:cubicBezTo>
                  <a:pt x="2909406" y="22094"/>
                  <a:pt x="2923199" y="17969"/>
                  <a:pt x="3105868" y="0"/>
                </a:cubicBezTo>
                <a:cubicBezTo>
                  <a:pt x="3288537" y="-17969"/>
                  <a:pt x="3603804" y="3157"/>
                  <a:pt x="3841367" y="0"/>
                </a:cubicBezTo>
                <a:cubicBezTo>
                  <a:pt x="4078930" y="-3157"/>
                  <a:pt x="4320339" y="-12529"/>
                  <a:pt x="4455406" y="0"/>
                </a:cubicBezTo>
                <a:cubicBezTo>
                  <a:pt x="4590473" y="12529"/>
                  <a:pt x="5042471" y="26658"/>
                  <a:pt x="5251634" y="0"/>
                </a:cubicBezTo>
                <a:cubicBezTo>
                  <a:pt x="5460797" y="-26658"/>
                  <a:pt x="5729457" y="-35098"/>
                  <a:pt x="6169320" y="0"/>
                </a:cubicBezTo>
                <a:cubicBezTo>
                  <a:pt x="6220432" y="-1681"/>
                  <a:pt x="6264254" y="38691"/>
                  <a:pt x="6265718" y="96398"/>
                </a:cubicBezTo>
                <a:cubicBezTo>
                  <a:pt x="6279631" y="230484"/>
                  <a:pt x="6276882" y="311224"/>
                  <a:pt x="6265718" y="481981"/>
                </a:cubicBezTo>
                <a:cubicBezTo>
                  <a:pt x="6262657" y="539057"/>
                  <a:pt x="6224166" y="587503"/>
                  <a:pt x="6169320" y="578379"/>
                </a:cubicBezTo>
                <a:cubicBezTo>
                  <a:pt x="5876218" y="563447"/>
                  <a:pt x="5708272" y="553522"/>
                  <a:pt x="5555280" y="578379"/>
                </a:cubicBezTo>
                <a:cubicBezTo>
                  <a:pt x="5402288" y="603236"/>
                  <a:pt x="5167137" y="573726"/>
                  <a:pt x="5001969" y="578379"/>
                </a:cubicBezTo>
                <a:cubicBezTo>
                  <a:pt x="4836801" y="583032"/>
                  <a:pt x="4422587" y="549169"/>
                  <a:pt x="4266471" y="578379"/>
                </a:cubicBezTo>
                <a:cubicBezTo>
                  <a:pt x="4110355" y="607589"/>
                  <a:pt x="3734748" y="573528"/>
                  <a:pt x="3591702" y="578379"/>
                </a:cubicBezTo>
                <a:cubicBezTo>
                  <a:pt x="3448656" y="583230"/>
                  <a:pt x="3185065" y="577124"/>
                  <a:pt x="2795474" y="578379"/>
                </a:cubicBezTo>
                <a:cubicBezTo>
                  <a:pt x="2405883" y="579634"/>
                  <a:pt x="2436342" y="602713"/>
                  <a:pt x="2181435" y="578379"/>
                </a:cubicBezTo>
                <a:cubicBezTo>
                  <a:pt x="1926528" y="554045"/>
                  <a:pt x="1799742" y="578027"/>
                  <a:pt x="1688853" y="578379"/>
                </a:cubicBezTo>
                <a:cubicBezTo>
                  <a:pt x="1577964" y="578731"/>
                  <a:pt x="1156151" y="562484"/>
                  <a:pt x="1014084" y="578379"/>
                </a:cubicBezTo>
                <a:cubicBezTo>
                  <a:pt x="872017" y="594274"/>
                  <a:pt x="490521" y="577329"/>
                  <a:pt x="96398" y="578379"/>
                </a:cubicBezTo>
                <a:cubicBezTo>
                  <a:pt x="48561" y="586187"/>
                  <a:pt x="-5276" y="544833"/>
                  <a:pt x="0" y="481981"/>
                </a:cubicBezTo>
                <a:cubicBezTo>
                  <a:pt x="-13058" y="320188"/>
                  <a:pt x="-9927" y="286858"/>
                  <a:pt x="0" y="96398"/>
                </a:cubicBezTo>
                <a:close/>
              </a:path>
            </a:pathLst>
          </a:custGeom>
          <a:noFill/>
          <a:ln w="28575">
            <a:solidFill>
              <a:srgbClr val="F6C6E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14174267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7AE3F2DE-E453-91EA-3FEA-86B4788C7926}"/>
              </a:ext>
            </a:extLst>
          </p:cNvPr>
          <p:cNvSpPr/>
          <p:nvPr/>
        </p:nvSpPr>
        <p:spPr>
          <a:xfrm>
            <a:off x="3325798" y="3321460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F0D5A164-7812-4914-ED9A-D1BECEE51F50}"/>
              </a:ext>
            </a:extLst>
          </p:cNvPr>
          <p:cNvSpPr/>
          <p:nvPr/>
        </p:nvSpPr>
        <p:spPr>
          <a:xfrm>
            <a:off x="5008869" y="3315110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F32600FE-0D7F-F9B3-C2E3-A4C99C095A1D}"/>
              </a:ext>
            </a:extLst>
          </p:cNvPr>
          <p:cNvSpPr/>
          <p:nvPr/>
        </p:nvSpPr>
        <p:spPr>
          <a:xfrm>
            <a:off x="5384511" y="330515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C9A60F26-0285-8302-2056-CAE9DF5084A3}"/>
              </a:ext>
            </a:extLst>
          </p:cNvPr>
          <p:cNvSpPr/>
          <p:nvPr/>
        </p:nvSpPr>
        <p:spPr>
          <a:xfrm>
            <a:off x="4610839" y="3320593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7808DC7F-5461-2B52-8B6D-105F5A031011}"/>
              </a:ext>
            </a:extLst>
          </p:cNvPr>
          <p:cNvSpPr/>
          <p:nvPr/>
        </p:nvSpPr>
        <p:spPr>
          <a:xfrm>
            <a:off x="6659244" y="330515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1AA72BBD-5DF9-9953-3EF0-9BAB582C1227}"/>
              </a:ext>
            </a:extLst>
          </p:cNvPr>
          <p:cNvSpPr/>
          <p:nvPr/>
        </p:nvSpPr>
        <p:spPr>
          <a:xfrm>
            <a:off x="8017548" y="330515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1540545D-8437-FE72-D6D2-ED3F0765F68D}"/>
              </a:ext>
            </a:extLst>
          </p:cNvPr>
          <p:cNvSpPr/>
          <p:nvPr/>
        </p:nvSpPr>
        <p:spPr>
          <a:xfrm>
            <a:off x="8455592" y="3305154"/>
            <a:ext cx="332510" cy="332510"/>
          </a:xfrm>
          <a:prstGeom prst="cube">
            <a:avLst/>
          </a:prstGeom>
          <a:solidFill>
            <a:srgbClr val="316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8F18748F-A91F-BA47-B7B0-BE1E12F299FF}"/>
              </a:ext>
            </a:extLst>
          </p:cNvPr>
          <p:cNvCxnSpPr>
            <a:stCxn id="39" idx="0"/>
            <a:endCxn id="41" idx="0"/>
          </p:cNvCxnSpPr>
          <p:nvPr/>
        </p:nvCxnSpPr>
        <p:spPr>
          <a:xfrm rot="5400000" flipH="1" flipV="1">
            <a:off x="4371977" y="2476750"/>
            <a:ext cx="6350" cy="1683071"/>
          </a:xfrm>
          <a:prstGeom prst="curvedConnector3">
            <a:avLst>
              <a:gd name="adj1" fmla="val 3700000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6FFA3D85-C091-56CD-3AF2-7F550AE90863}"/>
              </a:ext>
            </a:extLst>
          </p:cNvPr>
          <p:cNvCxnSpPr>
            <a:cxnSpLocks/>
            <a:stCxn id="39" idx="3"/>
            <a:endCxn id="41" idx="3"/>
          </p:cNvCxnSpPr>
          <p:nvPr/>
        </p:nvCxnSpPr>
        <p:spPr>
          <a:xfrm rot="5400000" flipH="1" flipV="1">
            <a:off x="4288849" y="2809259"/>
            <a:ext cx="6350" cy="1683071"/>
          </a:xfrm>
          <a:prstGeom prst="bentConnector3">
            <a:avLst>
              <a:gd name="adj1" fmla="val -9605417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9" name="Picture 68" descr="Qr code&#10;&#10;Description automatically generated">
            <a:extLst>
              <a:ext uri="{FF2B5EF4-FFF2-40B4-BE49-F238E27FC236}">
                <a16:creationId xmlns:a16="http://schemas.microsoft.com/office/drawing/2014/main" id="{A5E7C1EF-38FB-D362-CDDB-9970B0BCD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6" y="4202482"/>
            <a:ext cx="1726037" cy="1726037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47E2880B-E89E-7298-13AA-0421BD050634}"/>
              </a:ext>
            </a:extLst>
          </p:cNvPr>
          <p:cNvSpPr txBox="1"/>
          <p:nvPr/>
        </p:nvSpPr>
        <p:spPr>
          <a:xfrm>
            <a:off x="0" y="5791610"/>
            <a:ext cx="22619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effectLst/>
                <a:latin typeface="open sans" panose="020B0606030504020204" pitchFamily="34" charset="0"/>
              </a:rPr>
              <a:t>https://</a:t>
            </a:r>
            <a:r>
              <a:rPr lang="en-GB" sz="1800" b="0" i="0" dirty="0" err="1">
                <a:effectLst/>
                <a:latin typeface="open sans" panose="020B0606030504020204" pitchFamily="34" charset="0"/>
              </a:rPr>
              <a:t>kubernetes.io</a:t>
            </a:r>
            <a:r>
              <a:rPr lang="en-GB" sz="1800" b="0" i="0" dirty="0">
                <a:effectLst/>
                <a:latin typeface="open sans" panose="020B0606030504020204" pitchFamily="34" charset="0"/>
              </a:rPr>
              <a:t>/docs/concepts/workloads/pods/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9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8" grpId="0" animBg="1"/>
      <p:bldP spid="39" grpId="0" animBg="1"/>
      <p:bldP spid="39" grpId="1" animBg="1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Colour Text">
  <a:themeElements>
    <a:clrScheme name="Nominet Registry">
      <a:dk1>
        <a:srgbClr val="3C3C3B"/>
      </a:dk1>
      <a:lt1>
        <a:srgbClr val="FFFFFF"/>
      </a:lt1>
      <a:dk2>
        <a:srgbClr val="3B3FB6"/>
      </a:dk2>
      <a:lt2>
        <a:srgbClr val="A7A8AA"/>
      </a:lt2>
      <a:accent1>
        <a:srgbClr val="00AEB6"/>
      </a:accent1>
      <a:accent2>
        <a:srgbClr val="3B3FB6"/>
      </a:accent2>
      <a:accent3>
        <a:srgbClr val="268080"/>
      </a:accent3>
      <a:accent4>
        <a:srgbClr val="170A7A"/>
      </a:accent4>
      <a:accent5>
        <a:srgbClr val="3DE3E8"/>
      </a:accent5>
      <a:accent6>
        <a:srgbClr val="5757F7"/>
      </a:accent6>
      <a:hlink>
        <a:srgbClr val="00AEB6"/>
      </a:hlink>
      <a:folHlink>
        <a:srgbClr val="5757F7"/>
      </a:folHlink>
    </a:clrScheme>
    <a:fontScheme name="Cera Pro">
      <a:majorFont>
        <a:latin typeface="Cera Pro Medium"/>
        <a:ea typeface=""/>
        <a:cs typeface=""/>
      </a:majorFont>
      <a:minorFont>
        <a:latin typeface="Cer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sz="11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Nominet Registry" id="{18D2EADB-52E0-4104-BB69-F1BA0C884E9F}" vid="{29D507B2-1490-40F7-803C-2D2BA30FA8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9691</TotalTime>
  <Words>244</Words>
  <Application>Microsoft Macintosh PowerPoint</Application>
  <PresentationFormat>Widescreen</PresentationFormat>
  <Paragraphs>100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Cera Pro</vt:lpstr>
      <vt:lpstr>Cera Pro Light</vt:lpstr>
      <vt:lpstr>Cera Pro Medium</vt:lpstr>
      <vt:lpstr>open sans</vt:lpstr>
      <vt:lpstr>Roboto Light</vt:lpstr>
      <vt:lpstr>Colour Text</vt:lpstr>
      <vt:lpstr>An Introduction to Networks in Kubernetes</vt:lpstr>
      <vt:lpstr>What are Containers?</vt:lpstr>
      <vt:lpstr>How are Containers Run?</vt:lpstr>
      <vt:lpstr>How are Containers Run?</vt:lpstr>
      <vt:lpstr>How are Containers Run?</vt:lpstr>
      <vt:lpstr>How are Containers Run?</vt:lpstr>
      <vt:lpstr>K8s in 8Ss</vt:lpstr>
      <vt:lpstr>Kubernetes Networking</vt:lpstr>
      <vt:lpstr>Pod network</vt:lpstr>
      <vt:lpstr>Service network</vt:lpstr>
      <vt:lpstr>Service network</vt:lpstr>
      <vt:lpstr>Access example – Inbound from customer</vt:lpstr>
      <vt:lpstr>Access example – App to database</vt:lpstr>
      <vt:lpstr>Extensibility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K8s in 8Ss</dc:title>
  <dc:creator>James Wilkinson</dc:creator>
  <cp:lastModifiedBy>James Wilkinson</cp:lastModifiedBy>
  <cp:revision>2</cp:revision>
  <dcterms:created xsi:type="dcterms:W3CDTF">2023-03-08T10:48:15Z</dcterms:created>
  <dcterms:modified xsi:type="dcterms:W3CDTF">2023-03-31T16:03:29Z</dcterms:modified>
</cp:coreProperties>
</file>