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6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7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746" r:id="rId2"/>
    <p:sldMasterId id="2147483789" r:id="rId3"/>
    <p:sldMasterId id="2147484200" r:id="rId4"/>
    <p:sldMasterId id="2147484220" r:id="rId5"/>
    <p:sldMasterId id="2147484240" r:id="rId6"/>
    <p:sldMasterId id="2147484264" r:id="rId7"/>
    <p:sldMasterId id="2147484285" r:id="rId8"/>
  </p:sldMasterIdLst>
  <p:notesMasterIdLst>
    <p:notesMasterId r:id="rId18"/>
  </p:notesMasterIdLst>
  <p:handoutMasterIdLst>
    <p:handoutMasterId r:id="rId19"/>
  </p:handoutMasterIdLst>
  <p:sldIdLst>
    <p:sldId id="258" r:id="rId9"/>
    <p:sldId id="277" r:id="rId10"/>
    <p:sldId id="269" r:id="rId11"/>
    <p:sldId id="271" r:id="rId12"/>
    <p:sldId id="270" r:id="rId13"/>
    <p:sldId id="278" r:id="rId14"/>
    <p:sldId id="272" r:id="rId15"/>
    <p:sldId id="274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49"/>
    <a:srgbClr val="007A79"/>
    <a:srgbClr val="E4D2E0"/>
    <a:srgbClr val="D4263E"/>
    <a:srgbClr val="1A365D"/>
    <a:srgbClr val="1A3F82"/>
    <a:srgbClr val="FFFDF8"/>
    <a:srgbClr val="FFFFFF"/>
    <a:srgbClr val="FFFCEE"/>
    <a:srgbClr val="5D37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DA011C-E8EC-4260-A0EF-EE987E7E53B8}" v="69" dt="2023-03-29T11:58:40.9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17" autoAdjust="0"/>
  </p:normalViewPr>
  <p:slideViewPr>
    <p:cSldViewPr snapToGrid="0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72D8D-FB06-49F8-80F3-966BA7A33CAB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465D6-E927-4CD6-BB6D-7C5E4BEAA1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00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92B64-956F-4AA1-9D00-91265D8096D4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C1D15-B5DE-4BD5-A4FB-8CE7A139D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015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C1D15-B5DE-4BD5-A4FB-8CE7A139D48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030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C1D15-B5DE-4BD5-A4FB-8CE7A139D48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288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I’m probably going to say behaviour a lot in the next 10 minutes, but there are many ways to approach microservice “behaviour”. One way to characterize a microservice architecture and it’s behaviour is through the dependency structure of all the microservices. Here we can talk either about static dependency structure or the dependency structure at run-time, or more the actual calls being made between microservices as the architecture is in operation.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C1D15-B5DE-4BD5-A4FB-8CE7A139D48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314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Flint 1">
    <p:bg>
      <p:bgPr>
        <a:solidFill>
          <a:srgbClr val="003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003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588832"/>
            <a:ext cx="9144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  <a:endParaRPr lang="en-GB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09650"/>
            <a:ext cx="9144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673DB7-0B46-684C-B5E1-AF6CC880A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88" y="5367600"/>
            <a:ext cx="1072823" cy="94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11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Navy 2">
    <p:bg>
      <p:bgPr>
        <a:solidFill>
          <a:srgbClr val="D426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1A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0033D83-FD37-8144-AE84-F8DDA7543B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705266"/>
            <a:ext cx="9144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0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32FD95-903B-C046-A9B7-359EE07F7B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071046"/>
            <a:ext cx="9144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CA2BE4-6BD0-514F-9A84-E62F640A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88" y="446400"/>
            <a:ext cx="1072823" cy="94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026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block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60580" y="1436276"/>
            <a:ext cx="5912891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734B01-7260-5A4D-8E9A-A3D89E4A3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7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45849" y="2162630"/>
            <a:ext cx="469900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118531" y="1436276"/>
            <a:ext cx="5923517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insert content</a:t>
            </a:r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796A6BD-64A5-9C49-80C3-0EEA55FDA5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A94FF2-B536-A445-9D42-C1E6E6F5A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325" y="5721859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8214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33081" y="1437277"/>
            <a:ext cx="7946332" cy="29081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9" name="Rectangle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3747639"/>
            <a:ext cx="3898084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613A8D-B828-EF41-A8F4-4A908EAF6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7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8167505" y="4435478"/>
            <a:ext cx="3911908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145001" y="4435478"/>
            <a:ext cx="3903972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88272" y="4130637"/>
            <a:ext cx="3181349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00925" y="1765301"/>
            <a:ext cx="7259275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34423" y="1436202"/>
            <a:ext cx="3882192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F44E664-3719-094D-9BB3-A36537B009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6267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2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3747639"/>
            <a:ext cx="3898084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33081" y="1436200"/>
            <a:ext cx="3915892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65438" y="1435124"/>
            <a:ext cx="3898084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896F8A-5C4C-0F42-865E-7876D9668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7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133081" y="4434402"/>
            <a:ext cx="7930441" cy="2327133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88272" y="4130637"/>
            <a:ext cx="3181349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556336" y="1765300"/>
            <a:ext cx="3181349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00927" y="1765301"/>
            <a:ext cx="3181349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34423" y="1436202"/>
            <a:ext cx="3882192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EF2316E-6486-D348-AC07-4247985732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2923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3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28" y="1437279"/>
            <a:ext cx="3912347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49404" y="1437279"/>
            <a:ext cx="3901205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Rectangle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69140" y="4130635"/>
            <a:ext cx="3910273" cy="26308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543379" y="4486275"/>
            <a:ext cx="3181349" cy="19558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149403" y="4130635"/>
            <a:ext cx="3901204" cy="2630898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18528" y="4122330"/>
            <a:ext cx="3905040" cy="2639205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169140" y="1437276"/>
            <a:ext cx="3910273" cy="2615202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452884" y="1765300"/>
            <a:ext cx="3142117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48808" y="1765300"/>
            <a:ext cx="3142117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646F62-A844-3E4E-A07B-DBF427FF1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7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37E367A-9358-F24E-B8DF-FCDCC236A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20812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se montage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71470" y="4136006"/>
            <a:ext cx="3902001" cy="262552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ECAA1C9-7158-A44D-99A3-C7014567688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43926" y="4449193"/>
            <a:ext cx="3181349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Delete text box if not used</a:t>
            </a:r>
          </a:p>
        </p:txBody>
      </p:sp>
      <p:sp>
        <p:nvSpPr>
          <p:cNvPr id="13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44997" y="4138185"/>
            <a:ext cx="3907944" cy="2623349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828CEDCA-8B2F-2045-9055-8FBC95B085D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05326" y="4449193"/>
            <a:ext cx="3181349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Delete text box if not used</a:t>
            </a:r>
          </a:p>
        </p:txBody>
      </p:sp>
      <p:sp>
        <p:nvSpPr>
          <p:cNvPr id="22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18530" y="4138188"/>
            <a:ext cx="3907940" cy="262887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49140B67-D7EA-8741-B5E4-8B6DD4AE5CF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9934" y="4449193"/>
            <a:ext cx="3181349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Delete text box if not used</a:t>
            </a:r>
          </a:p>
        </p:txBody>
      </p:sp>
      <p:sp>
        <p:nvSpPr>
          <p:cNvPr id="19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71469" y="1437277"/>
            <a:ext cx="3902003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8542264" y="1762733"/>
            <a:ext cx="3181349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Delete text box if not used</a:t>
            </a:r>
          </a:p>
        </p:txBody>
      </p:sp>
      <p:sp>
        <p:nvSpPr>
          <p:cNvPr id="17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145000" y="1437277"/>
            <a:ext cx="3907941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503664" y="1762733"/>
            <a:ext cx="3181349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Delete text box if not used</a:t>
            </a:r>
          </a:p>
        </p:txBody>
      </p:sp>
      <p:sp>
        <p:nvSpPr>
          <p:cNvPr id="18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8529" y="1437277"/>
            <a:ext cx="3907943" cy="2609834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88272" y="1762733"/>
            <a:ext cx="3181349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Delete text box if not used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AF8B313-9E77-1A4C-97B1-A0EDBF7E2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7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87A5E4E-F6BA-4848-A25E-CB51D6B00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68053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photo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A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8" y="1771650"/>
            <a:ext cx="10856685" cy="3926506"/>
          </a:xfrm>
          <a:prstGeom prst="rect">
            <a:avLst/>
          </a:prstGeom>
        </p:spPr>
        <p:txBody>
          <a:bodyPr numCol="1" spcCol="0">
            <a:no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A3F8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D4C6BA-26E5-334C-90B8-527133B7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6F39B1-8AA8-7145-8A0D-5B12981F4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96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09" userDrawn="1">
          <p15:clr>
            <a:srgbClr val="FBAE40"/>
          </p15:clr>
        </p15:guide>
        <p15:guide id="3" pos="3871" userDrawn="1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nd photo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A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1540" y="1771652"/>
            <a:ext cx="5362803" cy="3729683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A3F8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D4C6BA-26E5-334C-90B8-527133B7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6668EE-D000-214A-962B-10956489E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98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09" userDrawn="1">
          <p15:clr>
            <a:srgbClr val="FBAE40"/>
          </p15:clr>
        </p15:guide>
        <p15:guide id="3" pos="3871" userDrawn="1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de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97DA7-A5EE-5147-9AC5-FA1FDF2B4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A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64449" y="1771651"/>
            <a:ext cx="10859895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6D2144-7DFC-0A47-9A23-84BEF612EF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7DD0EF-4336-7F42-BA6E-8DE3FAC9C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319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BBA1D75-5A82-D945-8704-22385C2F1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A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1540" y="1771651"/>
            <a:ext cx="5362803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64448" y="1771651"/>
            <a:ext cx="5362803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6681810-35D3-984C-A4C5-B75C999720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D7EA3C-4E7A-4243-8910-FAB4C5AEBD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8427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9EAE01D-7DC8-4141-B8CD-2B872C1C4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A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6167439" y="1770825"/>
            <a:ext cx="5329237" cy="3745739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insert content</a:t>
            </a:r>
            <a:endParaRPr lang="en-GB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A3F8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>
              <a:effectLst/>
              <a:latin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DDD6D62-86B4-094D-8571-B010BBAF7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F9B34A-4B67-6347-BB75-1260CC100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73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75" userDrawn="1">
          <p15:clr>
            <a:srgbClr val="FBAE40"/>
          </p15:clr>
        </p15:guide>
        <p15:guide id="2" pos="3885" userDrawn="1">
          <p15:clr>
            <a:srgbClr val="FBAE40"/>
          </p15:clr>
        </p15:guide>
        <p15:guide id="3" pos="724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Grap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ABBE74E-CE44-244B-AEBB-BA80796BD9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705266"/>
            <a:ext cx="9144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0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3B4EDD8-9E4C-5044-AFFD-02229CAE8D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071046"/>
            <a:ext cx="9144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762A03-0096-434A-817F-D0E595720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88" y="446400"/>
            <a:ext cx="1072823" cy="94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0067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759CF6-F968-FC44-A965-6194CB670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A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A3F8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>
              <a:effectLst/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3636EB0-837C-8F4D-9B6A-027CF558DE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3DF454-EAA5-DE48-9FD9-8E8A640E0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6154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ox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9FE2D0-A775-A042-8181-AE47DD79E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A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E7BA1B3-4F90-4D4F-84C1-E592AC9E8A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1543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A3F8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B637183-FFC1-954F-A4E4-5673A3D9DA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A3F8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40236B7-FD2F-BB43-97EF-AE887B734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6C8B06-CEBD-6A4B-AC7C-E13551393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4739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89D5AD-DD9F-4F4B-BCC5-0FBB14540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A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67658" y="1771651"/>
            <a:ext cx="10856685" cy="3740151"/>
          </a:xfrm>
          <a:prstGeom prst="rect">
            <a:avLst/>
          </a:prstGeom>
        </p:spPr>
        <p:txBody>
          <a:bodyPr wrap="square" numCol="3" spcCol="14400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A3F8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>
              <a:effectLst/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C3871D7-CE00-9449-98B1-2C9B31B38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A29DCC-6C91-484E-BB06-A4FE19AAB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260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8C2B72-5248-5645-AD3D-3EC9BAAD6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A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2A1CF2-DB37-D14F-87D1-56686BA5B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D8C01C-365E-B846-87BF-31DD87135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8490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title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6FB768-E710-6940-AADA-539BA56F0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0408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photo block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0AD8EB-E839-4547-9E89-5B943E05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A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2944" cy="5325258"/>
          </a:xfrm>
          <a:prstGeom prst="rect">
            <a:avLst/>
          </a:prstGeom>
          <a:solidFill>
            <a:srgbClr val="1A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0580" y="1436276"/>
            <a:ext cx="5912891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80532" y="5006909"/>
            <a:ext cx="469900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Title 2"/>
          <p:cNvSpPr>
            <a:spLocks noGrp="1"/>
          </p:cNvSpPr>
          <p:nvPr>
            <p:ph type="ctrTitle" hasCustomPrompt="1"/>
          </p:nvPr>
        </p:nvSpPr>
        <p:spPr>
          <a:xfrm>
            <a:off x="780532" y="2171700"/>
            <a:ext cx="469900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Statement/</a:t>
            </a:r>
            <a:br>
              <a:rPr lang="en-US"/>
            </a:br>
            <a:r>
              <a:rPr lang="en-US"/>
              <a:t>quote</a:t>
            </a:r>
            <a:endParaRPr lang="en-GB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206D771-2F75-0F4A-9B86-6ECB2BD7561C}"/>
              </a:ext>
            </a:extLst>
          </p:cNvPr>
          <p:cNvSpPr txBox="1">
            <a:spLocks/>
          </p:cNvSpPr>
          <p:nvPr userDrawn="1"/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5000"/>
              <a:t>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2F8CB4-D69E-7043-BAD8-D6F1B64FB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620" y="5685390"/>
            <a:ext cx="1072823" cy="94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4483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content block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2947" cy="5325258"/>
          </a:xfrm>
          <a:prstGeom prst="rect">
            <a:avLst/>
          </a:prstGeom>
          <a:solidFill>
            <a:srgbClr val="1A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Rectangle 22"/>
          <p:cNvSpPr/>
          <p:nvPr userDrawn="1"/>
        </p:nvSpPr>
        <p:spPr>
          <a:xfrm rot="5400000">
            <a:off x="3357024" y="4040174"/>
            <a:ext cx="5467877" cy="799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E8E405-3AE2-8C49-9829-D2E35FC85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A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6160579" y="1436276"/>
            <a:ext cx="5912891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insert content</a:t>
            </a:r>
            <a:endParaRPr lang="en-GB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BFEA1E2-7FF4-694D-A02B-F2A67E8DC7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0532" y="5006909"/>
            <a:ext cx="469900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Title 2"/>
          <p:cNvSpPr>
            <a:spLocks noGrp="1"/>
          </p:cNvSpPr>
          <p:nvPr>
            <p:ph type="ctrTitle" hasCustomPrompt="1"/>
          </p:nvPr>
        </p:nvSpPr>
        <p:spPr>
          <a:xfrm>
            <a:off x="780532" y="2171700"/>
            <a:ext cx="469900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Statement/</a:t>
            </a:r>
            <a:br>
              <a:rPr lang="en-US"/>
            </a:br>
            <a:r>
              <a:rPr lang="en-US"/>
              <a:t>quote</a:t>
            </a:r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4A9C620-42F0-B041-A8EF-013D8BA73FAC}"/>
              </a:ext>
            </a:extLst>
          </p:cNvPr>
          <p:cNvSpPr txBox="1">
            <a:spLocks/>
          </p:cNvSpPr>
          <p:nvPr userDrawn="1"/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5000"/>
              <a:t>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19AFD3-161A-9840-BBB3-D24504A5E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620" y="5685390"/>
            <a:ext cx="1072823" cy="94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0137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60580" y="1436276"/>
            <a:ext cx="5912891" cy="5325259"/>
          </a:xfrm>
          <a:prstGeom prst="rect">
            <a:avLst/>
          </a:prstGeom>
          <a:solidFill>
            <a:srgbClr val="1A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0C04DF-EFB5-5849-B951-94A8A0DA9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A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40020" y="2162630"/>
            <a:ext cx="469900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8531" y="1436276"/>
            <a:ext cx="5922944" cy="532525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4C202FB-2CAB-4D42-957B-F5A1C8FEC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3018B4-AD62-CB4B-BF8C-236BDA431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108" y="5635578"/>
            <a:ext cx="1072823" cy="94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8069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 2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3517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D97EE1-E327-B042-8244-0E4E747C8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A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0580" y="1436276"/>
            <a:ext cx="5912891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90057" y="2162630"/>
            <a:ext cx="469900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A895F7-50AF-524D-94D9-ADFF841C69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648298-CB46-EA48-9BAC-F5F1E4B7D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89" y="5757789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2868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620" y="5800677"/>
            <a:ext cx="1063872" cy="70129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4689A0E-533C-9C47-9CD8-AC4E03F41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3517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BC9C9-4741-0046-BB68-C2A9D54DF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A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859329" y="4210052"/>
            <a:ext cx="2214137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60579" y="4210052"/>
            <a:ext cx="3580216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0579" y="1435101"/>
            <a:ext cx="5912887" cy="26797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4873579-44C4-8D4B-8A4C-A9E371875F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0057" y="2162630"/>
            <a:ext cx="469900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46F2D1E-4212-084F-8A5E-57ECF0C34E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B223E2-7C3A-CF4C-AFDA-93E661699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89" y="5757789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05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09" userDrawn="1">
          <p15:clr>
            <a:srgbClr val="FBAE40"/>
          </p15:clr>
        </p15:guide>
        <p15:guide id="3" pos="387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Aquamar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7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AD49FCF-C37C-FC49-B31C-0EAA6BDECD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705266"/>
            <a:ext cx="9144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0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891446D-B526-B846-A99D-5919A5E0E8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071046"/>
            <a:ext cx="9144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CE0EF2-4D64-0A46-8641-A08DD97E5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88" y="446400"/>
            <a:ext cx="1072823" cy="94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6658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block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60580" y="1436276"/>
            <a:ext cx="5912891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734B01-7260-5A4D-8E9A-A3D89E4A3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A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45849" y="2162630"/>
            <a:ext cx="469900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118531" y="1436276"/>
            <a:ext cx="5923517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insert content</a:t>
            </a:r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796A6BD-64A5-9C49-80C3-0EEA55FDA5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485979-334B-AC4E-B8BE-34290F8B8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325" y="5721859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9141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33081" y="1437277"/>
            <a:ext cx="7946332" cy="29081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9" name="Rectangle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3747639"/>
            <a:ext cx="3898084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613A8D-B828-EF41-A8F4-4A908EAF6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A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8167505" y="4435478"/>
            <a:ext cx="3911908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145001" y="4435478"/>
            <a:ext cx="3903972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88272" y="4130637"/>
            <a:ext cx="3181349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00925" y="1765301"/>
            <a:ext cx="7259275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34423" y="1436202"/>
            <a:ext cx="3882192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F44E664-3719-094D-9BB3-A36537B009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27304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2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3747639"/>
            <a:ext cx="3898084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33081" y="1436200"/>
            <a:ext cx="3915892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65438" y="1435124"/>
            <a:ext cx="3898084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896F8A-5C4C-0F42-865E-7876D9668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A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133081" y="4434402"/>
            <a:ext cx="7930441" cy="2327133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88272" y="4130637"/>
            <a:ext cx="3181349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556336" y="1765300"/>
            <a:ext cx="3181349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00927" y="1765301"/>
            <a:ext cx="3181349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34423" y="1436202"/>
            <a:ext cx="3882192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EF2316E-6486-D348-AC07-4247985732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5440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3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28" y="1437279"/>
            <a:ext cx="3912347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49404" y="1437279"/>
            <a:ext cx="3901205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Rectangle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69140" y="4130635"/>
            <a:ext cx="3910273" cy="26308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543379" y="4486275"/>
            <a:ext cx="3181349" cy="19558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149403" y="4130635"/>
            <a:ext cx="3901204" cy="2630898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18528" y="4122330"/>
            <a:ext cx="3905040" cy="2639205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169140" y="1437276"/>
            <a:ext cx="3910273" cy="2615202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452884" y="1765300"/>
            <a:ext cx="3142117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48808" y="1765300"/>
            <a:ext cx="3142117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646F62-A844-3E4E-A07B-DBF427FF1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A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37E367A-9358-F24E-B8DF-FCDCC236A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99863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se montage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71470" y="4136006"/>
            <a:ext cx="3902001" cy="262552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ECAA1C9-7158-A44D-99A3-C7014567688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43926" y="4449193"/>
            <a:ext cx="3181349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Delete text box if not used</a:t>
            </a:r>
          </a:p>
        </p:txBody>
      </p:sp>
      <p:sp>
        <p:nvSpPr>
          <p:cNvPr id="13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44997" y="4138185"/>
            <a:ext cx="3907944" cy="2623349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828CEDCA-8B2F-2045-9055-8FBC95B085D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05326" y="4449193"/>
            <a:ext cx="3181349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Delete text box if not used</a:t>
            </a:r>
          </a:p>
        </p:txBody>
      </p:sp>
      <p:sp>
        <p:nvSpPr>
          <p:cNvPr id="22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18530" y="4138188"/>
            <a:ext cx="3907940" cy="262887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49140B67-D7EA-8741-B5E4-8B6DD4AE5CF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9934" y="4449193"/>
            <a:ext cx="3181349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Delete text box if not used</a:t>
            </a:r>
          </a:p>
        </p:txBody>
      </p:sp>
      <p:sp>
        <p:nvSpPr>
          <p:cNvPr id="19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71469" y="1437277"/>
            <a:ext cx="3902003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8542264" y="1762733"/>
            <a:ext cx="3181349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Delete text box if not used</a:t>
            </a:r>
          </a:p>
        </p:txBody>
      </p:sp>
      <p:sp>
        <p:nvSpPr>
          <p:cNvPr id="17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145000" y="1437277"/>
            <a:ext cx="3907941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503664" y="1762733"/>
            <a:ext cx="3181349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Delete text box if not used</a:t>
            </a:r>
          </a:p>
        </p:txBody>
      </p:sp>
      <p:sp>
        <p:nvSpPr>
          <p:cNvPr id="18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8529" y="1437277"/>
            <a:ext cx="3907943" cy="2609834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88272" y="1762733"/>
            <a:ext cx="3181349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Delete text box if not used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AF8B313-9E77-1A4C-97B1-A0EDBF7E2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A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87A5E4E-F6BA-4848-A25E-CB51D6B00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93365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photo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5D3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8" y="1771650"/>
            <a:ext cx="10856685" cy="3926506"/>
          </a:xfrm>
          <a:prstGeom prst="rect">
            <a:avLst/>
          </a:prstGeom>
        </p:spPr>
        <p:txBody>
          <a:bodyPr numCol="1" spcCol="0">
            <a:no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A3F8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D4C6BA-26E5-334C-90B8-527133B7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5AD74B-CE87-8C45-99D7-181826D5E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47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09" userDrawn="1">
          <p15:clr>
            <a:srgbClr val="FBAE40"/>
          </p15:clr>
        </p15:guide>
        <p15:guide id="3" pos="3871" userDrawn="1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nd photo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5D3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1540" y="1771652"/>
            <a:ext cx="5362803" cy="3729683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A3F8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D4C6BA-26E5-334C-90B8-527133B7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C4F1CB-BB6A-4846-9D64-3B763E965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60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09" userDrawn="1">
          <p15:clr>
            <a:srgbClr val="FBAE40"/>
          </p15:clr>
        </p15:guide>
        <p15:guide id="3" pos="3871" userDrawn="1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de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97DA7-A5EE-5147-9AC5-FA1FDF2B4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5D3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64449" y="1771651"/>
            <a:ext cx="10859895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6D2144-7DFC-0A47-9A23-84BEF612EF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535B39-F1A2-C440-B61D-24812FF4D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1330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BBA1D75-5A82-D945-8704-22385C2F1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5D3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1540" y="1771651"/>
            <a:ext cx="5362803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64448" y="1771651"/>
            <a:ext cx="5362803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6681810-35D3-984C-A4C5-B75C999720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DFA987-E4D1-484A-9F66-4B88143BC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7426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9EAE01D-7DC8-4141-B8CD-2B872C1C4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5D3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6167439" y="1770825"/>
            <a:ext cx="5329237" cy="3745739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insert content</a:t>
            </a:r>
            <a:endParaRPr lang="en-GB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A3F8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>
              <a:effectLst/>
              <a:latin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DDD6D62-86B4-094D-8571-B010BBAF7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2F2BFD-1FD9-CA48-B448-160B59870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36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75" userDrawn="1">
          <p15:clr>
            <a:srgbClr val="FBAE40"/>
          </p15:clr>
        </p15:guide>
        <p15:guide id="2" pos="3885" userDrawn="1">
          <p15:clr>
            <a:srgbClr val="FBAE40"/>
          </p15:clr>
        </p15:guide>
        <p15:guide id="3" pos="724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slide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A705EBC-BBAA-854C-B029-C11ACE0733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60494" y="2782288"/>
            <a:ext cx="8071012" cy="923330"/>
          </a:xfrm>
          <a:prstGeom prst="rect">
            <a:avLst/>
          </a:prstGeom>
          <a:solidFill>
            <a:srgbClr val="D0D3D4"/>
          </a:solidFill>
        </p:spPr>
        <p:txBody>
          <a:bodyPr wrap="square" anchor="t">
            <a:sp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34CD084-A00E-7B4A-B478-F34711998E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76512" y="2203846"/>
            <a:ext cx="1864806" cy="452432"/>
          </a:xfrm>
          <a:prstGeom prst="rect">
            <a:avLst/>
          </a:prstGeom>
          <a:solidFill>
            <a:srgbClr val="D0D3D4"/>
          </a:solidFill>
        </p:spPr>
        <p:txBody>
          <a:bodyPr wrap="none" anchor="b">
            <a:spAutoFit/>
          </a:bodyPr>
          <a:lstStyle>
            <a:lvl1pPr marL="0" indent="0" algn="ctr">
              <a:buNone/>
              <a:defRPr sz="2600" cap="all" spc="83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339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759CF6-F968-FC44-A965-6194CB670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5D3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A3F8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>
              <a:effectLst/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3636EB0-837C-8F4D-9B6A-027CF558DE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2C3167-CA38-8845-A247-53A711F43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389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ox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9FE2D0-A775-A042-8181-AE47DD79E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5D3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E7BA1B3-4F90-4D4F-84C1-E592AC9E8A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1543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A3F8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B637183-FFC1-954F-A4E4-5673A3D9DA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A3F8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40236B7-FD2F-BB43-97EF-AE887B734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47A031-61BC-AD46-86BE-09C000567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8604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89D5AD-DD9F-4F4B-BCC5-0FBB14540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5D3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67658" y="1771651"/>
            <a:ext cx="10856685" cy="3740151"/>
          </a:xfrm>
          <a:prstGeom prst="rect">
            <a:avLst/>
          </a:prstGeom>
        </p:spPr>
        <p:txBody>
          <a:bodyPr wrap="square" numCol="3" spcCol="14400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A3F8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>
              <a:effectLst/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C3871D7-CE00-9449-98B1-2C9B31B38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BD8918-21C2-F64D-ACEE-B03610726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7655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8C2B72-5248-5645-AD3D-3EC9BAAD6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5D3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2A1CF2-DB37-D14F-87D1-56686BA5B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B22D63-5A0E-D94B-A986-5DD78788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2451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title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FAF819-4952-884C-9CEB-69CACB9CD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05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photo block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0AD8EB-E839-4547-9E89-5B943E05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5D3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2944" cy="5325258"/>
          </a:xfrm>
          <a:prstGeom prst="rect">
            <a:avLst/>
          </a:prstGeom>
          <a:solidFill>
            <a:srgbClr val="5D3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0580" y="1436276"/>
            <a:ext cx="5912891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80532" y="5006909"/>
            <a:ext cx="469900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Title 2"/>
          <p:cNvSpPr>
            <a:spLocks noGrp="1"/>
          </p:cNvSpPr>
          <p:nvPr>
            <p:ph type="ctrTitle" hasCustomPrompt="1"/>
          </p:nvPr>
        </p:nvSpPr>
        <p:spPr>
          <a:xfrm>
            <a:off x="780532" y="2171700"/>
            <a:ext cx="469900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Statement/</a:t>
            </a:r>
            <a:br>
              <a:rPr lang="en-US"/>
            </a:br>
            <a:r>
              <a:rPr lang="en-US"/>
              <a:t>quote</a:t>
            </a:r>
            <a:endParaRPr lang="en-GB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206D771-2F75-0F4A-9B86-6ECB2BD7561C}"/>
              </a:ext>
            </a:extLst>
          </p:cNvPr>
          <p:cNvSpPr txBox="1">
            <a:spLocks/>
          </p:cNvSpPr>
          <p:nvPr userDrawn="1"/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5000"/>
              <a:t>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3B7879-A457-2E40-BCCC-9846C80E8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620" y="5685390"/>
            <a:ext cx="1072823" cy="94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9444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content block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2947" cy="5325258"/>
          </a:xfrm>
          <a:prstGeom prst="rect">
            <a:avLst/>
          </a:prstGeom>
          <a:solidFill>
            <a:srgbClr val="5D3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Rectangle 22"/>
          <p:cNvSpPr/>
          <p:nvPr userDrawn="1"/>
        </p:nvSpPr>
        <p:spPr>
          <a:xfrm rot="5400000">
            <a:off x="3357024" y="4040174"/>
            <a:ext cx="5467877" cy="799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E8E405-3AE2-8C49-9829-D2E35FC85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5D3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6160579" y="1436276"/>
            <a:ext cx="5912891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insert content</a:t>
            </a:r>
            <a:endParaRPr lang="en-GB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BFEA1E2-7FF4-694D-A02B-F2A67E8DC7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0532" y="5006909"/>
            <a:ext cx="469900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Title 2"/>
          <p:cNvSpPr>
            <a:spLocks noGrp="1"/>
          </p:cNvSpPr>
          <p:nvPr>
            <p:ph type="ctrTitle" hasCustomPrompt="1"/>
          </p:nvPr>
        </p:nvSpPr>
        <p:spPr>
          <a:xfrm>
            <a:off x="780532" y="2171700"/>
            <a:ext cx="469900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Statement/</a:t>
            </a:r>
            <a:br>
              <a:rPr lang="en-US"/>
            </a:br>
            <a:r>
              <a:rPr lang="en-US"/>
              <a:t>quote</a:t>
            </a:r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4A9C620-42F0-B041-A8EF-013D8BA73FAC}"/>
              </a:ext>
            </a:extLst>
          </p:cNvPr>
          <p:cNvSpPr txBox="1">
            <a:spLocks/>
          </p:cNvSpPr>
          <p:nvPr userDrawn="1"/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5000"/>
              <a:t>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3C6086-997D-714E-AA3F-E1A402EAF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620" y="5685390"/>
            <a:ext cx="1072823" cy="94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4314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60580" y="1436276"/>
            <a:ext cx="5912891" cy="5325259"/>
          </a:xfrm>
          <a:prstGeom prst="rect">
            <a:avLst/>
          </a:prstGeom>
          <a:solidFill>
            <a:srgbClr val="5D3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0C04DF-EFB5-5849-B951-94A8A0DA9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5D3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40020" y="2162630"/>
            <a:ext cx="469900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8531" y="1436276"/>
            <a:ext cx="5922944" cy="532525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4C202FB-2CAB-4D42-957B-F5A1C8FEC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B0D125-DCB8-554D-BD28-F701AB1D1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108" y="5635578"/>
            <a:ext cx="1072823" cy="94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9784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 2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3517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D97EE1-E327-B042-8244-0E4E747C8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5D3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0580" y="1436276"/>
            <a:ext cx="5912891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90057" y="2162630"/>
            <a:ext cx="469900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A895F7-50AF-524D-94D9-ADFF841C69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93642D-A35C-8144-8116-FD9AF96DB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89" y="5757789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6618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620" y="5800677"/>
            <a:ext cx="1063872" cy="70129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4689A0E-533C-9C47-9CD8-AC4E03F41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3517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BC9C9-4741-0046-BB68-C2A9D54DF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5D3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859329" y="4210052"/>
            <a:ext cx="2214137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60579" y="4210052"/>
            <a:ext cx="3580216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0579" y="1435101"/>
            <a:ext cx="5912887" cy="26797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4873579-44C4-8D4B-8A4C-A9E371875F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0057" y="2162630"/>
            <a:ext cx="469900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46F2D1E-4212-084F-8A5E-57ECF0C34E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BAF023-F198-D34B-BF29-AE8FB01B0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89" y="5757789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46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09" userDrawn="1">
          <p15:clr>
            <a:srgbClr val="FBAE40"/>
          </p15:clr>
        </p15:guide>
        <p15:guide id="3" pos="387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_slide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A705EBC-BBAA-854C-B029-C11ACE0733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60494" y="2782288"/>
            <a:ext cx="8071012" cy="923330"/>
          </a:xfrm>
          <a:prstGeom prst="rect">
            <a:avLst/>
          </a:prstGeom>
          <a:solidFill>
            <a:srgbClr val="D0D3D4"/>
          </a:solidFill>
        </p:spPr>
        <p:txBody>
          <a:bodyPr wrap="square" anchor="t">
            <a:sp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34CD084-A00E-7B4A-B478-F34711998E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76512" y="2203846"/>
            <a:ext cx="1864806" cy="452432"/>
          </a:xfrm>
          <a:prstGeom prst="rect">
            <a:avLst/>
          </a:prstGeom>
          <a:solidFill>
            <a:srgbClr val="D0D3D4"/>
          </a:solidFill>
        </p:spPr>
        <p:txBody>
          <a:bodyPr wrap="none" anchor="b">
            <a:spAutoFit/>
          </a:bodyPr>
          <a:lstStyle>
            <a:lvl1pPr marL="0" indent="0" algn="ctr">
              <a:buNone/>
              <a:defRPr sz="2600" cap="all" spc="83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37050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block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60580" y="1436276"/>
            <a:ext cx="5912891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734B01-7260-5A4D-8E9A-A3D89E4A3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5D3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45849" y="2162630"/>
            <a:ext cx="469900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118531" y="1436276"/>
            <a:ext cx="5923517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insert content</a:t>
            </a:r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796A6BD-64A5-9C49-80C3-0EEA55FDA5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CC1BB9-BD6D-954A-A7CA-54292DDB1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325" y="5721859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0107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33081" y="1437277"/>
            <a:ext cx="7946332" cy="29081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9" name="Rectangle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3747639"/>
            <a:ext cx="3898084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613A8D-B828-EF41-A8F4-4A908EAF6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5D3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8167505" y="4435478"/>
            <a:ext cx="3911908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145001" y="4435478"/>
            <a:ext cx="3903972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88272" y="4130637"/>
            <a:ext cx="3181349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00925" y="1765301"/>
            <a:ext cx="7259275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34423" y="1436202"/>
            <a:ext cx="3882192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F44E664-3719-094D-9BB3-A36537B009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665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2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3747639"/>
            <a:ext cx="3898084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33081" y="1436200"/>
            <a:ext cx="3915892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65438" y="1435124"/>
            <a:ext cx="3898084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896F8A-5C4C-0F42-865E-7876D9668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5D3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133081" y="4434402"/>
            <a:ext cx="7930441" cy="2327133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88272" y="4130637"/>
            <a:ext cx="3181349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556336" y="1765300"/>
            <a:ext cx="3181349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00927" y="1765301"/>
            <a:ext cx="3181349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34423" y="1436202"/>
            <a:ext cx="3882192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EF2316E-6486-D348-AC07-4247985732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20769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3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28" y="1437279"/>
            <a:ext cx="3912347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49404" y="1437279"/>
            <a:ext cx="3901205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Rectangle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69140" y="4130635"/>
            <a:ext cx="3910273" cy="26308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543379" y="4486275"/>
            <a:ext cx="3181349" cy="19558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149403" y="4130635"/>
            <a:ext cx="3901204" cy="2630898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18528" y="4122330"/>
            <a:ext cx="3905040" cy="2639205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169140" y="1437276"/>
            <a:ext cx="3910273" cy="2615202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452884" y="1765300"/>
            <a:ext cx="3142117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48808" y="1765300"/>
            <a:ext cx="3142117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646F62-A844-3E4E-A07B-DBF427FF1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5D3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37E367A-9358-F24E-B8DF-FCDCC236A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69094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se montage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71470" y="4136006"/>
            <a:ext cx="3902001" cy="262552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ECAA1C9-7158-A44D-99A3-C7014567688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43926" y="4449193"/>
            <a:ext cx="3181349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Delete text box if not used</a:t>
            </a:r>
          </a:p>
        </p:txBody>
      </p:sp>
      <p:sp>
        <p:nvSpPr>
          <p:cNvPr id="13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44997" y="4138185"/>
            <a:ext cx="3907944" cy="2623349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828CEDCA-8B2F-2045-9055-8FBC95B085D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05326" y="4449193"/>
            <a:ext cx="3181349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Delete text box if not used</a:t>
            </a:r>
          </a:p>
        </p:txBody>
      </p:sp>
      <p:sp>
        <p:nvSpPr>
          <p:cNvPr id="22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18530" y="4138188"/>
            <a:ext cx="3907940" cy="262887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49140B67-D7EA-8741-B5E4-8B6DD4AE5CF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9934" y="4449193"/>
            <a:ext cx="3181349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Delete text box if not used</a:t>
            </a:r>
          </a:p>
        </p:txBody>
      </p:sp>
      <p:sp>
        <p:nvSpPr>
          <p:cNvPr id="19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71469" y="1437277"/>
            <a:ext cx="3902003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8542264" y="1762733"/>
            <a:ext cx="3181349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Delete text box if not used</a:t>
            </a:r>
          </a:p>
        </p:txBody>
      </p:sp>
      <p:sp>
        <p:nvSpPr>
          <p:cNvPr id="17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145000" y="1437277"/>
            <a:ext cx="3907941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503664" y="1762733"/>
            <a:ext cx="3181349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Delete text box if not used</a:t>
            </a:r>
          </a:p>
        </p:txBody>
      </p:sp>
      <p:sp>
        <p:nvSpPr>
          <p:cNvPr id="18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8529" y="1437277"/>
            <a:ext cx="3907943" cy="2609834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88272" y="1762733"/>
            <a:ext cx="3181349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Delete text box if not used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AF8B313-9E77-1A4C-97B1-A0EDBF7E2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5D3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87A5E4E-F6BA-4848-A25E-CB51D6B00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0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_slide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A705EBC-BBAA-854C-B029-C11ACE0733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60494" y="2782288"/>
            <a:ext cx="8071012" cy="923330"/>
          </a:xfrm>
          <a:prstGeom prst="rect">
            <a:avLst/>
          </a:prstGeom>
          <a:solidFill>
            <a:srgbClr val="D0D3D4"/>
          </a:solidFill>
        </p:spPr>
        <p:txBody>
          <a:bodyPr wrap="square" anchor="t">
            <a:sp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34CD084-A00E-7B4A-B478-F34711998E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76512" y="2203846"/>
            <a:ext cx="1864806" cy="452432"/>
          </a:xfrm>
          <a:prstGeom prst="rect">
            <a:avLst/>
          </a:prstGeom>
          <a:solidFill>
            <a:srgbClr val="D0D3D4"/>
          </a:solidFill>
        </p:spPr>
        <p:txBody>
          <a:bodyPr wrap="none" anchor="b">
            <a:spAutoFit/>
          </a:bodyPr>
          <a:lstStyle>
            <a:lvl1pPr marL="0" indent="0" algn="ctr">
              <a:buNone/>
              <a:defRPr sz="2600" cap="all" spc="83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360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_slide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A705EBC-BBAA-854C-B029-C11ACE0733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60494" y="2782288"/>
            <a:ext cx="8071012" cy="923330"/>
          </a:xfrm>
          <a:prstGeom prst="rect">
            <a:avLst/>
          </a:prstGeom>
          <a:solidFill>
            <a:srgbClr val="D0D3D4"/>
          </a:solidFill>
        </p:spPr>
        <p:txBody>
          <a:bodyPr wrap="square" anchor="t">
            <a:sp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34CD084-A00E-7B4A-B478-F34711998E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76512" y="2203846"/>
            <a:ext cx="1864806" cy="452432"/>
          </a:xfrm>
          <a:prstGeom prst="rect">
            <a:avLst/>
          </a:prstGeom>
          <a:solidFill>
            <a:srgbClr val="D0D3D4"/>
          </a:solidFill>
        </p:spPr>
        <p:txBody>
          <a:bodyPr wrap="none" anchor="b">
            <a:spAutoFit/>
          </a:bodyPr>
          <a:lstStyle>
            <a:lvl1pPr marL="0" indent="0" algn="ctr">
              <a:buNone/>
              <a:defRPr sz="2600" cap="all" spc="83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869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_slide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A705EBC-BBAA-854C-B029-C11ACE0733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60494" y="2782288"/>
            <a:ext cx="8071012" cy="923330"/>
          </a:xfrm>
          <a:prstGeom prst="rect">
            <a:avLst/>
          </a:prstGeom>
          <a:solidFill>
            <a:srgbClr val="D0D3D4"/>
          </a:solidFill>
        </p:spPr>
        <p:txBody>
          <a:bodyPr wrap="square" anchor="t">
            <a:sp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34CD084-A00E-7B4A-B478-F34711998E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76512" y="2203846"/>
            <a:ext cx="1864806" cy="452432"/>
          </a:xfrm>
          <a:prstGeom prst="rect">
            <a:avLst/>
          </a:prstGeom>
          <a:solidFill>
            <a:srgbClr val="D0D3D4"/>
          </a:solidFill>
        </p:spPr>
        <p:txBody>
          <a:bodyPr wrap="none" anchor="b">
            <a:spAutoFit/>
          </a:bodyPr>
          <a:lstStyle>
            <a:lvl1pPr marL="0" indent="0" algn="ctr">
              <a:buNone/>
              <a:defRPr sz="2600" cap="all" spc="83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419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_slide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A705EBC-BBAA-854C-B029-C11ACE0733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60494" y="2782288"/>
            <a:ext cx="8071012" cy="923330"/>
          </a:xfrm>
          <a:prstGeom prst="rect">
            <a:avLst/>
          </a:prstGeom>
          <a:solidFill>
            <a:srgbClr val="D0D3D4"/>
          </a:solidFill>
        </p:spPr>
        <p:txBody>
          <a:bodyPr wrap="square" anchor="t">
            <a:sp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34CD084-A00E-7B4A-B478-F34711998E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76512" y="2203846"/>
            <a:ext cx="1864806" cy="452432"/>
          </a:xfrm>
          <a:prstGeom prst="rect">
            <a:avLst/>
          </a:prstGeom>
          <a:solidFill>
            <a:srgbClr val="D0D3D4"/>
          </a:solidFill>
        </p:spPr>
        <p:txBody>
          <a:bodyPr wrap="none" anchor="b">
            <a:spAutoFit/>
          </a:bodyPr>
          <a:lstStyle>
            <a:lvl1pPr marL="0" indent="0" algn="ctr">
              <a:buNone/>
              <a:defRPr sz="2600" cap="all" spc="83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203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ver_slide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A705EBC-BBAA-854C-B029-C11ACE0733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60494" y="2782288"/>
            <a:ext cx="8071012" cy="923330"/>
          </a:xfrm>
          <a:prstGeom prst="rect">
            <a:avLst/>
          </a:prstGeom>
          <a:solidFill>
            <a:srgbClr val="D0D3D4"/>
          </a:solidFill>
        </p:spPr>
        <p:txBody>
          <a:bodyPr wrap="square" anchor="t">
            <a:sp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34CD084-A00E-7B4A-B478-F34711998E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76512" y="2203846"/>
            <a:ext cx="1864806" cy="452432"/>
          </a:xfrm>
          <a:prstGeom prst="rect">
            <a:avLst/>
          </a:prstGeom>
          <a:solidFill>
            <a:srgbClr val="D0D3D4"/>
          </a:solidFill>
        </p:spPr>
        <p:txBody>
          <a:bodyPr wrap="none" anchor="b">
            <a:spAutoFit/>
          </a:bodyPr>
          <a:lstStyle>
            <a:lvl1pPr marL="0" indent="0" algn="ctr">
              <a:buNone/>
              <a:defRPr sz="2600" cap="all" spc="83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86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Cobalt 1">
    <p:bg>
      <p:bgPr>
        <a:solidFill>
          <a:srgbClr val="1A3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1A3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35FE4EA-556B-314E-B3FB-875E27135C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88832"/>
            <a:ext cx="9144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  <a:endParaRPr lang="en-GB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09650"/>
            <a:ext cx="9144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34B4AF-1AC4-FC47-AA8C-7E18E8947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88" y="5367600"/>
            <a:ext cx="1072823" cy="94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47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ver_slide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A705EBC-BBAA-854C-B029-C11ACE0733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60494" y="2782288"/>
            <a:ext cx="8071012" cy="923330"/>
          </a:xfrm>
          <a:prstGeom prst="rect">
            <a:avLst/>
          </a:prstGeom>
          <a:solidFill>
            <a:srgbClr val="D0D3D4"/>
          </a:solidFill>
        </p:spPr>
        <p:txBody>
          <a:bodyPr wrap="square" anchor="t">
            <a:sp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34CD084-A00E-7B4A-B478-F34711998E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76512" y="2203846"/>
            <a:ext cx="1864806" cy="452432"/>
          </a:xfrm>
          <a:prstGeom prst="rect">
            <a:avLst/>
          </a:prstGeom>
          <a:solidFill>
            <a:srgbClr val="D0D3D4"/>
          </a:solidFill>
        </p:spPr>
        <p:txBody>
          <a:bodyPr wrap="none" anchor="b">
            <a:spAutoFit/>
          </a:bodyPr>
          <a:lstStyle>
            <a:lvl1pPr marL="0" indent="0" algn="ctr">
              <a:buNone/>
              <a:defRPr sz="2600" cap="all" spc="83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891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ver_slide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A705EBC-BBAA-854C-B029-C11ACE0733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60494" y="2782288"/>
            <a:ext cx="8071012" cy="923330"/>
          </a:xfrm>
          <a:prstGeom prst="rect">
            <a:avLst/>
          </a:prstGeom>
          <a:solidFill>
            <a:srgbClr val="D0D3D4"/>
          </a:solidFill>
        </p:spPr>
        <p:txBody>
          <a:bodyPr wrap="square" anchor="t">
            <a:sp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34CD084-A00E-7B4A-B478-F34711998E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76512" y="2203846"/>
            <a:ext cx="1864806" cy="452432"/>
          </a:xfrm>
          <a:prstGeom prst="rect">
            <a:avLst/>
          </a:prstGeom>
          <a:solidFill>
            <a:srgbClr val="D0D3D4"/>
          </a:solidFill>
        </p:spPr>
        <p:txBody>
          <a:bodyPr wrap="none" anchor="b">
            <a:spAutoFit/>
          </a:bodyPr>
          <a:lstStyle>
            <a:lvl1pPr marL="0" indent="0" algn="ctr">
              <a:buNone/>
              <a:defRPr sz="2600" cap="all" spc="83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795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ver_slide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A705EBC-BBAA-854C-B029-C11ACE0733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60494" y="2782288"/>
            <a:ext cx="8071012" cy="923330"/>
          </a:xfrm>
          <a:prstGeom prst="rect">
            <a:avLst/>
          </a:prstGeom>
          <a:solidFill>
            <a:srgbClr val="D0D3D4"/>
          </a:solidFill>
        </p:spPr>
        <p:txBody>
          <a:bodyPr wrap="square" anchor="t">
            <a:sp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34CD084-A00E-7B4A-B478-F34711998E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76512" y="2203846"/>
            <a:ext cx="1864806" cy="452432"/>
          </a:xfrm>
          <a:prstGeom prst="rect">
            <a:avLst/>
          </a:prstGeom>
          <a:solidFill>
            <a:srgbClr val="D0D3D4"/>
          </a:solidFill>
        </p:spPr>
        <p:txBody>
          <a:bodyPr wrap="none" anchor="b">
            <a:spAutoFit/>
          </a:bodyPr>
          <a:lstStyle>
            <a:lvl1pPr marL="0" indent="0" algn="ctr">
              <a:buNone/>
              <a:defRPr sz="2600" cap="all" spc="83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074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ver_slide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A705EBC-BBAA-854C-B029-C11ACE0733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60494" y="2782288"/>
            <a:ext cx="8071012" cy="923330"/>
          </a:xfrm>
          <a:prstGeom prst="rect">
            <a:avLst/>
          </a:prstGeom>
          <a:solidFill>
            <a:srgbClr val="D0D3D4"/>
          </a:solidFill>
        </p:spPr>
        <p:txBody>
          <a:bodyPr wrap="square" anchor="t">
            <a:sp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34CD084-A00E-7B4A-B478-F34711998E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76512" y="2203846"/>
            <a:ext cx="1864806" cy="452432"/>
          </a:xfrm>
          <a:prstGeom prst="rect">
            <a:avLst/>
          </a:prstGeom>
          <a:solidFill>
            <a:srgbClr val="D0D3D4"/>
          </a:solidFill>
        </p:spPr>
        <p:txBody>
          <a:bodyPr wrap="none" anchor="b">
            <a:spAutoFit/>
          </a:bodyPr>
          <a:lstStyle>
            <a:lvl1pPr marL="0" indent="0" algn="ctr">
              <a:buNone/>
              <a:defRPr sz="2600" cap="all" spc="83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6871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lide_2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592A8E84-F19F-954F-9988-B160C33C8A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76512" y="2203846"/>
            <a:ext cx="1864806" cy="452432"/>
          </a:xfrm>
          <a:prstGeom prst="rect">
            <a:avLst/>
          </a:prstGeom>
          <a:solidFill>
            <a:srgbClr val="D0D3D4"/>
          </a:solidFill>
        </p:spPr>
        <p:txBody>
          <a:bodyPr wrap="none" anchor="b">
            <a:spAutoFit/>
          </a:bodyPr>
          <a:lstStyle>
            <a:lvl1pPr marL="0" indent="0" algn="ctr">
              <a:buNone/>
              <a:defRPr sz="2600" cap="all" spc="83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DC72852-D123-3A4E-B544-7DDA0C1E39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60494" y="2782288"/>
            <a:ext cx="8071012" cy="923330"/>
          </a:xfrm>
          <a:prstGeom prst="rect">
            <a:avLst/>
          </a:prstGeom>
          <a:solidFill>
            <a:srgbClr val="D0D3D4"/>
          </a:solidFill>
        </p:spPr>
        <p:txBody>
          <a:bodyPr wrap="square" anchor="t">
            <a:sp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4166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nd photo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3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8" y="1771650"/>
            <a:ext cx="10856685" cy="3926506"/>
          </a:xfrm>
          <a:prstGeom prst="rect">
            <a:avLst/>
          </a:prstGeom>
        </p:spPr>
        <p:txBody>
          <a:bodyPr numCol="1" spcCol="0"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aseline="0">
                <a:solidFill>
                  <a:srgbClr val="1A3F82"/>
                </a:solidFill>
              </a:defRPr>
            </a:lvl1pPr>
            <a:lvl2pPr marL="514350" indent="-171450">
              <a:lnSpc>
                <a:spcPct val="100000"/>
              </a:lnSpc>
              <a:buFont typeface="Arial" panose="020B0604020202020204" pitchFamily="34" charset="0"/>
              <a:buChar char="•"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D4C6BA-26E5-334C-90B8-527133B7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931E3F-975D-FE4F-B288-40C479B48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26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09" userDrawn="1">
          <p15:clr>
            <a:srgbClr val="FBAE40"/>
          </p15:clr>
        </p15:guide>
        <p15:guide id="3" pos="3871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photo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3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1540" y="1771652"/>
            <a:ext cx="5362803" cy="3729683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A3F8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D4C6BA-26E5-334C-90B8-527133B7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E2203E-E78F-EF41-AFA2-BA5CF304F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13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09" userDrawn="1">
          <p15:clr>
            <a:srgbClr val="FBAE40"/>
          </p15:clr>
        </p15:guide>
        <p15:guide id="3" pos="3871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de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41A13FE-1A2E-3C43-9617-43659ADCC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3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64449" y="1771651"/>
            <a:ext cx="10859895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6D2144-7DFC-0A47-9A23-84BEF612EF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C8956A-116A-F740-9AAB-3E5435586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855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E3219A2-6F08-364D-86A4-114F8EC38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3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1540" y="1771651"/>
            <a:ext cx="5362803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64448" y="1771651"/>
            <a:ext cx="5362803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6681810-35D3-984C-A4C5-B75C999720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245B06-5F40-BF44-81B9-60D4973FD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260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011322-3B2B-E345-AD9B-6A9743D5B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3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6167439" y="1770825"/>
            <a:ext cx="5329237" cy="3745739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insert content</a:t>
            </a:r>
            <a:endParaRPr lang="en-GB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A3F8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>
              <a:effectLst/>
              <a:latin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DDD6D62-86B4-094D-8571-B010BBAF7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C215B0-DF31-C14E-A9F2-2C5F8D5C4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37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75" userDrawn="1">
          <p15:clr>
            <a:srgbClr val="FBAE40"/>
          </p15:clr>
        </p15:guide>
        <p15:guide id="2" pos="3885" userDrawn="1">
          <p15:clr>
            <a:srgbClr val="FBAE40"/>
          </p15:clr>
        </p15:guide>
        <p15:guide id="3" pos="724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Coral 1">
    <p:bg>
      <p:bgPr>
        <a:solidFill>
          <a:srgbClr val="D426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D42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E557572-AF67-D741-B2A4-44A9FA4304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88832"/>
            <a:ext cx="9144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  <a:endParaRPr lang="en-GB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09650"/>
            <a:ext cx="9144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CB2D29-6465-AE42-B5BA-83ECEA0E4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88" y="5367600"/>
            <a:ext cx="1072823" cy="94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969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53839BE-2552-9141-97C4-65B077805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3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A3F8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>
              <a:effectLst/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3636EB0-837C-8F4D-9B6A-027CF558DE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0F8957-A492-AC4B-87A4-53B88EE6C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994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ox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0C16C5-45F5-3347-8255-1EB8E64B8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3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E7BA1B3-4F90-4D4F-84C1-E592AC9E8A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1543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A3F8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B637183-FFC1-954F-A4E4-5673A3D9DA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A3F8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40236B7-FD2F-BB43-97EF-AE887B734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1A811F-123A-EA41-ADBA-C8059FBC6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84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1C1117-F6D9-4446-83E5-C5A7FD3AF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3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67658" y="1771651"/>
            <a:ext cx="10856685" cy="3740151"/>
          </a:xfrm>
          <a:prstGeom prst="rect">
            <a:avLst/>
          </a:prstGeom>
        </p:spPr>
        <p:txBody>
          <a:bodyPr wrap="square" numCol="3" spcCol="14400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A3F8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>
              <a:effectLst/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C3871D7-CE00-9449-98B1-2C9B31B38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0490C0-4638-104F-B7B6-45FB9CCB4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814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26463C-3D64-2E46-965C-813C4C3A1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3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2A1CF2-DB37-D14F-87D1-56686BA5B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E8C6BD-725E-584D-B6B5-E764F2EDA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412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title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6F2BBA-31EE-C743-A6CF-CA00F7E04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88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photo block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2944" cy="5325258"/>
          </a:xfrm>
          <a:prstGeom prst="rect">
            <a:avLst/>
          </a:prstGeom>
          <a:solidFill>
            <a:srgbClr val="003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A1BE61-03CB-AA45-9447-1977ACE5D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3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0580" y="1436276"/>
            <a:ext cx="5912891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80532" y="5006909"/>
            <a:ext cx="469900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Title 2"/>
          <p:cNvSpPr>
            <a:spLocks noGrp="1"/>
          </p:cNvSpPr>
          <p:nvPr>
            <p:ph type="ctrTitle" hasCustomPrompt="1"/>
          </p:nvPr>
        </p:nvSpPr>
        <p:spPr>
          <a:xfrm>
            <a:off x="780532" y="2171700"/>
            <a:ext cx="469900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Statement/</a:t>
            </a:r>
            <a:br>
              <a:rPr lang="en-US"/>
            </a:br>
            <a:r>
              <a:rPr lang="en-US"/>
              <a:t>quote</a:t>
            </a:r>
            <a:endParaRPr lang="en-GB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206D771-2F75-0F4A-9B86-6ECB2BD7561C}"/>
              </a:ext>
            </a:extLst>
          </p:cNvPr>
          <p:cNvSpPr txBox="1">
            <a:spLocks/>
          </p:cNvSpPr>
          <p:nvPr userDrawn="1"/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5000"/>
              <a:t>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8B8A87-1BDE-764A-AACE-D24B73874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620" y="5685390"/>
            <a:ext cx="1072823" cy="94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98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content block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2947" cy="5325258"/>
          </a:xfrm>
          <a:prstGeom prst="rect">
            <a:avLst/>
          </a:prstGeom>
          <a:solidFill>
            <a:srgbClr val="003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Rectangle 22"/>
          <p:cNvSpPr/>
          <p:nvPr userDrawn="1"/>
        </p:nvSpPr>
        <p:spPr>
          <a:xfrm rot="5400000">
            <a:off x="3357024" y="4040174"/>
            <a:ext cx="5467877" cy="799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E8E405-3AE2-8C49-9829-D2E35FC85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3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6160579" y="1436276"/>
            <a:ext cx="5912891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insert content</a:t>
            </a:r>
            <a:endParaRPr lang="en-GB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BFEA1E2-7FF4-694D-A02B-F2A67E8DC7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0532" y="5006909"/>
            <a:ext cx="469900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Title 2"/>
          <p:cNvSpPr>
            <a:spLocks noGrp="1"/>
          </p:cNvSpPr>
          <p:nvPr>
            <p:ph type="ctrTitle" hasCustomPrompt="1"/>
          </p:nvPr>
        </p:nvSpPr>
        <p:spPr>
          <a:xfrm>
            <a:off x="780532" y="2171700"/>
            <a:ext cx="469900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Statement/</a:t>
            </a:r>
            <a:br>
              <a:rPr lang="en-US"/>
            </a:br>
            <a:r>
              <a:rPr lang="en-US"/>
              <a:t>quote</a:t>
            </a:r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4A9C620-42F0-B041-A8EF-013D8BA73FAC}"/>
              </a:ext>
            </a:extLst>
          </p:cNvPr>
          <p:cNvSpPr txBox="1">
            <a:spLocks/>
          </p:cNvSpPr>
          <p:nvPr userDrawn="1"/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5000"/>
              <a:t>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F049A3-B5FB-F042-ACE7-450BAC462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620" y="5685390"/>
            <a:ext cx="1072823" cy="94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379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60580" y="1436276"/>
            <a:ext cx="5912891" cy="5325259"/>
          </a:xfrm>
          <a:prstGeom prst="rect">
            <a:avLst/>
          </a:prstGeom>
          <a:solidFill>
            <a:srgbClr val="003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0C04DF-EFB5-5849-B951-94A8A0DA9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3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40020" y="2162630"/>
            <a:ext cx="469900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8531" y="1436276"/>
            <a:ext cx="5922944" cy="532525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4C202FB-2CAB-4D42-957B-F5A1C8FEC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1F0720-1E89-3248-B84D-240C78027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108" y="5635578"/>
            <a:ext cx="1072823" cy="94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163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 2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3517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D97EE1-E327-B042-8244-0E4E747C8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3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0580" y="1436276"/>
            <a:ext cx="5912891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90057" y="2162630"/>
            <a:ext cx="469900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A895F7-50AF-524D-94D9-ADFF841C69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9FA3C1-EF98-1B41-9F93-9E5EE03A8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89" y="5757789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205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620" y="5800677"/>
            <a:ext cx="1063872" cy="70129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4689A0E-533C-9C47-9CD8-AC4E03F41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3517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BC9C9-4741-0046-BB68-C2A9D54DF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3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859329" y="4210052"/>
            <a:ext cx="2214137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60579" y="4210052"/>
            <a:ext cx="3580216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0579" y="1435101"/>
            <a:ext cx="5912887" cy="26797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4873579-44C4-8D4B-8A4C-A9E371875F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0057" y="2162630"/>
            <a:ext cx="469900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46F2D1E-4212-084F-8A5E-57ECF0C34E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2942F2-8A56-D140-B6B3-3D7B2A525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89" y="5757789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06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09" userDrawn="1">
          <p15:clr>
            <a:srgbClr val="FBAE40"/>
          </p15:clr>
        </p15:guide>
        <p15:guide id="3" pos="387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Navy 1">
    <p:bg>
      <p:bgPr>
        <a:solidFill>
          <a:srgbClr val="D426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1A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686329D-43CB-C649-8FC5-6124209DD6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88832"/>
            <a:ext cx="9144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  <a:endParaRPr lang="en-GB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09650"/>
            <a:ext cx="9144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D317D4-F74D-4A4D-95DA-3B0A7C4E8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88" y="5367600"/>
            <a:ext cx="1072823" cy="94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398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block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60580" y="1436276"/>
            <a:ext cx="5912891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734B01-7260-5A4D-8E9A-A3D89E4A3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3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45849" y="2162630"/>
            <a:ext cx="469900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118531" y="1436276"/>
            <a:ext cx="5923517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insert content</a:t>
            </a:r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796A6BD-64A5-9C49-80C3-0EEA55FDA5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713330-8482-2748-B356-75E0E2E5F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325" y="5721859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2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33081" y="1437277"/>
            <a:ext cx="7946332" cy="29081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9" name="Rectangle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3747639"/>
            <a:ext cx="3898084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613A8D-B828-EF41-A8F4-4A908EAF6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3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8167505" y="4435478"/>
            <a:ext cx="3911908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145001" y="4435478"/>
            <a:ext cx="3903972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88272" y="4130637"/>
            <a:ext cx="3181349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00925" y="1765301"/>
            <a:ext cx="7259275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34423" y="1436202"/>
            <a:ext cx="3882192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F44E664-3719-094D-9BB3-A36537B009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459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2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3747639"/>
            <a:ext cx="3898084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33081" y="1436200"/>
            <a:ext cx="3915892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65438" y="1435124"/>
            <a:ext cx="3898084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896F8A-5C4C-0F42-865E-7876D9668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3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133081" y="4434402"/>
            <a:ext cx="7930441" cy="2327133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88272" y="4130637"/>
            <a:ext cx="3181349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556336" y="1765300"/>
            <a:ext cx="3181349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00927" y="1765301"/>
            <a:ext cx="3181349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34423" y="1436202"/>
            <a:ext cx="3882192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EF2316E-6486-D348-AC07-4247985732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0699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3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28" y="1437279"/>
            <a:ext cx="3912347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49404" y="1437279"/>
            <a:ext cx="3901205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Rectangle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69140" y="4130635"/>
            <a:ext cx="3910273" cy="26308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543379" y="4486275"/>
            <a:ext cx="3181349" cy="19558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149403" y="4130635"/>
            <a:ext cx="3901204" cy="2630898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18528" y="4122330"/>
            <a:ext cx="3905040" cy="2639205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169140" y="1437276"/>
            <a:ext cx="3910273" cy="2615202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452884" y="1765300"/>
            <a:ext cx="3142117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48808" y="1765300"/>
            <a:ext cx="3142117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646F62-A844-3E4E-A07B-DBF427FF1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3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37E367A-9358-F24E-B8DF-FCDCC236A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7487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se montage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71470" y="4136006"/>
            <a:ext cx="3902001" cy="262552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ECAA1C9-7158-A44D-99A3-C7014567688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43926" y="4449193"/>
            <a:ext cx="3181349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Delete text box if not used</a:t>
            </a:r>
          </a:p>
        </p:txBody>
      </p:sp>
      <p:sp>
        <p:nvSpPr>
          <p:cNvPr id="13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44997" y="4138185"/>
            <a:ext cx="3907944" cy="2623349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828CEDCA-8B2F-2045-9055-8FBC95B085D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05326" y="4449193"/>
            <a:ext cx="3181349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Delete text box if not used</a:t>
            </a:r>
          </a:p>
        </p:txBody>
      </p:sp>
      <p:sp>
        <p:nvSpPr>
          <p:cNvPr id="22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18530" y="4138188"/>
            <a:ext cx="3907940" cy="262887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49140B67-D7EA-8741-B5E4-8B6DD4AE5CF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9934" y="4449193"/>
            <a:ext cx="3181349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Delete text box if not used</a:t>
            </a:r>
          </a:p>
        </p:txBody>
      </p:sp>
      <p:sp>
        <p:nvSpPr>
          <p:cNvPr id="19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71469" y="1437277"/>
            <a:ext cx="3902003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8542264" y="1762733"/>
            <a:ext cx="3181349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Delete text box if not used</a:t>
            </a:r>
          </a:p>
        </p:txBody>
      </p:sp>
      <p:sp>
        <p:nvSpPr>
          <p:cNvPr id="17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145000" y="1437277"/>
            <a:ext cx="3907941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503664" y="1762733"/>
            <a:ext cx="3181349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Delete text box if not used</a:t>
            </a:r>
          </a:p>
        </p:txBody>
      </p:sp>
      <p:sp>
        <p:nvSpPr>
          <p:cNvPr id="18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8529" y="1437277"/>
            <a:ext cx="3907943" cy="2609834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88272" y="1762733"/>
            <a:ext cx="3181349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Delete text box if not used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AF8B313-9E77-1A4C-97B1-A0EDBF7E2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3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87A5E4E-F6BA-4848-A25E-CB51D6B00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6535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nd photo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D42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8" y="1771650"/>
            <a:ext cx="10856685" cy="3926506"/>
          </a:xfrm>
          <a:prstGeom prst="rect">
            <a:avLst/>
          </a:prstGeom>
        </p:spPr>
        <p:txBody>
          <a:bodyPr numCol="1" spcCol="0">
            <a:no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A3F8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D4C6BA-26E5-334C-90B8-527133B7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A2EF59-119C-0B43-924A-717E5A1ED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09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09" userDrawn="1">
          <p15:clr>
            <a:srgbClr val="FBAE40"/>
          </p15:clr>
        </p15:guide>
        <p15:guide id="3" pos="3871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photo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D42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1540" y="1771652"/>
            <a:ext cx="5362803" cy="3729683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A3F8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D4C6BA-26E5-334C-90B8-527133B7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B4AF0C-6946-494A-A012-5312CF92D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97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09" userDrawn="1">
          <p15:clr>
            <a:srgbClr val="FBAE40"/>
          </p15:clr>
        </p15:guide>
        <p15:guide id="3" pos="3871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de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97DA7-A5EE-5147-9AC5-FA1FDF2B4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D42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64449" y="1771651"/>
            <a:ext cx="10859895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6D2144-7DFC-0A47-9A23-84BEF612EF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D85C46-B096-A44E-856D-C52238560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688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BBA1D75-5A82-D945-8704-22385C2F1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D42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1540" y="1771651"/>
            <a:ext cx="5362803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64448" y="1771651"/>
            <a:ext cx="5362803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6681810-35D3-984C-A4C5-B75C999720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79F626-0A05-B843-BD42-8639588C7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024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9EAE01D-7DC8-4141-B8CD-2B872C1C4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D42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6167439" y="1770825"/>
            <a:ext cx="5329237" cy="3745739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insert content</a:t>
            </a:r>
            <a:endParaRPr lang="en-GB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A3F8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>
              <a:effectLst/>
              <a:latin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DDD6D62-86B4-094D-8571-B010BBAF7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E20C17-CDE1-2A48-9499-81FC69A6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43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75" userDrawn="1">
          <p15:clr>
            <a:srgbClr val="FBAE40"/>
          </p15:clr>
        </p15:guide>
        <p15:guide id="2" pos="3885" userDrawn="1">
          <p15:clr>
            <a:srgbClr val="FBAE40"/>
          </p15:clr>
        </p15:guide>
        <p15:guide id="3" pos="724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Gra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90EC569-F9E9-8140-B4AF-6A9F8648F3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88832"/>
            <a:ext cx="9144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  <a:endParaRPr lang="en-GB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09650"/>
            <a:ext cx="9144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731F28-5544-A447-B62B-BF8094C45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88" y="5367600"/>
            <a:ext cx="1072823" cy="94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043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759CF6-F968-FC44-A965-6194CB670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D42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A3F8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>
              <a:effectLst/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3636EB0-837C-8F4D-9B6A-027CF558DE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564CAB-0F43-4A49-8769-18CB52C3D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163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ox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9FE2D0-A775-A042-8181-AE47DD79E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D42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E7BA1B3-4F90-4D4F-84C1-E592AC9E8A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1543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A3F8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B637183-FFC1-954F-A4E4-5673A3D9DA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A3F8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40236B7-FD2F-BB43-97EF-AE887B734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C0938E-BA3A-EC4D-B56E-202428816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91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89D5AD-DD9F-4F4B-BCC5-0FBB14540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D42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67658" y="1771651"/>
            <a:ext cx="10856685" cy="3740151"/>
          </a:xfrm>
          <a:prstGeom prst="rect">
            <a:avLst/>
          </a:prstGeom>
        </p:spPr>
        <p:txBody>
          <a:bodyPr wrap="square" numCol="3" spcCol="14400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A3F8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>
              <a:effectLst/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C3871D7-CE00-9449-98B1-2C9B31B38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364017-8104-E542-8071-86F98F991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494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8C2B72-5248-5645-AD3D-3EC9BAAD6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D42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2A1CF2-DB37-D14F-87D1-56686BA5B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EA7D67-B79C-FB48-B8BC-4A6AF41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697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title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71B444-D6F1-3943-887B-62671EAC3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057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photo block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0AD8EB-E839-4547-9E89-5B943E05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D42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2944" cy="5325258"/>
          </a:xfrm>
          <a:prstGeom prst="rect">
            <a:avLst/>
          </a:prstGeom>
          <a:solidFill>
            <a:srgbClr val="D42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0580" y="1436276"/>
            <a:ext cx="5912891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80532" y="5006909"/>
            <a:ext cx="469900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Title 2"/>
          <p:cNvSpPr>
            <a:spLocks noGrp="1"/>
          </p:cNvSpPr>
          <p:nvPr>
            <p:ph type="ctrTitle" hasCustomPrompt="1"/>
          </p:nvPr>
        </p:nvSpPr>
        <p:spPr>
          <a:xfrm>
            <a:off x="780532" y="2171700"/>
            <a:ext cx="469900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Statement/</a:t>
            </a:r>
            <a:br>
              <a:rPr lang="en-US"/>
            </a:br>
            <a:r>
              <a:rPr lang="en-US"/>
              <a:t>quote</a:t>
            </a:r>
            <a:endParaRPr lang="en-GB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206D771-2F75-0F4A-9B86-6ECB2BD7561C}"/>
              </a:ext>
            </a:extLst>
          </p:cNvPr>
          <p:cNvSpPr txBox="1">
            <a:spLocks/>
          </p:cNvSpPr>
          <p:nvPr userDrawn="1"/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5000"/>
              <a:t>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7F93FE-1CEE-6E42-8C8D-A7B31B96C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620" y="5685390"/>
            <a:ext cx="1072823" cy="94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536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content block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2947" cy="5325258"/>
          </a:xfrm>
          <a:prstGeom prst="rect">
            <a:avLst/>
          </a:prstGeom>
          <a:solidFill>
            <a:srgbClr val="D42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Rectangle 22"/>
          <p:cNvSpPr/>
          <p:nvPr userDrawn="1"/>
        </p:nvSpPr>
        <p:spPr>
          <a:xfrm rot="5400000">
            <a:off x="3357024" y="4040174"/>
            <a:ext cx="5467877" cy="799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E8E405-3AE2-8C49-9829-D2E35FC85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D42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6160579" y="1436276"/>
            <a:ext cx="5912891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insert content</a:t>
            </a:r>
            <a:endParaRPr lang="en-GB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BFEA1E2-7FF4-694D-A02B-F2A67E8DC7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0532" y="5006909"/>
            <a:ext cx="469900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Title 2"/>
          <p:cNvSpPr>
            <a:spLocks noGrp="1"/>
          </p:cNvSpPr>
          <p:nvPr>
            <p:ph type="ctrTitle" hasCustomPrompt="1"/>
          </p:nvPr>
        </p:nvSpPr>
        <p:spPr>
          <a:xfrm>
            <a:off x="780532" y="2171700"/>
            <a:ext cx="469900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Statement/</a:t>
            </a:r>
            <a:br>
              <a:rPr lang="en-US"/>
            </a:br>
            <a:r>
              <a:rPr lang="en-US"/>
              <a:t>quote</a:t>
            </a:r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4A9C620-42F0-B041-A8EF-013D8BA73FAC}"/>
              </a:ext>
            </a:extLst>
          </p:cNvPr>
          <p:cNvSpPr txBox="1">
            <a:spLocks/>
          </p:cNvSpPr>
          <p:nvPr userDrawn="1"/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5000"/>
              <a:t>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306858-8364-844E-89B3-E21624C73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620" y="5685390"/>
            <a:ext cx="1072823" cy="94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52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60580" y="1436276"/>
            <a:ext cx="5912891" cy="5325259"/>
          </a:xfrm>
          <a:prstGeom prst="rect">
            <a:avLst/>
          </a:prstGeom>
          <a:solidFill>
            <a:srgbClr val="D42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0C04DF-EFB5-5849-B951-94A8A0DA9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D42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40020" y="2162630"/>
            <a:ext cx="469900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8531" y="1436276"/>
            <a:ext cx="5922944" cy="532525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4C202FB-2CAB-4D42-957B-F5A1C8FEC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2D8D7-6A6A-D54D-B6F5-DC8922B46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108" y="5635578"/>
            <a:ext cx="1072823" cy="94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585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 2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3517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D97EE1-E327-B042-8244-0E4E747C8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D42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0580" y="1436276"/>
            <a:ext cx="5912891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90057" y="2162630"/>
            <a:ext cx="469900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A895F7-50AF-524D-94D9-ADFF841C69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A4C6F2-CE4C-C24E-83DB-3FE450A21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89" y="5757789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6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620" y="5800677"/>
            <a:ext cx="1063872" cy="70129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4689A0E-533C-9C47-9CD8-AC4E03F41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3517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BC9C9-4741-0046-BB68-C2A9D54DF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D42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859329" y="4210052"/>
            <a:ext cx="2214137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60579" y="4210052"/>
            <a:ext cx="3580216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0579" y="1435101"/>
            <a:ext cx="5912887" cy="26797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4873579-44C4-8D4B-8A4C-A9E371875F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0057" y="2162630"/>
            <a:ext cx="469900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46F2D1E-4212-084F-8A5E-57ECF0C34E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B563B6-987B-C34F-B144-957E892FA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89" y="5757789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12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09" userDrawn="1">
          <p15:clr>
            <a:srgbClr val="FBAE40"/>
          </p15:clr>
        </p15:guide>
        <p15:guide id="3" pos="387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Aquamar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7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54F35E3-20DC-1245-B7BF-E2A9FA30C0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88832"/>
            <a:ext cx="9144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  <a:endParaRPr lang="en-GB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09650"/>
            <a:ext cx="9144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57E56B-E22A-0742-A0E8-CC2C6E465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88" y="5367600"/>
            <a:ext cx="1072823" cy="94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415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block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60580" y="1436276"/>
            <a:ext cx="5912891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734B01-7260-5A4D-8E9A-A3D89E4A3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D42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45849" y="2162630"/>
            <a:ext cx="469900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118531" y="1436276"/>
            <a:ext cx="5923517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insert content</a:t>
            </a:r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796A6BD-64A5-9C49-80C3-0EEA55FDA5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50CDB6-2B87-0F45-B785-0B1687683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325" y="5721859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087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33081" y="1437277"/>
            <a:ext cx="7946332" cy="29081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9" name="Rectangle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3747639"/>
            <a:ext cx="3898084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613A8D-B828-EF41-A8F4-4A908EAF6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D42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8167505" y="4435478"/>
            <a:ext cx="3911908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145001" y="4435478"/>
            <a:ext cx="3903972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88272" y="4130637"/>
            <a:ext cx="3181349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00925" y="1765301"/>
            <a:ext cx="7259275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34423" y="1436202"/>
            <a:ext cx="3882192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F44E664-3719-094D-9BB3-A36537B009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4367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2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3747639"/>
            <a:ext cx="3898084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33081" y="1436200"/>
            <a:ext cx="3915892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65438" y="1435124"/>
            <a:ext cx="3898084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896F8A-5C4C-0F42-865E-7876D9668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D42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133081" y="4434402"/>
            <a:ext cx="7930441" cy="2327133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88272" y="4130637"/>
            <a:ext cx="3181349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556336" y="1765300"/>
            <a:ext cx="3181349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00927" y="1765301"/>
            <a:ext cx="3181349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34423" y="1436202"/>
            <a:ext cx="3882192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EF2316E-6486-D348-AC07-4247985732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204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3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28" y="1437279"/>
            <a:ext cx="3912347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49404" y="1437279"/>
            <a:ext cx="3901205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Rectangle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69140" y="4130635"/>
            <a:ext cx="3910273" cy="26308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543379" y="4486275"/>
            <a:ext cx="3181349" cy="19558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149403" y="4130635"/>
            <a:ext cx="3901204" cy="2630898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18528" y="4122330"/>
            <a:ext cx="3905040" cy="2639205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169140" y="1437276"/>
            <a:ext cx="3910273" cy="2615202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452884" y="1765300"/>
            <a:ext cx="3142117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48808" y="1765300"/>
            <a:ext cx="3142117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646F62-A844-3E4E-A07B-DBF427FF1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D42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37E367A-9358-F24E-B8DF-FCDCC236A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4245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se montage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71470" y="4136006"/>
            <a:ext cx="3902001" cy="262552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ECAA1C9-7158-A44D-99A3-C7014567688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43926" y="4449193"/>
            <a:ext cx="3181349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Delete text box if not used</a:t>
            </a:r>
          </a:p>
        </p:txBody>
      </p:sp>
      <p:sp>
        <p:nvSpPr>
          <p:cNvPr id="13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44997" y="4138185"/>
            <a:ext cx="3907944" cy="2623349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828CEDCA-8B2F-2045-9055-8FBC95B085D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05326" y="4449193"/>
            <a:ext cx="3181349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Delete text box if not used</a:t>
            </a:r>
          </a:p>
        </p:txBody>
      </p:sp>
      <p:sp>
        <p:nvSpPr>
          <p:cNvPr id="22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18530" y="4138188"/>
            <a:ext cx="3907940" cy="262887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49140B67-D7EA-8741-B5E4-8B6DD4AE5CF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9934" y="4449193"/>
            <a:ext cx="3181349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Delete text box if not used</a:t>
            </a:r>
          </a:p>
        </p:txBody>
      </p:sp>
      <p:sp>
        <p:nvSpPr>
          <p:cNvPr id="19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71469" y="1437277"/>
            <a:ext cx="3902003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8542264" y="1762733"/>
            <a:ext cx="3181349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Delete text box if not used</a:t>
            </a:r>
          </a:p>
        </p:txBody>
      </p:sp>
      <p:sp>
        <p:nvSpPr>
          <p:cNvPr id="17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145000" y="1437277"/>
            <a:ext cx="3907941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503664" y="1762733"/>
            <a:ext cx="3181349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Delete text box if not used</a:t>
            </a:r>
          </a:p>
        </p:txBody>
      </p:sp>
      <p:sp>
        <p:nvSpPr>
          <p:cNvPr id="18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8529" y="1437277"/>
            <a:ext cx="3907943" cy="2609834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88272" y="1762733"/>
            <a:ext cx="3181349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Delete text box if not used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AF8B313-9E77-1A4C-97B1-A0EDBF7E2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D42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87A5E4E-F6BA-4848-A25E-CB51D6B00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2269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nd photo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A3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8" y="1771650"/>
            <a:ext cx="10856685" cy="3926506"/>
          </a:xfrm>
          <a:prstGeom prst="rect">
            <a:avLst/>
          </a:prstGeom>
        </p:spPr>
        <p:txBody>
          <a:bodyPr numCol="1" spcCol="0">
            <a:no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A3F8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D4C6BA-26E5-334C-90B8-527133B7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8EE67C-A213-524F-B237-B6A9092DF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84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09" userDrawn="1">
          <p15:clr>
            <a:srgbClr val="FBAE40"/>
          </p15:clr>
        </p15:guide>
        <p15:guide id="3" pos="3871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photo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A3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1540" y="1771652"/>
            <a:ext cx="5362803" cy="3729683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A3F8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D4C6BA-26E5-334C-90B8-527133B7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394FEC-A56E-494D-98EE-7E05DA561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7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09" userDrawn="1">
          <p15:clr>
            <a:srgbClr val="FBAE40"/>
          </p15:clr>
        </p15:guide>
        <p15:guide id="3" pos="3871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de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97DA7-A5EE-5147-9AC5-FA1FDF2B4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A3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64449" y="1771651"/>
            <a:ext cx="10859895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6D2144-7DFC-0A47-9A23-84BEF612EF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9B2293-AC69-9147-B99A-9B1221DE9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63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BBA1D75-5A82-D945-8704-22385C2F1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A3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1540" y="1771651"/>
            <a:ext cx="5362803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64448" y="1771651"/>
            <a:ext cx="5362803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6681810-35D3-984C-A4C5-B75C999720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8D7CA6-0349-DA47-8206-2C137C1CA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864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9EAE01D-7DC8-4141-B8CD-2B872C1C4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A3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6167439" y="1770825"/>
            <a:ext cx="5329237" cy="3745739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insert content</a:t>
            </a:r>
            <a:endParaRPr lang="en-GB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A3F8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>
              <a:effectLst/>
              <a:latin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DDD6D62-86B4-094D-8571-B010BBAF7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4B6564-EF07-094F-9F36-18EB2AB4F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57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75" userDrawn="1">
          <p15:clr>
            <a:srgbClr val="FBAE40"/>
          </p15:clr>
        </p15:guide>
        <p15:guide id="2" pos="3885" userDrawn="1">
          <p15:clr>
            <a:srgbClr val="FBAE40"/>
          </p15:clr>
        </p15:guide>
        <p15:guide id="3" pos="724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Flint 2">
    <p:bg>
      <p:bgPr>
        <a:solidFill>
          <a:srgbClr val="003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003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8E824CE-29F3-6445-A76C-C1B27454CE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36917" y="2655182"/>
            <a:ext cx="9144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98D06A-2190-1C49-88C9-9A9D8C3FCB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071046"/>
            <a:ext cx="9144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E8342F-BCD9-5C43-992C-CD5F514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88" y="446400"/>
            <a:ext cx="1072823" cy="94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745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759CF6-F968-FC44-A965-6194CB670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A3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A3F8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>
              <a:effectLst/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3636EB0-837C-8F4D-9B6A-027CF558DE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D22291-3CA2-3741-8449-E97BC753F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214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ox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9FE2D0-A775-A042-8181-AE47DD79E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A3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E7BA1B3-4F90-4D4F-84C1-E592AC9E8A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1543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A3F8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B637183-FFC1-954F-A4E4-5673A3D9DA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A3F8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40236B7-FD2F-BB43-97EF-AE887B734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B19828-DCCD-5741-94B1-946ABC2B3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3376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89D5AD-DD9F-4F4B-BCC5-0FBB14540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A3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67658" y="1771651"/>
            <a:ext cx="10856685" cy="3740151"/>
          </a:xfrm>
          <a:prstGeom prst="rect">
            <a:avLst/>
          </a:prstGeom>
        </p:spPr>
        <p:txBody>
          <a:bodyPr wrap="square" numCol="3" spcCol="14400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A3F8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>
              <a:effectLst/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C3871D7-CE00-9449-98B1-2C9B31B38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958678-1F58-CE48-B3DE-6B23DAE87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849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8C2B72-5248-5645-AD3D-3EC9BAAD6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A3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2A1CF2-DB37-D14F-87D1-56686BA5B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AAF80D-9656-0F48-8A28-C38EFF8D0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962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title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9C2794-FFE4-8E42-B59D-AD5F914CA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614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photo block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0AD8EB-E839-4547-9E89-5B943E05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A3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2944" cy="5325258"/>
          </a:xfrm>
          <a:prstGeom prst="rect">
            <a:avLst/>
          </a:prstGeom>
          <a:solidFill>
            <a:srgbClr val="1A3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0580" y="1436276"/>
            <a:ext cx="5912891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80532" y="5006909"/>
            <a:ext cx="469900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Title 2"/>
          <p:cNvSpPr>
            <a:spLocks noGrp="1"/>
          </p:cNvSpPr>
          <p:nvPr>
            <p:ph type="ctrTitle" hasCustomPrompt="1"/>
          </p:nvPr>
        </p:nvSpPr>
        <p:spPr>
          <a:xfrm>
            <a:off x="780532" y="2171700"/>
            <a:ext cx="469900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Statement/</a:t>
            </a:r>
            <a:br>
              <a:rPr lang="en-US"/>
            </a:br>
            <a:r>
              <a:rPr lang="en-US"/>
              <a:t>quote</a:t>
            </a:r>
            <a:endParaRPr lang="en-GB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206D771-2F75-0F4A-9B86-6ECB2BD7561C}"/>
              </a:ext>
            </a:extLst>
          </p:cNvPr>
          <p:cNvSpPr txBox="1">
            <a:spLocks/>
          </p:cNvSpPr>
          <p:nvPr userDrawn="1"/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5000"/>
              <a:t>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838F3C-9E4B-BF44-A2EA-3E3532023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620" y="5685390"/>
            <a:ext cx="1072823" cy="94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62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content block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2947" cy="5325258"/>
          </a:xfrm>
          <a:prstGeom prst="rect">
            <a:avLst/>
          </a:prstGeom>
          <a:solidFill>
            <a:srgbClr val="1A3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Rectangle 22"/>
          <p:cNvSpPr/>
          <p:nvPr userDrawn="1"/>
        </p:nvSpPr>
        <p:spPr>
          <a:xfrm rot="5400000">
            <a:off x="3357024" y="4040174"/>
            <a:ext cx="5467877" cy="799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E8E405-3AE2-8C49-9829-D2E35FC85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A3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6160579" y="1436276"/>
            <a:ext cx="5912891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insert content</a:t>
            </a:r>
            <a:endParaRPr lang="en-GB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BFEA1E2-7FF4-694D-A02B-F2A67E8DC7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0532" y="5006909"/>
            <a:ext cx="469900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Title 2"/>
          <p:cNvSpPr>
            <a:spLocks noGrp="1"/>
          </p:cNvSpPr>
          <p:nvPr>
            <p:ph type="ctrTitle" hasCustomPrompt="1"/>
          </p:nvPr>
        </p:nvSpPr>
        <p:spPr>
          <a:xfrm>
            <a:off x="780532" y="2171700"/>
            <a:ext cx="469900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Statement/</a:t>
            </a:r>
            <a:br>
              <a:rPr lang="en-US"/>
            </a:br>
            <a:r>
              <a:rPr lang="en-US"/>
              <a:t>quote</a:t>
            </a:r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4A9C620-42F0-B041-A8EF-013D8BA73FAC}"/>
              </a:ext>
            </a:extLst>
          </p:cNvPr>
          <p:cNvSpPr txBox="1">
            <a:spLocks/>
          </p:cNvSpPr>
          <p:nvPr userDrawn="1"/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5000"/>
              <a:t>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16D162-2A63-2146-A1A6-105946888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620" y="5685390"/>
            <a:ext cx="1072823" cy="94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805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60580" y="1436276"/>
            <a:ext cx="5912891" cy="5325259"/>
          </a:xfrm>
          <a:prstGeom prst="rect">
            <a:avLst/>
          </a:prstGeom>
          <a:solidFill>
            <a:srgbClr val="1A3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0C04DF-EFB5-5849-B951-94A8A0DA9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A3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40020" y="2162630"/>
            <a:ext cx="469900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8531" y="1436276"/>
            <a:ext cx="5922944" cy="532525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4C202FB-2CAB-4D42-957B-F5A1C8FEC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7E08ED-D976-074B-8E33-D582A1D9F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108" y="5635578"/>
            <a:ext cx="1072823" cy="94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560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 2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3517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D97EE1-E327-B042-8244-0E4E747C8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A3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0580" y="1436276"/>
            <a:ext cx="5912891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90057" y="2162630"/>
            <a:ext cx="469900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A895F7-50AF-524D-94D9-ADFF841C69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3E5D24-5E9B-F343-BF2E-F814A01F0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89" y="5757789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457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620" y="5800677"/>
            <a:ext cx="1063872" cy="70129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4689A0E-533C-9C47-9CD8-AC4E03F41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3517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BC9C9-4741-0046-BB68-C2A9D54DF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A3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859329" y="4210052"/>
            <a:ext cx="2214137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60579" y="4210052"/>
            <a:ext cx="3580216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0579" y="1435101"/>
            <a:ext cx="5912887" cy="26797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4873579-44C4-8D4B-8A4C-A9E371875F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0057" y="2162630"/>
            <a:ext cx="469900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46F2D1E-4212-084F-8A5E-57ECF0C34E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1302BB-4551-E648-85B4-734AFBCEC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89" y="5757789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19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09" userDrawn="1">
          <p15:clr>
            <a:srgbClr val="FBAE40"/>
          </p15:clr>
        </p15:guide>
        <p15:guide id="3" pos="387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Cobalt 2">
    <p:bg>
      <p:bgPr>
        <a:solidFill>
          <a:srgbClr val="1A3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1A3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9C3B274-BBFE-6044-A286-605ED3BAAF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071046"/>
            <a:ext cx="9144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44DEDAB-DED7-8D4E-976B-1DDFF9413D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705266"/>
            <a:ext cx="9144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0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9027F9-15BC-DD4B-92F5-15BF11E40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88" y="446400"/>
            <a:ext cx="1072823" cy="94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408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block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60580" y="1436276"/>
            <a:ext cx="5912891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734B01-7260-5A4D-8E9A-A3D89E4A3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A3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45849" y="2162630"/>
            <a:ext cx="469900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118531" y="1436276"/>
            <a:ext cx="5923517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insert content</a:t>
            </a:r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796A6BD-64A5-9C49-80C3-0EEA55FDA5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8F1842-C7B1-ED4F-BB35-478D71F2D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325" y="5721859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752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33081" y="1437277"/>
            <a:ext cx="7946332" cy="29081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9" name="Rectangle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3747639"/>
            <a:ext cx="3898084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613A8D-B828-EF41-A8F4-4A908EAF6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A3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8167505" y="4435478"/>
            <a:ext cx="3911908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145001" y="4435478"/>
            <a:ext cx="3903972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88272" y="4130637"/>
            <a:ext cx="3181349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00925" y="1765301"/>
            <a:ext cx="7259275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34423" y="1436202"/>
            <a:ext cx="3882192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F44E664-3719-094D-9BB3-A36537B009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4143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2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3747639"/>
            <a:ext cx="3898084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33081" y="1436200"/>
            <a:ext cx="3915892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65438" y="1435124"/>
            <a:ext cx="3898084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896F8A-5C4C-0F42-865E-7876D9668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A3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133081" y="4434402"/>
            <a:ext cx="7930441" cy="2327133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88272" y="4130637"/>
            <a:ext cx="3181349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556336" y="1765300"/>
            <a:ext cx="3181349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00927" y="1765301"/>
            <a:ext cx="3181349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34423" y="1436202"/>
            <a:ext cx="3882192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EF2316E-6486-D348-AC07-4247985732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4629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3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28" y="1437279"/>
            <a:ext cx="3912347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49404" y="1437279"/>
            <a:ext cx="3901205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Rectangle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69140" y="4130635"/>
            <a:ext cx="3910273" cy="26308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543379" y="4486275"/>
            <a:ext cx="3181349" cy="19558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149403" y="4130635"/>
            <a:ext cx="3901204" cy="2630898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18528" y="4122330"/>
            <a:ext cx="3905040" cy="2639205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169140" y="1437276"/>
            <a:ext cx="3910273" cy="2615202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452884" y="1765300"/>
            <a:ext cx="3142117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48808" y="1765300"/>
            <a:ext cx="3142117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646F62-A844-3E4E-A07B-DBF427FF1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A3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37E367A-9358-F24E-B8DF-FCDCC236A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5921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se montage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71470" y="4136006"/>
            <a:ext cx="3902001" cy="262552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ECAA1C9-7158-A44D-99A3-C7014567688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43926" y="4449193"/>
            <a:ext cx="3181349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Delete text box if not used</a:t>
            </a:r>
          </a:p>
        </p:txBody>
      </p:sp>
      <p:sp>
        <p:nvSpPr>
          <p:cNvPr id="13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44997" y="4138185"/>
            <a:ext cx="3907944" cy="2623349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828CEDCA-8B2F-2045-9055-8FBC95B085D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05326" y="4449193"/>
            <a:ext cx="3181349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Delete text box if not used</a:t>
            </a:r>
          </a:p>
        </p:txBody>
      </p:sp>
      <p:sp>
        <p:nvSpPr>
          <p:cNvPr id="22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18530" y="4138188"/>
            <a:ext cx="3907940" cy="262887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49140B67-D7EA-8741-B5E4-8B6DD4AE5CF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9934" y="4449193"/>
            <a:ext cx="3181349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Delete text box if not used</a:t>
            </a:r>
          </a:p>
        </p:txBody>
      </p:sp>
      <p:sp>
        <p:nvSpPr>
          <p:cNvPr id="19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71469" y="1437277"/>
            <a:ext cx="3902003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8542264" y="1762733"/>
            <a:ext cx="3181349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Delete text box if not used</a:t>
            </a:r>
          </a:p>
        </p:txBody>
      </p:sp>
      <p:sp>
        <p:nvSpPr>
          <p:cNvPr id="17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145000" y="1437277"/>
            <a:ext cx="3907941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503664" y="1762733"/>
            <a:ext cx="3181349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Delete text box if not used</a:t>
            </a:r>
          </a:p>
        </p:txBody>
      </p:sp>
      <p:sp>
        <p:nvSpPr>
          <p:cNvPr id="18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8529" y="1437277"/>
            <a:ext cx="3907943" cy="2609834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88272" y="1762733"/>
            <a:ext cx="3181349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Delete text box if not used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AF8B313-9E77-1A4C-97B1-A0EDBF7E2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A3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87A5E4E-F6BA-4848-A25E-CB51D6B00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4965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photo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7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8" y="1771650"/>
            <a:ext cx="10856685" cy="3926506"/>
          </a:xfrm>
          <a:prstGeom prst="rect">
            <a:avLst/>
          </a:prstGeom>
        </p:spPr>
        <p:txBody>
          <a:bodyPr numCol="1" spcCol="0">
            <a:no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A3F8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D4C6BA-26E5-334C-90B8-527133B7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ADD4B2-591D-FE41-9EE4-18FA8500F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52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09" userDrawn="1">
          <p15:clr>
            <a:srgbClr val="FBAE40"/>
          </p15:clr>
        </p15:guide>
        <p15:guide id="3" pos="3871" userDrawn="1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nd photo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7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1540" y="1771652"/>
            <a:ext cx="5362803" cy="3729683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A3F8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D4C6BA-26E5-334C-90B8-527133B7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A8BF43-289A-8F40-B15D-20C31E74C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24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09" userDrawn="1">
          <p15:clr>
            <a:srgbClr val="FBAE40"/>
          </p15:clr>
        </p15:guide>
        <p15:guide id="3" pos="3871" userDrawn="1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de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97DA7-A5EE-5147-9AC5-FA1FDF2B4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7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64449" y="1771651"/>
            <a:ext cx="10859895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6D2144-7DFC-0A47-9A23-84BEF612EF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59EB96-AE56-F442-B22D-B8A66BA48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6256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BBA1D75-5A82-D945-8704-22385C2F1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7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1540" y="1771651"/>
            <a:ext cx="5362803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64448" y="1771651"/>
            <a:ext cx="5362803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6681810-35D3-984C-A4C5-B75C999720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CC9F7A-6484-8B40-9DDC-1A95F04F8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891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9EAE01D-7DC8-4141-B8CD-2B872C1C4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7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6167439" y="1770825"/>
            <a:ext cx="5329237" cy="3745739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insert content</a:t>
            </a:r>
            <a:endParaRPr lang="en-GB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A3F8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>
              <a:effectLst/>
              <a:latin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DDD6D62-86B4-094D-8571-B010BBAF7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27DFF2-1B52-1C46-9BAC-8A58A07B0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19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75" userDrawn="1">
          <p15:clr>
            <a:srgbClr val="FBAE40"/>
          </p15:clr>
        </p15:guide>
        <p15:guide id="2" pos="3885" userDrawn="1">
          <p15:clr>
            <a:srgbClr val="FBAE40"/>
          </p15:clr>
        </p15:guide>
        <p15:guide id="3" pos="724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Coral 2">
    <p:bg>
      <p:bgPr>
        <a:solidFill>
          <a:srgbClr val="D426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D42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A354929-EFF9-5442-B06E-68E6740AA97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705266"/>
            <a:ext cx="9144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0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3CC1901-6F3E-EC46-8628-1A9D3733BF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071046"/>
            <a:ext cx="9144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6053FF-2A61-3F49-A2F4-30DEFC4A4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88" y="446400"/>
            <a:ext cx="1072823" cy="94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699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759CF6-F968-FC44-A965-6194CB670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7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A3F8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>
              <a:effectLst/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3636EB0-837C-8F4D-9B6A-027CF558DE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6B1908-574E-0E4E-875C-AC2E09830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365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ox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9FE2D0-A775-A042-8181-AE47DD79E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7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E7BA1B3-4F90-4D4F-84C1-E592AC9E8A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1543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A3F8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B637183-FFC1-954F-A4E4-5673A3D9DA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A3F8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40236B7-FD2F-BB43-97EF-AE887B734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0036AE-26AC-FA48-B903-7AB6CD828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525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89D5AD-DD9F-4F4B-BCC5-0FBB14540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7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67658" y="1771651"/>
            <a:ext cx="10856685" cy="3740151"/>
          </a:xfrm>
          <a:prstGeom prst="rect">
            <a:avLst/>
          </a:prstGeom>
        </p:spPr>
        <p:txBody>
          <a:bodyPr wrap="square" numCol="3" spcCol="14400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A3F8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>
              <a:effectLst/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C3871D7-CE00-9449-98B1-2C9B31B38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EC011B-318C-9647-855C-1D5B3B2D1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882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8C2B72-5248-5645-AD3D-3EC9BAAD6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7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2A1CF2-DB37-D14F-87D1-56686BA5B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15C5EC-9671-5B4C-A0C2-E703278CE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960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title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1EE7B9-E159-B74A-9DC7-7B0AD18E8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7" y="5799600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493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photo block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0AD8EB-E839-4547-9E89-5B943E05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7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2944" cy="5325258"/>
          </a:xfrm>
          <a:prstGeom prst="rect">
            <a:avLst/>
          </a:prstGeom>
          <a:solidFill>
            <a:srgbClr val="007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0580" y="1436276"/>
            <a:ext cx="5912891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80532" y="5006909"/>
            <a:ext cx="469900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Title 2"/>
          <p:cNvSpPr>
            <a:spLocks noGrp="1"/>
          </p:cNvSpPr>
          <p:nvPr>
            <p:ph type="ctrTitle" hasCustomPrompt="1"/>
          </p:nvPr>
        </p:nvSpPr>
        <p:spPr>
          <a:xfrm>
            <a:off x="780532" y="2171700"/>
            <a:ext cx="469900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Statement/</a:t>
            </a:r>
            <a:br>
              <a:rPr lang="en-US"/>
            </a:br>
            <a:r>
              <a:rPr lang="en-US"/>
              <a:t>quote</a:t>
            </a:r>
            <a:endParaRPr lang="en-GB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206D771-2F75-0F4A-9B86-6ECB2BD7561C}"/>
              </a:ext>
            </a:extLst>
          </p:cNvPr>
          <p:cNvSpPr txBox="1">
            <a:spLocks/>
          </p:cNvSpPr>
          <p:nvPr userDrawn="1"/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5000"/>
              <a:t>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880BA1-4653-BD4C-92EA-27338CF155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620" y="5685390"/>
            <a:ext cx="1072823" cy="94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025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content block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2947" cy="5325258"/>
          </a:xfrm>
          <a:prstGeom prst="rect">
            <a:avLst/>
          </a:prstGeom>
          <a:solidFill>
            <a:srgbClr val="007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Rectangle 22"/>
          <p:cNvSpPr/>
          <p:nvPr userDrawn="1"/>
        </p:nvSpPr>
        <p:spPr>
          <a:xfrm rot="5400000">
            <a:off x="3357024" y="4040174"/>
            <a:ext cx="5467877" cy="799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E8E405-3AE2-8C49-9829-D2E35FC85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7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6160579" y="1436276"/>
            <a:ext cx="5912891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insert content</a:t>
            </a:r>
            <a:endParaRPr lang="en-GB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BFEA1E2-7FF4-694D-A02B-F2A67E8DC7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0532" y="5006909"/>
            <a:ext cx="469900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Title 2"/>
          <p:cNvSpPr>
            <a:spLocks noGrp="1"/>
          </p:cNvSpPr>
          <p:nvPr>
            <p:ph type="ctrTitle" hasCustomPrompt="1"/>
          </p:nvPr>
        </p:nvSpPr>
        <p:spPr>
          <a:xfrm>
            <a:off x="780532" y="2171700"/>
            <a:ext cx="469900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Statement/</a:t>
            </a:r>
            <a:br>
              <a:rPr lang="en-US"/>
            </a:br>
            <a:r>
              <a:rPr lang="en-US"/>
              <a:t>quote</a:t>
            </a:r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4A9C620-42F0-B041-A8EF-013D8BA73FAC}"/>
              </a:ext>
            </a:extLst>
          </p:cNvPr>
          <p:cNvSpPr txBox="1">
            <a:spLocks/>
          </p:cNvSpPr>
          <p:nvPr userDrawn="1"/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5000"/>
              <a:t>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55353AF-1622-1F4C-B2AF-182E96D22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620" y="5685390"/>
            <a:ext cx="1072823" cy="94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2482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60580" y="1436276"/>
            <a:ext cx="5912891" cy="5325259"/>
          </a:xfrm>
          <a:prstGeom prst="rect">
            <a:avLst/>
          </a:prstGeom>
          <a:solidFill>
            <a:srgbClr val="007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0C04DF-EFB5-5849-B951-94A8A0DA9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7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40020" y="2162630"/>
            <a:ext cx="469900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8531" y="1436276"/>
            <a:ext cx="5922944" cy="532525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4C202FB-2CAB-4D42-957B-F5A1C8FEC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AB0F79-1764-0D4D-9EED-0A71633C9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108" y="5635578"/>
            <a:ext cx="1072823" cy="94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0598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 2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3517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D97EE1-E327-B042-8244-0E4E747C8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7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0580" y="1436276"/>
            <a:ext cx="5912891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90057" y="2162630"/>
            <a:ext cx="469900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A895F7-50AF-524D-94D9-ADFF841C69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0E2696-174E-144E-85E7-D5640912A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89" y="5757789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4727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bg>
      <p:bgPr>
        <a:solidFill>
          <a:schemeClr val="accent3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620" y="5800677"/>
            <a:ext cx="1063872" cy="70129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4689A0E-533C-9C47-9CD8-AC4E03F41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3517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BC9C9-4741-0046-BB68-C2A9D54DF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7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859329" y="4210052"/>
            <a:ext cx="2214137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60579" y="4210052"/>
            <a:ext cx="3580216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0579" y="1435101"/>
            <a:ext cx="5912887" cy="26797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Photo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4873579-44C4-8D4B-8A4C-A9E371875F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0057" y="2162630"/>
            <a:ext cx="469900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46F2D1E-4212-084F-8A5E-57ECF0C34E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6E6D53-1EBD-B947-ABBF-D9BCAB6C3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89" y="5757789"/>
            <a:ext cx="787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74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09" userDrawn="1">
          <p15:clr>
            <a:srgbClr val="FBAE40"/>
          </p15:clr>
        </p15:guide>
        <p15:guide id="3" pos="387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67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87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1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07.xml"/><Relationship Id="rId21" Type="http://schemas.openxmlformats.org/officeDocument/2006/relationships/theme" Target="../theme/theme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20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4.xml"/><Relationship Id="rId19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27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13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371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8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5" r:id="rId6"/>
    <p:sldLayoutId id="2147484186" r:id="rId7"/>
    <p:sldLayoutId id="2147484188" r:id="rId8"/>
    <p:sldLayoutId id="2147484189" r:id="rId9"/>
    <p:sldLayoutId id="2147484190" r:id="rId10"/>
    <p:sldLayoutId id="2147484191" r:id="rId11"/>
    <p:sldLayoutId id="214748416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29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169" r:id="rId2"/>
    <p:sldLayoutId id="2147483890" r:id="rId3"/>
    <p:sldLayoutId id="2147483889" r:id="rId4"/>
    <p:sldLayoutId id="2147483791" r:id="rId5"/>
    <p:sldLayoutId id="2147483793" r:id="rId6"/>
    <p:sldLayoutId id="2147483794" r:id="rId7"/>
    <p:sldLayoutId id="2147483795" r:id="rId8"/>
    <p:sldLayoutId id="2147483895" r:id="rId9"/>
    <p:sldLayoutId id="2147483901" r:id="rId10"/>
    <p:sldLayoutId id="2147483805" r:id="rId11"/>
    <p:sldLayoutId id="2147483973" r:id="rId12"/>
    <p:sldLayoutId id="2147483959" r:id="rId13"/>
    <p:sldLayoutId id="2147483960" r:id="rId14"/>
    <p:sldLayoutId id="2147483961" r:id="rId15"/>
    <p:sldLayoutId id="2147483962" r:id="rId16"/>
    <p:sldLayoutId id="2147483963" r:id="rId17"/>
    <p:sldLayoutId id="2147483964" r:id="rId18"/>
    <p:sldLayoutId id="2147483965" r:id="rId19"/>
    <p:sldLayoutId id="2147483966" r:id="rId2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539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2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  <p:sldLayoutId id="2147484211" r:id="rId12"/>
    <p:sldLayoutId id="2147484212" r:id="rId13"/>
    <p:sldLayoutId id="2147484213" r:id="rId14"/>
    <p:sldLayoutId id="2147484214" r:id="rId15"/>
    <p:sldLayoutId id="2147484215" r:id="rId16"/>
    <p:sldLayoutId id="2147484216" r:id="rId17"/>
    <p:sldLayoutId id="2147484217" r:id="rId18"/>
    <p:sldLayoutId id="2147484218" r:id="rId19"/>
    <p:sldLayoutId id="2147484219" r:id="rId2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33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  <p:sldLayoutId id="2147484231" r:id="rId12"/>
    <p:sldLayoutId id="2147484232" r:id="rId13"/>
    <p:sldLayoutId id="2147484233" r:id="rId14"/>
    <p:sldLayoutId id="2147484234" r:id="rId15"/>
    <p:sldLayoutId id="2147484235" r:id="rId16"/>
    <p:sldLayoutId id="2147484236" r:id="rId17"/>
    <p:sldLayoutId id="2147484237" r:id="rId18"/>
    <p:sldLayoutId id="2147484238" r:id="rId19"/>
    <p:sldLayoutId id="2147484239" r:id="rId2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228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60" r:id="rId2"/>
    <p:sldLayoutId id="2147484242" r:id="rId3"/>
    <p:sldLayoutId id="2147484243" r:id="rId4"/>
    <p:sldLayoutId id="2147484244" r:id="rId5"/>
    <p:sldLayoutId id="2147484245" r:id="rId6"/>
    <p:sldLayoutId id="2147484246" r:id="rId7"/>
    <p:sldLayoutId id="2147484247" r:id="rId8"/>
    <p:sldLayoutId id="2147484248" r:id="rId9"/>
    <p:sldLayoutId id="2147484249" r:id="rId10"/>
    <p:sldLayoutId id="2147484250" r:id="rId11"/>
    <p:sldLayoutId id="2147484251" r:id="rId12"/>
    <p:sldLayoutId id="2147484252" r:id="rId13"/>
    <p:sldLayoutId id="2147484253" r:id="rId14"/>
    <p:sldLayoutId id="2147484254" r:id="rId15"/>
    <p:sldLayoutId id="2147484255" r:id="rId16"/>
    <p:sldLayoutId id="2147484256" r:id="rId17"/>
    <p:sldLayoutId id="2147484257" r:id="rId18"/>
    <p:sldLayoutId id="2147484258" r:id="rId19"/>
    <p:sldLayoutId id="2147484259" r:id="rId2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410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6" r:id="rId2"/>
    <p:sldLayoutId id="2147484267" r:id="rId3"/>
    <p:sldLayoutId id="2147484268" r:id="rId4"/>
    <p:sldLayoutId id="2147484269" r:id="rId5"/>
    <p:sldLayoutId id="2147484270" r:id="rId6"/>
    <p:sldLayoutId id="2147484271" r:id="rId7"/>
    <p:sldLayoutId id="2147484272" r:id="rId8"/>
    <p:sldLayoutId id="2147484273" r:id="rId9"/>
    <p:sldLayoutId id="2147484274" r:id="rId10"/>
    <p:sldLayoutId id="2147484275" r:id="rId11"/>
    <p:sldLayoutId id="2147484276" r:id="rId12"/>
    <p:sldLayoutId id="2147484277" r:id="rId13"/>
    <p:sldLayoutId id="2147484278" r:id="rId14"/>
    <p:sldLayoutId id="2147484279" r:id="rId15"/>
    <p:sldLayoutId id="2147484280" r:id="rId16"/>
    <p:sldLayoutId id="2147484281" r:id="rId17"/>
    <p:sldLayoutId id="2147484282" r:id="rId18"/>
    <p:sldLayoutId id="2147484283" r:id="rId19"/>
    <p:sldLayoutId id="2147484284" r:id="rId2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61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  <p:sldLayoutId id="2147484297" r:id="rId12"/>
    <p:sldLayoutId id="2147484298" r:id="rId13"/>
    <p:sldLayoutId id="2147484299" r:id="rId14"/>
    <p:sldLayoutId id="2147484300" r:id="rId15"/>
    <p:sldLayoutId id="2147484301" r:id="rId16"/>
    <p:sldLayoutId id="2147484302" r:id="rId17"/>
    <p:sldLayoutId id="2147484303" r:id="rId18"/>
    <p:sldLayoutId id="2147484304" r:id="rId19"/>
    <p:sldLayoutId id="2147484305" r:id="rId2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AF729CB-04D9-E972-E2E0-130C5C004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6910"/>
            <a:ext cx="9144000" cy="315118"/>
          </a:xfrm>
        </p:spPr>
        <p:txBody>
          <a:bodyPr/>
          <a:lstStyle/>
          <a:p>
            <a:r>
              <a:rPr lang="en-US" dirty="0"/>
              <a:t>Giles Winchester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55EE50-F6A8-F805-5830-00968249A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231" y="1009650"/>
            <a:ext cx="10515599" cy="2419350"/>
          </a:xfrm>
        </p:spPr>
        <p:txBody>
          <a:bodyPr>
            <a:normAutofit fontScale="90000"/>
          </a:bodyPr>
          <a:lstStyle/>
          <a:p>
            <a:r>
              <a:rPr lang="en-GB" dirty="0"/>
              <a:t>On the Temporal Behaviour of a Large-Scale Microservice Architecture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AEDC5746-5BFB-4D3B-B2B5-E104276A86E0}"/>
              </a:ext>
            </a:extLst>
          </p:cNvPr>
          <p:cNvSpPr txBox="1">
            <a:spLocks/>
          </p:cNvSpPr>
          <p:nvPr/>
        </p:nvSpPr>
        <p:spPr>
          <a:xfrm>
            <a:off x="1524000" y="4519938"/>
            <a:ext cx="9144000" cy="315118"/>
          </a:xfrm>
          <a:prstGeom prst="rect">
            <a:avLst/>
          </a:prstGeom>
        </p:spPr>
        <p:txBody>
          <a:bodyPr anchor="t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 spc="83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ea typeface="Verdana"/>
                <a:cs typeface="Tahoma"/>
              </a:rPr>
              <a:t>UKNOF51, 3</a:t>
            </a:r>
            <a:r>
              <a:rPr lang="en-GB" sz="2000" baseline="30000" dirty="0">
                <a:ea typeface="Verdana"/>
                <a:cs typeface="Tahoma"/>
              </a:rPr>
              <a:t>rd</a:t>
            </a:r>
            <a:r>
              <a:rPr lang="en-GB" sz="2000" dirty="0">
                <a:ea typeface="Verdana"/>
                <a:cs typeface="Tahoma"/>
              </a:rPr>
              <a:t>-4</a:t>
            </a:r>
            <a:r>
              <a:rPr lang="en-GB" sz="2000" baseline="30000" dirty="0">
                <a:ea typeface="Verdana"/>
                <a:cs typeface="Tahoma"/>
              </a:rPr>
              <a:t>th</a:t>
            </a:r>
            <a:r>
              <a:rPr lang="en-GB" sz="2000" dirty="0">
                <a:ea typeface="Verdana"/>
                <a:cs typeface="Tahoma"/>
              </a:rPr>
              <a:t> </a:t>
            </a:r>
            <a:r>
              <a:rPr lang="en-GB" dirty="0">
                <a:ea typeface="Verdana"/>
                <a:cs typeface="Tahoma"/>
              </a:rPr>
              <a:t>April</a:t>
            </a:r>
            <a:r>
              <a:rPr lang="en-GB" sz="2000" dirty="0">
                <a:ea typeface="Verdana"/>
                <a:cs typeface="Tahoma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1272983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547946-4DF5-3666-0947-F18B93DCAD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7654" y="1756039"/>
            <a:ext cx="10856685" cy="39265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Architectural approach that composes an application as a collection of loosely coupled, fine-grained, services.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CDF161-1751-3BEF-174A-4B1E09186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Microservices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39433E2-EC0C-5DD4-DA1D-DF340872EB2C}"/>
              </a:ext>
            </a:extLst>
          </p:cNvPr>
          <p:cNvSpPr/>
          <p:nvPr/>
        </p:nvSpPr>
        <p:spPr>
          <a:xfrm>
            <a:off x="5359150" y="4439820"/>
            <a:ext cx="1384917" cy="665826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Catalogue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5CB8268-E489-BA2F-DFBB-5B0D9D8DA666}"/>
              </a:ext>
            </a:extLst>
          </p:cNvPr>
          <p:cNvSpPr/>
          <p:nvPr/>
        </p:nvSpPr>
        <p:spPr>
          <a:xfrm>
            <a:off x="7246628" y="4439820"/>
            <a:ext cx="1384917" cy="665826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Stock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3B1E398-BA6D-815A-249C-B9D369A424D4}"/>
              </a:ext>
            </a:extLst>
          </p:cNvPr>
          <p:cNvSpPr/>
          <p:nvPr/>
        </p:nvSpPr>
        <p:spPr>
          <a:xfrm>
            <a:off x="7246629" y="3250789"/>
            <a:ext cx="1384917" cy="665826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Checkout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3D9B5D9-0743-970F-B348-399882C735E2}"/>
              </a:ext>
            </a:extLst>
          </p:cNvPr>
          <p:cNvSpPr/>
          <p:nvPr/>
        </p:nvSpPr>
        <p:spPr>
          <a:xfrm>
            <a:off x="5359150" y="3256967"/>
            <a:ext cx="1384917" cy="665826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Basket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B133BBC-3D2E-1756-0868-2BE990129F94}"/>
              </a:ext>
            </a:extLst>
          </p:cNvPr>
          <p:cNvSpPr/>
          <p:nvPr/>
        </p:nvSpPr>
        <p:spPr>
          <a:xfrm>
            <a:off x="9134108" y="3244507"/>
            <a:ext cx="1384917" cy="665826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Shipping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6AF7A3-A292-7339-3880-6519D0851E4D}"/>
              </a:ext>
            </a:extLst>
          </p:cNvPr>
          <p:cNvCxnSpPr>
            <a:stCxn id="12" idx="3"/>
            <a:endCxn id="11" idx="1"/>
          </p:cNvCxnSpPr>
          <p:nvPr/>
        </p:nvCxnSpPr>
        <p:spPr>
          <a:xfrm flipV="1">
            <a:off x="6744067" y="3583702"/>
            <a:ext cx="50256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82F056D-B757-B4FE-A814-B428D0348B27}"/>
              </a:ext>
            </a:extLst>
          </p:cNvPr>
          <p:cNvCxnSpPr/>
          <p:nvPr/>
        </p:nvCxnSpPr>
        <p:spPr>
          <a:xfrm flipV="1">
            <a:off x="8631546" y="3589880"/>
            <a:ext cx="50256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9ACA69D-95D9-AF10-8CDD-F8DE606B2307}"/>
              </a:ext>
            </a:extLst>
          </p:cNvPr>
          <p:cNvCxnSpPr>
            <a:cxnSpLocks/>
            <a:stCxn id="11" idx="2"/>
            <a:endCxn id="10" idx="0"/>
          </p:cNvCxnSpPr>
          <p:nvPr/>
        </p:nvCxnSpPr>
        <p:spPr>
          <a:xfrm flipH="1">
            <a:off x="7939087" y="3916615"/>
            <a:ext cx="1" cy="523205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3FB3791-5393-D1A1-1453-EBF733605568}"/>
              </a:ext>
            </a:extLst>
          </p:cNvPr>
          <p:cNvCxnSpPr/>
          <p:nvPr/>
        </p:nvCxnSpPr>
        <p:spPr>
          <a:xfrm flipV="1">
            <a:off x="6744067" y="4772733"/>
            <a:ext cx="50256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025B587-BC6D-AED0-0781-7D96FAA7C678}"/>
              </a:ext>
            </a:extLst>
          </p:cNvPr>
          <p:cNvCxnSpPr>
            <a:cxnSpLocks/>
            <a:stCxn id="12" idx="2"/>
            <a:endCxn id="9" idx="0"/>
          </p:cNvCxnSpPr>
          <p:nvPr/>
        </p:nvCxnSpPr>
        <p:spPr>
          <a:xfrm>
            <a:off x="6051609" y="3922793"/>
            <a:ext cx="0" cy="51702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558B2F8-3D73-D146-4094-5835954D8C1C}"/>
              </a:ext>
            </a:extLst>
          </p:cNvPr>
          <p:cNvCxnSpPr>
            <a:cxnSpLocks/>
            <a:stCxn id="5" idx="3"/>
            <a:endCxn id="12" idx="1"/>
          </p:cNvCxnSpPr>
          <p:nvPr/>
        </p:nvCxnSpPr>
        <p:spPr>
          <a:xfrm flipV="1">
            <a:off x="4557454" y="3589880"/>
            <a:ext cx="801696" cy="58833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FE7D29B-9E6C-DA86-80F7-6320A57634A4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>
            <a:off x="4557454" y="4178216"/>
            <a:ext cx="801696" cy="59451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6A11173-25A1-36EC-C250-C76084A2386E}"/>
              </a:ext>
            </a:extLst>
          </p:cNvPr>
          <p:cNvSpPr/>
          <p:nvPr/>
        </p:nvSpPr>
        <p:spPr>
          <a:xfrm>
            <a:off x="4149082" y="3694383"/>
            <a:ext cx="408372" cy="96766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ACC9342-55CA-83EF-DF12-8498E79C3249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3402004" y="4178216"/>
            <a:ext cx="74707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792639A6-995C-5B9B-2957-D3B59A08B798}"/>
              </a:ext>
            </a:extLst>
          </p:cNvPr>
          <p:cNvSpPr/>
          <p:nvPr/>
        </p:nvSpPr>
        <p:spPr>
          <a:xfrm>
            <a:off x="1998003" y="3475675"/>
            <a:ext cx="1404000" cy="14050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Shopfront</a:t>
            </a:r>
          </a:p>
        </p:txBody>
      </p:sp>
    </p:spTree>
    <p:extLst>
      <p:ext uri="{BB962C8B-B14F-4D97-AF65-F5344CB8AC3E}">
        <p14:creationId xmlns:p14="http://schemas.microsoft.com/office/powerpoint/2010/main" val="3251375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547946-4DF5-3666-0947-F18B93DCAD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7657" y="2179937"/>
            <a:ext cx="10856685" cy="39265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Evolutionary architectures</a:t>
            </a:r>
          </a:p>
          <a:p>
            <a:pPr marL="857250" lvl="1" indent="-342900"/>
            <a:r>
              <a:rPr lang="en-GB" sz="1800" dirty="0"/>
              <a:t>Evolve to provide new functionality.</a:t>
            </a:r>
          </a:p>
          <a:p>
            <a:pPr marL="857250" lvl="1" indent="-342900"/>
            <a:r>
              <a:rPr lang="en-GB" sz="1800" dirty="0"/>
              <a:t>Can grow complex.</a:t>
            </a:r>
          </a:p>
          <a:p>
            <a:pPr marL="857250" lvl="1" indent="-342900"/>
            <a:r>
              <a:rPr lang="en-GB" sz="1800" dirty="0"/>
              <a:t>Hard to understand on a system-wide scale.</a:t>
            </a:r>
          </a:p>
          <a:p>
            <a:pPr marL="342900" indent="-342900"/>
            <a:endParaRPr lang="en-GB" sz="2900" dirty="0"/>
          </a:p>
          <a:p>
            <a:pPr marL="342900" indent="-342900"/>
            <a:endParaRPr lang="en-GB" sz="29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How complex is their behaviour?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CDF161-1751-3BEF-174A-4B1E09186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Microservice Complexity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E0935DD3-CF80-EE42-DFB3-F4F6165E6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058" y="1657250"/>
            <a:ext cx="4545623" cy="3870883"/>
          </a:xfrm>
          <a:prstGeom prst="rect">
            <a:avLst/>
          </a:prstGeom>
          <a:ln w="19050">
            <a:solidFill>
              <a:srgbClr val="1A365D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59BBA9-C9F5-019F-4E18-FDF1C6BA1F8E}"/>
              </a:ext>
            </a:extLst>
          </p:cNvPr>
          <p:cNvSpPr txBox="1"/>
          <p:nvPr/>
        </p:nvSpPr>
        <p:spPr>
          <a:xfrm>
            <a:off x="9627577" y="6337116"/>
            <a:ext cx="2444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[1] Gluck, Uber Blogs, 2020.</a:t>
            </a:r>
          </a:p>
        </p:txBody>
      </p:sp>
    </p:spTree>
    <p:extLst>
      <p:ext uri="{BB962C8B-B14F-4D97-AF65-F5344CB8AC3E}">
        <p14:creationId xmlns:p14="http://schemas.microsoft.com/office/powerpoint/2010/main" val="1793955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547946-4DF5-3666-0947-F18B93DCAD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Static</a:t>
            </a:r>
          </a:p>
          <a:p>
            <a:pPr marL="857250" lvl="1" indent="-342900"/>
            <a:r>
              <a:rPr lang="en-GB" sz="1800" dirty="0"/>
              <a:t>Aggregate view of all possible dependencies.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Runtime</a:t>
            </a:r>
          </a:p>
          <a:p>
            <a:pPr marL="857250" lvl="1" indent="-342900"/>
            <a:r>
              <a:rPr lang="en-GB" sz="1800" dirty="0"/>
              <a:t>Who is actually communicating with who right now?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D4263E"/>
                </a:solidFill>
              </a:rPr>
              <a:t>How variable are the system-wide dependencies of a large-scale microservice architecture at runtime?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CDF161-1751-3BEF-174A-4B1E09186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Microservice Dependencies</a:t>
            </a:r>
          </a:p>
        </p:txBody>
      </p:sp>
    </p:spTree>
    <p:extLst>
      <p:ext uri="{BB962C8B-B14F-4D97-AF65-F5344CB8AC3E}">
        <p14:creationId xmlns:p14="http://schemas.microsoft.com/office/powerpoint/2010/main" val="2538826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547946-4DF5-3666-0947-F18B93DCAD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Microservices running in a single production cluster</a:t>
            </a:r>
          </a:p>
          <a:p>
            <a:pPr marL="857250" lvl="1" indent="-342900"/>
            <a:r>
              <a:rPr lang="en-GB" sz="1800" dirty="0"/>
              <a:t>~</a:t>
            </a:r>
            <a:r>
              <a:rPr lang="en-GB" sz="1800" dirty="0">
                <a:solidFill>
                  <a:srgbClr val="007A79"/>
                </a:solidFill>
              </a:rPr>
              <a:t>1,300</a:t>
            </a:r>
            <a:r>
              <a:rPr lang="en-GB" sz="1800" dirty="0"/>
              <a:t> microservices and ~</a:t>
            </a:r>
            <a:r>
              <a:rPr lang="en-GB" sz="1800" dirty="0">
                <a:solidFill>
                  <a:srgbClr val="007A79"/>
                </a:solidFill>
              </a:rPr>
              <a:t>90,000</a:t>
            </a:r>
            <a:r>
              <a:rPr lang="en-GB" sz="1800" dirty="0"/>
              <a:t> instances.</a:t>
            </a:r>
          </a:p>
          <a:p>
            <a:pPr marL="857250" lvl="1" indent="-342900"/>
            <a:r>
              <a:rPr lang="en-GB" sz="1800" dirty="0"/>
              <a:t>Running on ~</a:t>
            </a:r>
            <a:r>
              <a:rPr lang="en-GB" sz="1800" dirty="0">
                <a:solidFill>
                  <a:srgbClr val="007A79"/>
                </a:solidFill>
              </a:rPr>
              <a:t>13,000</a:t>
            </a:r>
            <a:r>
              <a:rPr lang="en-GB" sz="1800" dirty="0"/>
              <a:t> bare-metal nodes.</a:t>
            </a:r>
          </a:p>
          <a:p>
            <a:pPr marL="857250" lvl="1" indent="-342900"/>
            <a:endParaRPr lang="en-GB" sz="1800" dirty="0"/>
          </a:p>
          <a:p>
            <a:pPr marL="857250" lvl="1" indent="-342900"/>
            <a:endParaRPr lang="en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Metrics collected over 12 hrs of operation.</a:t>
            </a:r>
          </a:p>
          <a:p>
            <a:pPr marL="857250" lvl="1" indent="-342900"/>
            <a:r>
              <a:rPr lang="en-GB" sz="1800" dirty="0"/>
              <a:t>Call spans between microservices from front-end user requests!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CDF161-1751-3BEF-174A-4B1E09186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Alibaba Cluster Dataset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D7626D-67C7-C992-7F20-714E5DF54DF3}"/>
              </a:ext>
            </a:extLst>
          </p:cNvPr>
          <p:cNvSpPr txBox="1"/>
          <p:nvPr/>
        </p:nvSpPr>
        <p:spPr>
          <a:xfrm>
            <a:off x="8959363" y="6267199"/>
            <a:ext cx="3824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[1] github.com/</a:t>
            </a:r>
            <a:r>
              <a:rPr lang="en-GB" sz="1400" dirty="0" err="1"/>
              <a:t>alibaba</a:t>
            </a:r>
            <a:r>
              <a:rPr lang="en-GB" sz="1400" dirty="0"/>
              <a:t>/</a:t>
            </a:r>
            <a:r>
              <a:rPr lang="en-GB" sz="1400" dirty="0" err="1"/>
              <a:t>clusterdata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608865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E171711-7816-696E-5131-33E43BD47085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8599991" y="1968399"/>
            <a:ext cx="0" cy="4972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0ED468D-65FD-05B3-A501-07F84C305B1C}"/>
              </a:ext>
            </a:extLst>
          </p:cNvPr>
          <p:cNvCxnSpPr>
            <a:cxnSpLocks/>
            <a:endCxn id="28" idx="2"/>
          </p:cNvCxnSpPr>
          <p:nvPr/>
        </p:nvCxnSpPr>
        <p:spPr>
          <a:xfrm>
            <a:off x="7937138" y="1868296"/>
            <a:ext cx="482853" cy="1001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D09F87D-8D88-5834-4BE9-C3F717F5A6EB}"/>
              </a:ext>
            </a:extLst>
          </p:cNvPr>
          <p:cNvCxnSpPr>
            <a:cxnSpLocks/>
            <a:endCxn id="29" idx="0"/>
          </p:cNvCxnSpPr>
          <p:nvPr/>
        </p:nvCxnSpPr>
        <p:spPr>
          <a:xfrm flipH="1">
            <a:off x="7873195" y="1897954"/>
            <a:ext cx="63943" cy="3876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82CDF161-1751-3BEF-174A-4B1E09186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</a:t>
            </a:r>
          </a:p>
        </p:txBody>
      </p:sp>
      <p:sp>
        <p:nvSpPr>
          <p:cNvPr id="10" name="Arrow: Notched Right 9">
            <a:extLst>
              <a:ext uri="{FF2B5EF4-FFF2-40B4-BE49-F238E27FC236}">
                <a16:creationId xmlns:a16="http://schemas.microsoft.com/office/drawing/2014/main" id="{2A4F5FEF-4F67-18EC-06C7-1176B1E4BD95}"/>
              </a:ext>
            </a:extLst>
          </p:cNvPr>
          <p:cNvSpPr/>
          <p:nvPr/>
        </p:nvSpPr>
        <p:spPr>
          <a:xfrm rot="5400000">
            <a:off x="2840403" y="1995222"/>
            <a:ext cx="1577265" cy="781235"/>
          </a:xfrm>
          <a:prstGeom prst="notchedRightArrow">
            <a:avLst>
              <a:gd name="adj1" fmla="val 10000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/>
              <a:t>1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9F6CBF7-E360-E444-FA15-A56DF218E672}"/>
              </a:ext>
            </a:extLst>
          </p:cNvPr>
          <p:cNvGrpSpPr/>
          <p:nvPr/>
        </p:nvGrpSpPr>
        <p:grpSpPr>
          <a:xfrm>
            <a:off x="4206449" y="1597207"/>
            <a:ext cx="1264496" cy="1286029"/>
            <a:chOff x="3130534" y="1671964"/>
            <a:chExt cx="1264496" cy="1286029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97B1A8A-BE84-159B-115E-42A1A3A36FA9}"/>
                </a:ext>
              </a:extLst>
            </p:cNvPr>
            <p:cNvSpPr/>
            <p:nvPr/>
          </p:nvSpPr>
          <p:spPr>
            <a:xfrm>
              <a:off x="3130534" y="1671964"/>
              <a:ext cx="360000" cy="360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17C3E90-39ED-BDD4-6348-423E807C84D0}"/>
                </a:ext>
              </a:extLst>
            </p:cNvPr>
            <p:cNvSpPr/>
            <p:nvPr/>
          </p:nvSpPr>
          <p:spPr>
            <a:xfrm>
              <a:off x="4033551" y="1675433"/>
              <a:ext cx="360000" cy="360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13011BA-1257-4C55-3B16-F1D8381B818A}"/>
                </a:ext>
              </a:extLst>
            </p:cNvPr>
            <p:cNvSpPr/>
            <p:nvPr/>
          </p:nvSpPr>
          <p:spPr>
            <a:xfrm>
              <a:off x="3130534" y="2136713"/>
              <a:ext cx="360000" cy="360000"/>
            </a:xfrm>
            <a:prstGeom prst="ellipse">
              <a:avLst/>
            </a:prstGeom>
            <a:solidFill>
              <a:srgbClr val="E4D2E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AC4B880-6881-5B86-9A54-86047D842DC9}"/>
                </a:ext>
              </a:extLst>
            </p:cNvPr>
            <p:cNvSpPr/>
            <p:nvPr/>
          </p:nvSpPr>
          <p:spPr>
            <a:xfrm>
              <a:off x="4033551" y="2136713"/>
              <a:ext cx="360000" cy="360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FC40EBB-1881-F58C-E975-D53BE2E209C9}"/>
                </a:ext>
              </a:extLst>
            </p:cNvPr>
            <p:cNvSpPr/>
            <p:nvPr/>
          </p:nvSpPr>
          <p:spPr>
            <a:xfrm>
              <a:off x="3130534" y="2597993"/>
              <a:ext cx="360000" cy="360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FCB9B05-5CBF-5BDC-0878-FA78CA72E225}"/>
                </a:ext>
              </a:extLst>
            </p:cNvPr>
            <p:cNvSpPr/>
            <p:nvPr/>
          </p:nvSpPr>
          <p:spPr>
            <a:xfrm>
              <a:off x="4035030" y="2597993"/>
              <a:ext cx="360000" cy="360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F4874C2-B6D2-C2E2-7D32-3474B425612F}"/>
                </a:ext>
              </a:extLst>
            </p:cNvPr>
            <p:cNvCxnSpPr>
              <a:stCxn id="15" idx="6"/>
              <a:endCxn id="18" idx="2"/>
            </p:cNvCxnSpPr>
            <p:nvPr/>
          </p:nvCxnSpPr>
          <p:spPr>
            <a:xfrm>
              <a:off x="3490534" y="1851964"/>
              <a:ext cx="543017" cy="346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4C7FA62-B915-2420-068B-11F506EBC1BE}"/>
                </a:ext>
              </a:extLst>
            </p:cNvPr>
            <p:cNvCxnSpPr/>
            <p:nvPr/>
          </p:nvCxnSpPr>
          <p:spPr>
            <a:xfrm>
              <a:off x="3490533" y="2331712"/>
              <a:ext cx="543017" cy="346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6FC074B-E931-29A6-0E51-E62AA07CD9E0}"/>
                </a:ext>
              </a:extLst>
            </p:cNvPr>
            <p:cNvCxnSpPr/>
            <p:nvPr/>
          </p:nvCxnSpPr>
          <p:spPr>
            <a:xfrm>
              <a:off x="3490532" y="2776258"/>
              <a:ext cx="543017" cy="346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84C80E17-1058-53A4-7B9A-5F9B126F7D65}"/>
              </a:ext>
            </a:extLst>
          </p:cNvPr>
          <p:cNvSpPr/>
          <p:nvPr/>
        </p:nvSpPr>
        <p:spPr>
          <a:xfrm>
            <a:off x="7757138" y="1688296"/>
            <a:ext cx="360000" cy="36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5954EB7-7158-9ECC-75E4-DCA98C837EA7}"/>
              </a:ext>
            </a:extLst>
          </p:cNvPr>
          <p:cNvSpPr/>
          <p:nvPr/>
        </p:nvSpPr>
        <p:spPr>
          <a:xfrm>
            <a:off x="8419991" y="1788399"/>
            <a:ext cx="360000" cy="360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7DE18DF-951F-5377-CB31-DF26F40A9796}"/>
              </a:ext>
            </a:extLst>
          </p:cNvPr>
          <p:cNvSpPr/>
          <p:nvPr/>
        </p:nvSpPr>
        <p:spPr>
          <a:xfrm>
            <a:off x="7693195" y="2285613"/>
            <a:ext cx="360000" cy="36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3F9C4BB-F8A6-DD41-C880-E02A60949F85}"/>
              </a:ext>
            </a:extLst>
          </p:cNvPr>
          <p:cNvSpPr/>
          <p:nvPr/>
        </p:nvSpPr>
        <p:spPr>
          <a:xfrm>
            <a:off x="8419991" y="2465613"/>
            <a:ext cx="360000" cy="36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Arrow: Notched Right 51">
            <a:extLst>
              <a:ext uri="{FF2B5EF4-FFF2-40B4-BE49-F238E27FC236}">
                <a16:creationId xmlns:a16="http://schemas.microsoft.com/office/drawing/2014/main" id="{0FA76126-02E5-2461-3D21-6C0E117E2F29}"/>
              </a:ext>
            </a:extLst>
          </p:cNvPr>
          <p:cNvSpPr/>
          <p:nvPr/>
        </p:nvSpPr>
        <p:spPr>
          <a:xfrm rot="5400000">
            <a:off x="2840402" y="3386696"/>
            <a:ext cx="1577265" cy="781235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rgbClr val="007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53" name="Arrow: Notched Right 52">
            <a:extLst>
              <a:ext uri="{FF2B5EF4-FFF2-40B4-BE49-F238E27FC236}">
                <a16:creationId xmlns:a16="http://schemas.microsoft.com/office/drawing/2014/main" id="{5B0794C7-E393-24F7-450D-77FD454FFCB8}"/>
              </a:ext>
            </a:extLst>
          </p:cNvPr>
          <p:cNvSpPr/>
          <p:nvPr/>
        </p:nvSpPr>
        <p:spPr>
          <a:xfrm rot="5400000">
            <a:off x="2840401" y="4778170"/>
            <a:ext cx="1577265" cy="781235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rgbClr val="003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799BA17-1FAE-FC58-DC9A-821EE35369F1}"/>
              </a:ext>
            </a:extLst>
          </p:cNvPr>
          <p:cNvSpPr txBox="1"/>
          <p:nvPr/>
        </p:nvSpPr>
        <p:spPr>
          <a:xfrm>
            <a:off x="4473149" y="3387860"/>
            <a:ext cx="543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masis MT Pro Medium" panose="02040604050005020304" pitchFamily="18" charset="0"/>
              </a:rPr>
              <a:t>…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B03C345-643A-1BAD-9663-46F875AC124A}"/>
              </a:ext>
            </a:extLst>
          </p:cNvPr>
          <p:cNvSpPr txBox="1"/>
          <p:nvPr/>
        </p:nvSpPr>
        <p:spPr>
          <a:xfrm>
            <a:off x="7827892" y="3403031"/>
            <a:ext cx="543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masis MT Pro Medium" panose="02040604050005020304" pitchFamily="18" charset="0"/>
              </a:rPr>
              <a:t>…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C7A2ACD-F87B-8D5D-866F-716E0CE8AB3E}"/>
              </a:ext>
            </a:extLst>
          </p:cNvPr>
          <p:cNvSpPr txBox="1"/>
          <p:nvPr/>
        </p:nvSpPr>
        <p:spPr>
          <a:xfrm>
            <a:off x="4455412" y="4729817"/>
            <a:ext cx="543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masis MT Pro Medium" panose="02040604050005020304" pitchFamily="18" charset="0"/>
              </a:rPr>
              <a:t>…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3382415-AF40-92AE-E89F-739C35120E2B}"/>
              </a:ext>
            </a:extLst>
          </p:cNvPr>
          <p:cNvSpPr txBox="1"/>
          <p:nvPr/>
        </p:nvSpPr>
        <p:spPr>
          <a:xfrm>
            <a:off x="7827892" y="4755104"/>
            <a:ext cx="543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masis MT Pro Medium" panose="02040604050005020304" pitchFamily="18" charset="0"/>
              </a:rPr>
              <a:t>…</a:t>
            </a:r>
          </a:p>
        </p:txBody>
      </p:sp>
      <p:sp>
        <p:nvSpPr>
          <p:cNvPr id="66" name="Arrow: Right 65">
            <a:extLst>
              <a:ext uri="{FF2B5EF4-FFF2-40B4-BE49-F238E27FC236}">
                <a16:creationId xmlns:a16="http://schemas.microsoft.com/office/drawing/2014/main" id="{FC149FEE-0823-3D1D-7979-41541B2E8E54}"/>
              </a:ext>
            </a:extLst>
          </p:cNvPr>
          <p:cNvSpPr/>
          <p:nvPr/>
        </p:nvSpPr>
        <p:spPr>
          <a:xfrm>
            <a:off x="6146593" y="2040219"/>
            <a:ext cx="1057275" cy="417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Arrow: Right 66">
            <a:extLst>
              <a:ext uri="{FF2B5EF4-FFF2-40B4-BE49-F238E27FC236}">
                <a16:creationId xmlns:a16="http://schemas.microsoft.com/office/drawing/2014/main" id="{39FA6EF3-D2DB-3D50-2E78-6CE71E9868B3}"/>
              </a:ext>
            </a:extLst>
          </p:cNvPr>
          <p:cNvSpPr/>
          <p:nvPr/>
        </p:nvSpPr>
        <p:spPr>
          <a:xfrm>
            <a:off x="6126463" y="3518897"/>
            <a:ext cx="1057275" cy="417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Arrow: Right 67">
            <a:extLst>
              <a:ext uri="{FF2B5EF4-FFF2-40B4-BE49-F238E27FC236}">
                <a16:creationId xmlns:a16="http://schemas.microsoft.com/office/drawing/2014/main" id="{90F68096-86EC-06A8-8A3E-BF0F3A7CD656}"/>
              </a:ext>
            </a:extLst>
          </p:cNvPr>
          <p:cNvSpPr/>
          <p:nvPr/>
        </p:nvSpPr>
        <p:spPr>
          <a:xfrm>
            <a:off x="6108725" y="4956136"/>
            <a:ext cx="1057275" cy="417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C03EDBA-234B-9A2A-775C-EC41D7321E45}"/>
              </a:ext>
            </a:extLst>
          </p:cNvPr>
          <p:cNvSpPr txBox="1"/>
          <p:nvPr/>
        </p:nvSpPr>
        <p:spPr>
          <a:xfrm rot="16200000">
            <a:off x="1698842" y="3343616"/>
            <a:ext cx="2596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Time Window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86F79E-5220-054E-CF96-4B54568E542D}"/>
              </a:ext>
            </a:extLst>
          </p:cNvPr>
          <p:cNvSpPr txBox="1"/>
          <p:nvPr/>
        </p:nvSpPr>
        <p:spPr>
          <a:xfrm>
            <a:off x="8419991" y="6267199"/>
            <a:ext cx="4859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[1] Masuda and Holme, Sci Reports, 2019.</a:t>
            </a:r>
          </a:p>
        </p:txBody>
      </p:sp>
    </p:spTree>
    <p:extLst>
      <p:ext uri="{BB962C8B-B14F-4D97-AF65-F5344CB8AC3E}">
        <p14:creationId xmlns:p14="http://schemas.microsoft.com/office/powerpoint/2010/main" val="1718427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CDF161-1751-3BEF-174A-4B1E09186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Similarity Between Snapshots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E7427C30-EBC1-ED07-1DD7-ACEB1BEC15EF}"/>
              </a:ext>
            </a:extLst>
          </p:cNvPr>
          <p:cNvGrpSpPr/>
          <p:nvPr/>
        </p:nvGrpSpPr>
        <p:grpSpPr>
          <a:xfrm>
            <a:off x="1829397" y="2114515"/>
            <a:ext cx="4179938" cy="3415548"/>
            <a:chOff x="4089024" y="1965045"/>
            <a:chExt cx="4179938" cy="3415548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0A31E47-0541-A4DF-9BEA-4C74A157AD1E}"/>
                </a:ext>
              </a:extLst>
            </p:cNvPr>
            <p:cNvSpPr/>
            <p:nvPr/>
          </p:nvSpPr>
          <p:spPr>
            <a:xfrm>
              <a:off x="4630739" y="2015715"/>
              <a:ext cx="2914860" cy="2917462"/>
            </a:xfrm>
            <a:custGeom>
              <a:avLst/>
              <a:gdLst>
                <a:gd name="connsiteX0" fmla="*/ 0 w 2914860"/>
                <a:gd name="connsiteY0" fmla="*/ 2917463 h 2917462"/>
                <a:gd name="connsiteX1" fmla="*/ 2914861 w 2914860"/>
                <a:gd name="connsiteY1" fmla="*/ 2917463 h 2917462"/>
                <a:gd name="connsiteX2" fmla="*/ 2914861 w 2914860"/>
                <a:gd name="connsiteY2" fmla="*/ 0 h 2917462"/>
                <a:gd name="connsiteX3" fmla="*/ 0 w 2914860"/>
                <a:gd name="connsiteY3" fmla="*/ 0 h 291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4860" h="2917462">
                  <a:moveTo>
                    <a:pt x="0" y="2917463"/>
                  </a:moveTo>
                  <a:lnTo>
                    <a:pt x="2914861" y="2917463"/>
                  </a:lnTo>
                  <a:lnTo>
                    <a:pt x="29148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4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3F29B7E-C98B-12D7-1955-EBAFA64B7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V="1">
              <a:off x="4630739" y="2012747"/>
              <a:ext cx="2917820" cy="2920425"/>
            </a:xfrm>
            <a:custGeom>
              <a:avLst/>
              <a:gdLst>
                <a:gd name="connsiteX0" fmla="*/ 0 w 2917820"/>
                <a:gd name="connsiteY0" fmla="*/ 38 h 2920425"/>
                <a:gd name="connsiteX1" fmla="*/ 2917821 w 2917820"/>
                <a:gd name="connsiteY1" fmla="*/ 38 h 2920425"/>
                <a:gd name="connsiteX2" fmla="*/ 2917821 w 2917820"/>
                <a:gd name="connsiteY2" fmla="*/ 2920463 h 2920425"/>
                <a:gd name="connsiteX3" fmla="*/ 0 w 2917820"/>
                <a:gd name="connsiteY3" fmla="*/ 2920463 h 292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7820" h="2920425">
                  <a:moveTo>
                    <a:pt x="0" y="38"/>
                  </a:moveTo>
                  <a:lnTo>
                    <a:pt x="2917821" y="38"/>
                  </a:lnTo>
                  <a:lnTo>
                    <a:pt x="2917821" y="2920463"/>
                  </a:lnTo>
                  <a:lnTo>
                    <a:pt x="0" y="2920463"/>
                  </a:lnTo>
                  <a:close/>
                </a:path>
              </a:pathLst>
            </a:custGeom>
          </p:spPr>
        </p:pic>
        <p:grpSp>
          <p:nvGrpSpPr>
            <p:cNvPr id="8" name="Graphic 2110">
              <a:extLst>
                <a:ext uri="{FF2B5EF4-FFF2-40B4-BE49-F238E27FC236}">
                  <a16:creationId xmlns:a16="http://schemas.microsoft.com/office/drawing/2014/main" id="{CD2CFFBB-973B-B2D7-907D-8F4D06BCB9D6}"/>
                </a:ext>
              </a:extLst>
            </p:cNvPr>
            <p:cNvGrpSpPr/>
            <p:nvPr/>
          </p:nvGrpSpPr>
          <p:grpSpPr>
            <a:xfrm>
              <a:off x="4089024" y="1967072"/>
              <a:ext cx="541714" cy="2942218"/>
              <a:chOff x="1908871" y="1052395"/>
              <a:chExt cx="541714" cy="2942218"/>
            </a:xfrm>
            <a:solidFill>
              <a:srgbClr val="000000"/>
            </a:solidFill>
          </p:grpSpPr>
          <p:grpSp>
            <p:nvGrpSpPr>
              <p:cNvPr id="9" name="Graphic 2110">
                <a:extLst>
                  <a:ext uri="{FF2B5EF4-FFF2-40B4-BE49-F238E27FC236}">
                    <a16:creationId xmlns:a16="http://schemas.microsoft.com/office/drawing/2014/main" id="{38D5FF54-166A-3896-CE47-6FB52DB650E2}"/>
                  </a:ext>
                </a:extLst>
              </p:cNvPr>
              <p:cNvGrpSpPr/>
              <p:nvPr/>
            </p:nvGrpSpPr>
            <p:grpSpPr>
              <a:xfrm>
                <a:off x="2281968" y="1052395"/>
                <a:ext cx="168618" cy="105796"/>
                <a:chOff x="2281968" y="1052395"/>
                <a:chExt cx="168618" cy="105796"/>
              </a:xfrm>
              <a:solidFill>
                <a:srgbClr val="000000"/>
              </a:solidFill>
            </p:grpSpPr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B998DD12-6453-DC5A-B5E3-67E96E1675B9}"/>
                    </a:ext>
                  </a:extLst>
                </p:cNvPr>
                <p:cNvSpPr/>
                <p:nvPr/>
              </p:nvSpPr>
              <p:spPr>
                <a:xfrm>
                  <a:off x="2406123" y="1103063"/>
                  <a:ext cx="44463" cy="12715"/>
                </a:xfrm>
                <a:custGeom>
                  <a:avLst/>
                  <a:gdLst>
                    <a:gd name="connsiteX0" fmla="*/ 44574 w 44463"/>
                    <a:gd name="connsiteY0" fmla="*/ 19 h 12715"/>
                    <a:gd name="connsiteX1" fmla="*/ 111 w 44463"/>
                    <a:gd name="connsiteY1" fmla="*/ 19 h 12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463" h="12715">
                      <a:moveTo>
                        <a:pt x="44574" y="19"/>
                      </a:moveTo>
                      <a:lnTo>
                        <a:pt x="111" y="19"/>
                      </a:lnTo>
                    </a:path>
                  </a:pathLst>
                </a:custGeom>
                <a:solidFill>
                  <a:srgbClr val="000000"/>
                </a:solidFill>
                <a:ln w="10163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E711C98B-D16A-2C33-D0D6-6200BF61A8E8}"/>
                    </a:ext>
                  </a:extLst>
                </p:cNvPr>
                <p:cNvSpPr/>
                <p:nvPr/>
              </p:nvSpPr>
              <p:spPr>
                <a:xfrm flipV="1">
                  <a:off x="2281968" y="1052395"/>
                  <a:ext cx="70417" cy="105796"/>
                </a:xfrm>
                <a:custGeom>
                  <a:avLst/>
                  <a:gdLst>
                    <a:gd name="connsiteX0" fmla="*/ 33263 w 70417"/>
                    <a:gd name="connsiteY0" fmla="*/ 4465 h 105796"/>
                    <a:gd name="connsiteX1" fmla="*/ 48897 w 70417"/>
                    <a:gd name="connsiteY1" fmla="*/ 15938 h 105796"/>
                    <a:gd name="connsiteX2" fmla="*/ 54094 w 70417"/>
                    <a:gd name="connsiteY2" fmla="*/ 50555 h 105796"/>
                    <a:gd name="connsiteX3" fmla="*/ 48897 w 70417"/>
                    <a:gd name="connsiteY3" fmla="*/ 85260 h 105796"/>
                    <a:gd name="connsiteX4" fmla="*/ 33263 w 70417"/>
                    <a:gd name="connsiteY4" fmla="*/ 96733 h 105796"/>
                    <a:gd name="connsiteX5" fmla="*/ 17630 w 70417"/>
                    <a:gd name="connsiteY5" fmla="*/ 85260 h 105796"/>
                    <a:gd name="connsiteX6" fmla="*/ 12455 w 70417"/>
                    <a:gd name="connsiteY6" fmla="*/ 50555 h 105796"/>
                    <a:gd name="connsiteX7" fmla="*/ 17630 w 70417"/>
                    <a:gd name="connsiteY7" fmla="*/ 15938 h 105796"/>
                    <a:gd name="connsiteX8" fmla="*/ 33263 w 70417"/>
                    <a:gd name="connsiteY8" fmla="*/ 4465 h 105796"/>
                    <a:gd name="connsiteX9" fmla="*/ 33263 w 70417"/>
                    <a:gd name="connsiteY9" fmla="*/ -2310 h 105796"/>
                    <a:gd name="connsiteX10" fmla="*/ 7367 w 70417"/>
                    <a:gd name="connsiteY10" fmla="*/ 11611 h 105796"/>
                    <a:gd name="connsiteX11" fmla="*/ -1934 w 70417"/>
                    <a:gd name="connsiteY11" fmla="*/ 50555 h 105796"/>
                    <a:gd name="connsiteX12" fmla="*/ 7367 w 70417"/>
                    <a:gd name="connsiteY12" fmla="*/ 89543 h 105796"/>
                    <a:gd name="connsiteX13" fmla="*/ 33263 w 70417"/>
                    <a:gd name="connsiteY13" fmla="*/ 103486 h 105796"/>
                    <a:gd name="connsiteX14" fmla="*/ 59203 w 70417"/>
                    <a:gd name="connsiteY14" fmla="*/ 89543 h 105796"/>
                    <a:gd name="connsiteX15" fmla="*/ 68483 w 70417"/>
                    <a:gd name="connsiteY15" fmla="*/ 50555 h 105796"/>
                    <a:gd name="connsiteX16" fmla="*/ 59203 w 70417"/>
                    <a:gd name="connsiteY16" fmla="*/ 11611 h 105796"/>
                    <a:gd name="connsiteX17" fmla="*/ 33263 w 70417"/>
                    <a:gd name="connsiteY17" fmla="*/ -2310 h 105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0417" h="105796">
                      <a:moveTo>
                        <a:pt x="33263" y="4465"/>
                      </a:moveTo>
                      <a:cubicBezTo>
                        <a:pt x="40236" y="4465"/>
                        <a:pt x="45447" y="8289"/>
                        <a:pt x="48897" y="15938"/>
                      </a:cubicBezTo>
                      <a:cubicBezTo>
                        <a:pt x="52362" y="23587"/>
                        <a:pt x="54094" y="35126"/>
                        <a:pt x="54094" y="50555"/>
                      </a:cubicBezTo>
                      <a:cubicBezTo>
                        <a:pt x="54094" y="66043"/>
                        <a:pt x="52362" y="77611"/>
                        <a:pt x="48897" y="85260"/>
                      </a:cubicBezTo>
                      <a:cubicBezTo>
                        <a:pt x="45447" y="92909"/>
                        <a:pt x="40236" y="96733"/>
                        <a:pt x="33263" y="96733"/>
                      </a:cubicBezTo>
                      <a:cubicBezTo>
                        <a:pt x="26305" y="96733"/>
                        <a:pt x="21094" y="92909"/>
                        <a:pt x="17630" y="85260"/>
                      </a:cubicBezTo>
                      <a:cubicBezTo>
                        <a:pt x="14180" y="77611"/>
                        <a:pt x="12455" y="66043"/>
                        <a:pt x="12455" y="50555"/>
                      </a:cubicBezTo>
                      <a:cubicBezTo>
                        <a:pt x="12455" y="35126"/>
                        <a:pt x="14180" y="23587"/>
                        <a:pt x="17630" y="15938"/>
                      </a:cubicBezTo>
                      <a:cubicBezTo>
                        <a:pt x="21094" y="8289"/>
                        <a:pt x="26305" y="4465"/>
                        <a:pt x="33263" y="4465"/>
                      </a:cubicBezTo>
                      <a:close/>
                      <a:moveTo>
                        <a:pt x="33263" y="-2310"/>
                      </a:moveTo>
                      <a:cubicBezTo>
                        <a:pt x="22215" y="-2310"/>
                        <a:pt x="13583" y="2330"/>
                        <a:pt x="7367" y="11611"/>
                      </a:cubicBezTo>
                      <a:cubicBezTo>
                        <a:pt x="1166" y="20906"/>
                        <a:pt x="-1934" y="33888"/>
                        <a:pt x="-1934" y="50555"/>
                      </a:cubicBezTo>
                      <a:cubicBezTo>
                        <a:pt x="-1934" y="67267"/>
                        <a:pt x="1166" y="80263"/>
                        <a:pt x="7367" y="89543"/>
                      </a:cubicBezTo>
                      <a:cubicBezTo>
                        <a:pt x="13583" y="98839"/>
                        <a:pt x="22215" y="103486"/>
                        <a:pt x="33263" y="103486"/>
                      </a:cubicBezTo>
                      <a:cubicBezTo>
                        <a:pt x="44370" y="103486"/>
                        <a:pt x="53017" y="98839"/>
                        <a:pt x="59203" y="89543"/>
                      </a:cubicBezTo>
                      <a:cubicBezTo>
                        <a:pt x="65390" y="80263"/>
                        <a:pt x="68483" y="67267"/>
                        <a:pt x="68483" y="50555"/>
                      </a:cubicBezTo>
                      <a:cubicBezTo>
                        <a:pt x="68483" y="33888"/>
                        <a:pt x="65390" y="20906"/>
                        <a:pt x="59203" y="11611"/>
                      </a:cubicBezTo>
                      <a:cubicBezTo>
                        <a:pt x="53017" y="2330"/>
                        <a:pt x="44370" y="-2310"/>
                        <a:pt x="33263" y="-231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2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0" name="Graphic 2110">
                <a:extLst>
                  <a:ext uri="{FF2B5EF4-FFF2-40B4-BE49-F238E27FC236}">
                    <a16:creationId xmlns:a16="http://schemas.microsoft.com/office/drawing/2014/main" id="{49192F36-C12E-AF67-5C3D-629C0B418C1C}"/>
                  </a:ext>
                </a:extLst>
              </p:cNvPr>
              <p:cNvGrpSpPr/>
              <p:nvPr/>
            </p:nvGrpSpPr>
            <p:grpSpPr>
              <a:xfrm>
                <a:off x="2111985" y="1457598"/>
                <a:ext cx="338601" cy="105796"/>
                <a:chOff x="2111985" y="1457598"/>
                <a:chExt cx="338601" cy="105796"/>
              </a:xfrm>
              <a:solidFill>
                <a:srgbClr val="000000"/>
              </a:solidFill>
            </p:grpSpPr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B23C96B4-2B94-46D7-F691-0DA86C1C41F0}"/>
                    </a:ext>
                  </a:extLst>
                </p:cNvPr>
                <p:cNvSpPr/>
                <p:nvPr/>
              </p:nvSpPr>
              <p:spPr>
                <a:xfrm>
                  <a:off x="2406123" y="1508266"/>
                  <a:ext cx="44463" cy="12715"/>
                </a:xfrm>
                <a:custGeom>
                  <a:avLst/>
                  <a:gdLst>
                    <a:gd name="connsiteX0" fmla="*/ 44574 w 44463"/>
                    <a:gd name="connsiteY0" fmla="*/ 51 h 12715"/>
                    <a:gd name="connsiteX1" fmla="*/ 111 w 44463"/>
                    <a:gd name="connsiteY1" fmla="*/ 51 h 12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463" h="12715">
                      <a:moveTo>
                        <a:pt x="44574" y="51"/>
                      </a:moveTo>
                      <a:lnTo>
                        <a:pt x="111" y="51"/>
                      </a:lnTo>
                    </a:path>
                  </a:pathLst>
                </a:custGeom>
                <a:solidFill>
                  <a:srgbClr val="000000"/>
                </a:solidFill>
                <a:ln w="10163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grpSp>
              <p:nvGrpSpPr>
                <p:cNvPr id="57" name="Graphic 2110">
                  <a:extLst>
                    <a:ext uri="{FF2B5EF4-FFF2-40B4-BE49-F238E27FC236}">
                      <a16:creationId xmlns:a16="http://schemas.microsoft.com/office/drawing/2014/main" id="{B27D5A7F-3D29-8257-1C5F-75D3E2620AB2}"/>
                    </a:ext>
                  </a:extLst>
                </p:cNvPr>
                <p:cNvGrpSpPr/>
                <p:nvPr/>
              </p:nvGrpSpPr>
              <p:grpSpPr>
                <a:xfrm>
                  <a:off x="2111985" y="1457598"/>
                  <a:ext cx="240394" cy="105796"/>
                  <a:chOff x="2111985" y="1457598"/>
                  <a:chExt cx="240394" cy="105796"/>
                </a:xfrm>
                <a:solidFill>
                  <a:srgbClr val="000000"/>
                </a:solidFill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F5BC2398-7E1D-3462-32DC-38FE6E062A62}"/>
                      </a:ext>
                    </a:extLst>
                  </p:cNvPr>
                  <p:cNvSpPr/>
                  <p:nvPr/>
                </p:nvSpPr>
                <p:spPr>
                  <a:xfrm flipV="1">
                    <a:off x="2111985" y="1457598"/>
                    <a:ext cx="52010" cy="103807"/>
                  </a:xfrm>
                  <a:custGeom>
                    <a:avLst/>
                    <a:gdLst>
                      <a:gd name="connsiteX0" fmla="*/ 909 w 52010"/>
                      <a:gd name="connsiteY0" fmla="*/ -2324 h 103807"/>
                      <a:gd name="connsiteX1" fmla="*/ 909 w 52010"/>
                      <a:gd name="connsiteY1" fmla="*/ 4910 h 103807"/>
                      <a:gd name="connsiteX2" fmla="*/ 18661 w 52010"/>
                      <a:gd name="connsiteY2" fmla="*/ 4910 h 103807"/>
                      <a:gd name="connsiteX3" fmla="*/ 18661 w 52010"/>
                      <a:gd name="connsiteY3" fmla="*/ 89748 h 103807"/>
                      <a:gd name="connsiteX4" fmla="*/ -1886 w 52010"/>
                      <a:gd name="connsiteY4" fmla="*/ 76417 h 103807"/>
                      <a:gd name="connsiteX5" fmla="*/ -1886 w 52010"/>
                      <a:gd name="connsiteY5" fmla="*/ 85377 h 103807"/>
                      <a:gd name="connsiteX6" fmla="*/ 22962 w 52010"/>
                      <a:gd name="connsiteY6" fmla="*/ 101484 h 103807"/>
                      <a:gd name="connsiteX7" fmla="*/ 32373 w 52010"/>
                      <a:gd name="connsiteY7" fmla="*/ 101484 h 103807"/>
                      <a:gd name="connsiteX8" fmla="*/ 32373 w 52010"/>
                      <a:gd name="connsiteY8" fmla="*/ 4910 h 103807"/>
                      <a:gd name="connsiteX9" fmla="*/ 50125 w 52010"/>
                      <a:gd name="connsiteY9" fmla="*/ 4910 h 103807"/>
                      <a:gd name="connsiteX10" fmla="*/ 50125 w 52010"/>
                      <a:gd name="connsiteY10" fmla="*/ -2324 h 103807"/>
                      <a:gd name="connsiteX11" fmla="*/ 909 w 52010"/>
                      <a:gd name="connsiteY11" fmla="*/ -2324 h 103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2010" h="103807">
                        <a:moveTo>
                          <a:pt x="909" y="-2324"/>
                        </a:moveTo>
                        <a:lnTo>
                          <a:pt x="909" y="4910"/>
                        </a:lnTo>
                        <a:lnTo>
                          <a:pt x="18661" y="4910"/>
                        </a:lnTo>
                        <a:lnTo>
                          <a:pt x="18661" y="89748"/>
                        </a:lnTo>
                        <a:lnTo>
                          <a:pt x="-1886" y="76417"/>
                        </a:lnTo>
                        <a:lnTo>
                          <a:pt x="-1886" y="85377"/>
                        </a:lnTo>
                        <a:lnTo>
                          <a:pt x="22962" y="101484"/>
                        </a:lnTo>
                        <a:lnTo>
                          <a:pt x="32373" y="101484"/>
                        </a:lnTo>
                        <a:lnTo>
                          <a:pt x="32373" y="4910"/>
                        </a:lnTo>
                        <a:lnTo>
                          <a:pt x="50125" y="4910"/>
                        </a:lnTo>
                        <a:lnTo>
                          <a:pt x="50125" y="-2324"/>
                        </a:lnTo>
                        <a:lnTo>
                          <a:pt x="909" y="-23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 dirty="0"/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91F973FA-7087-15A3-9952-A983AB97B641}"/>
                      </a:ext>
                    </a:extLst>
                  </p:cNvPr>
                  <p:cNvSpPr/>
                  <p:nvPr/>
                </p:nvSpPr>
                <p:spPr>
                  <a:xfrm flipV="1">
                    <a:off x="2193054" y="1457598"/>
                    <a:ext cx="70417" cy="105796"/>
                  </a:xfrm>
                  <a:custGeom>
                    <a:avLst/>
                    <a:gdLst>
                      <a:gd name="connsiteX0" fmla="*/ 33256 w 70417"/>
                      <a:gd name="connsiteY0" fmla="*/ 4497 h 105796"/>
                      <a:gd name="connsiteX1" fmla="*/ 48890 w 70417"/>
                      <a:gd name="connsiteY1" fmla="*/ 15970 h 105796"/>
                      <a:gd name="connsiteX2" fmla="*/ 54087 w 70417"/>
                      <a:gd name="connsiteY2" fmla="*/ 50587 h 105796"/>
                      <a:gd name="connsiteX3" fmla="*/ 48890 w 70417"/>
                      <a:gd name="connsiteY3" fmla="*/ 85292 h 105796"/>
                      <a:gd name="connsiteX4" fmla="*/ 33256 w 70417"/>
                      <a:gd name="connsiteY4" fmla="*/ 96765 h 105796"/>
                      <a:gd name="connsiteX5" fmla="*/ 17623 w 70417"/>
                      <a:gd name="connsiteY5" fmla="*/ 85292 h 105796"/>
                      <a:gd name="connsiteX6" fmla="*/ 12448 w 70417"/>
                      <a:gd name="connsiteY6" fmla="*/ 50587 h 105796"/>
                      <a:gd name="connsiteX7" fmla="*/ 17623 w 70417"/>
                      <a:gd name="connsiteY7" fmla="*/ 15970 h 105796"/>
                      <a:gd name="connsiteX8" fmla="*/ 33256 w 70417"/>
                      <a:gd name="connsiteY8" fmla="*/ 4497 h 105796"/>
                      <a:gd name="connsiteX9" fmla="*/ 33256 w 70417"/>
                      <a:gd name="connsiteY9" fmla="*/ -2278 h 105796"/>
                      <a:gd name="connsiteX10" fmla="*/ 7360 w 70417"/>
                      <a:gd name="connsiteY10" fmla="*/ 11643 h 105796"/>
                      <a:gd name="connsiteX11" fmla="*/ -1941 w 70417"/>
                      <a:gd name="connsiteY11" fmla="*/ 50587 h 105796"/>
                      <a:gd name="connsiteX12" fmla="*/ 7360 w 70417"/>
                      <a:gd name="connsiteY12" fmla="*/ 89575 h 105796"/>
                      <a:gd name="connsiteX13" fmla="*/ 33256 w 70417"/>
                      <a:gd name="connsiteY13" fmla="*/ 103518 h 105796"/>
                      <a:gd name="connsiteX14" fmla="*/ 59196 w 70417"/>
                      <a:gd name="connsiteY14" fmla="*/ 89575 h 105796"/>
                      <a:gd name="connsiteX15" fmla="*/ 68476 w 70417"/>
                      <a:gd name="connsiteY15" fmla="*/ 50587 h 105796"/>
                      <a:gd name="connsiteX16" fmla="*/ 59196 w 70417"/>
                      <a:gd name="connsiteY16" fmla="*/ 11643 h 105796"/>
                      <a:gd name="connsiteX17" fmla="*/ 33256 w 70417"/>
                      <a:gd name="connsiteY17" fmla="*/ -2278 h 105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70417" h="105796">
                        <a:moveTo>
                          <a:pt x="33256" y="4497"/>
                        </a:moveTo>
                        <a:cubicBezTo>
                          <a:pt x="40229" y="4497"/>
                          <a:pt x="45440" y="8321"/>
                          <a:pt x="48890" y="15970"/>
                        </a:cubicBezTo>
                        <a:cubicBezTo>
                          <a:pt x="52355" y="23619"/>
                          <a:pt x="54087" y="35158"/>
                          <a:pt x="54087" y="50587"/>
                        </a:cubicBezTo>
                        <a:cubicBezTo>
                          <a:pt x="54087" y="66075"/>
                          <a:pt x="52355" y="77643"/>
                          <a:pt x="48890" y="85292"/>
                        </a:cubicBezTo>
                        <a:cubicBezTo>
                          <a:pt x="45440" y="92941"/>
                          <a:pt x="40229" y="96765"/>
                          <a:pt x="33256" y="96765"/>
                        </a:cubicBezTo>
                        <a:cubicBezTo>
                          <a:pt x="26298" y="96765"/>
                          <a:pt x="21087" y="92941"/>
                          <a:pt x="17623" y="85292"/>
                        </a:cubicBezTo>
                        <a:cubicBezTo>
                          <a:pt x="14173" y="77643"/>
                          <a:pt x="12448" y="66075"/>
                          <a:pt x="12448" y="50587"/>
                        </a:cubicBezTo>
                        <a:cubicBezTo>
                          <a:pt x="12448" y="35158"/>
                          <a:pt x="14173" y="23619"/>
                          <a:pt x="17623" y="15970"/>
                        </a:cubicBezTo>
                        <a:cubicBezTo>
                          <a:pt x="21087" y="8321"/>
                          <a:pt x="26298" y="4497"/>
                          <a:pt x="33256" y="4497"/>
                        </a:cubicBezTo>
                        <a:close/>
                        <a:moveTo>
                          <a:pt x="33256" y="-2278"/>
                        </a:moveTo>
                        <a:cubicBezTo>
                          <a:pt x="22208" y="-2278"/>
                          <a:pt x="13576" y="2362"/>
                          <a:pt x="7360" y="11643"/>
                        </a:cubicBezTo>
                        <a:cubicBezTo>
                          <a:pt x="1159" y="20938"/>
                          <a:pt x="-1941" y="33920"/>
                          <a:pt x="-1941" y="50587"/>
                        </a:cubicBezTo>
                        <a:cubicBezTo>
                          <a:pt x="-1941" y="67299"/>
                          <a:pt x="1159" y="80294"/>
                          <a:pt x="7360" y="89575"/>
                        </a:cubicBezTo>
                        <a:cubicBezTo>
                          <a:pt x="13576" y="98870"/>
                          <a:pt x="22208" y="103518"/>
                          <a:pt x="33256" y="103518"/>
                        </a:cubicBezTo>
                        <a:cubicBezTo>
                          <a:pt x="44363" y="103518"/>
                          <a:pt x="53010" y="98870"/>
                          <a:pt x="59196" y="89575"/>
                        </a:cubicBezTo>
                        <a:cubicBezTo>
                          <a:pt x="65383" y="80294"/>
                          <a:pt x="68476" y="67299"/>
                          <a:pt x="68476" y="50587"/>
                        </a:cubicBezTo>
                        <a:cubicBezTo>
                          <a:pt x="68476" y="33920"/>
                          <a:pt x="65383" y="20938"/>
                          <a:pt x="59196" y="11643"/>
                        </a:cubicBezTo>
                        <a:cubicBezTo>
                          <a:pt x="53010" y="2362"/>
                          <a:pt x="44363" y="-2278"/>
                          <a:pt x="33256" y="-227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 dirty="0"/>
                  </a:p>
                </p:txBody>
              </p:sp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D00B2121-22DE-C87F-19D1-5A85E9753866}"/>
                      </a:ext>
                    </a:extLst>
                  </p:cNvPr>
                  <p:cNvSpPr/>
                  <p:nvPr/>
                </p:nvSpPr>
                <p:spPr>
                  <a:xfrm flipV="1">
                    <a:off x="2281962" y="1457598"/>
                    <a:ext cx="70417" cy="105796"/>
                  </a:xfrm>
                  <a:custGeom>
                    <a:avLst/>
                    <a:gdLst>
                      <a:gd name="connsiteX0" fmla="*/ 33263 w 70417"/>
                      <a:gd name="connsiteY0" fmla="*/ 4497 h 105796"/>
                      <a:gd name="connsiteX1" fmla="*/ 48897 w 70417"/>
                      <a:gd name="connsiteY1" fmla="*/ 15970 h 105796"/>
                      <a:gd name="connsiteX2" fmla="*/ 54094 w 70417"/>
                      <a:gd name="connsiteY2" fmla="*/ 50587 h 105796"/>
                      <a:gd name="connsiteX3" fmla="*/ 48897 w 70417"/>
                      <a:gd name="connsiteY3" fmla="*/ 85292 h 105796"/>
                      <a:gd name="connsiteX4" fmla="*/ 33263 w 70417"/>
                      <a:gd name="connsiteY4" fmla="*/ 96765 h 105796"/>
                      <a:gd name="connsiteX5" fmla="*/ 17630 w 70417"/>
                      <a:gd name="connsiteY5" fmla="*/ 85292 h 105796"/>
                      <a:gd name="connsiteX6" fmla="*/ 12455 w 70417"/>
                      <a:gd name="connsiteY6" fmla="*/ 50587 h 105796"/>
                      <a:gd name="connsiteX7" fmla="*/ 17630 w 70417"/>
                      <a:gd name="connsiteY7" fmla="*/ 15970 h 105796"/>
                      <a:gd name="connsiteX8" fmla="*/ 33263 w 70417"/>
                      <a:gd name="connsiteY8" fmla="*/ 4497 h 105796"/>
                      <a:gd name="connsiteX9" fmla="*/ 33263 w 70417"/>
                      <a:gd name="connsiteY9" fmla="*/ -2278 h 105796"/>
                      <a:gd name="connsiteX10" fmla="*/ 7367 w 70417"/>
                      <a:gd name="connsiteY10" fmla="*/ 11643 h 105796"/>
                      <a:gd name="connsiteX11" fmla="*/ -1934 w 70417"/>
                      <a:gd name="connsiteY11" fmla="*/ 50587 h 105796"/>
                      <a:gd name="connsiteX12" fmla="*/ 7367 w 70417"/>
                      <a:gd name="connsiteY12" fmla="*/ 89575 h 105796"/>
                      <a:gd name="connsiteX13" fmla="*/ 33263 w 70417"/>
                      <a:gd name="connsiteY13" fmla="*/ 103518 h 105796"/>
                      <a:gd name="connsiteX14" fmla="*/ 59203 w 70417"/>
                      <a:gd name="connsiteY14" fmla="*/ 89575 h 105796"/>
                      <a:gd name="connsiteX15" fmla="*/ 68483 w 70417"/>
                      <a:gd name="connsiteY15" fmla="*/ 50587 h 105796"/>
                      <a:gd name="connsiteX16" fmla="*/ 59203 w 70417"/>
                      <a:gd name="connsiteY16" fmla="*/ 11643 h 105796"/>
                      <a:gd name="connsiteX17" fmla="*/ 33263 w 70417"/>
                      <a:gd name="connsiteY17" fmla="*/ -2278 h 105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70417" h="105796">
                        <a:moveTo>
                          <a:pt x="33263" y="4497"/>
                        </a:moveTo>
                        <a:cubicBezTo>
                          <a:pt x="40236" y="4497"/>
                          <a:pt x="45447" y="8321"/>
                          <a:pt x="48897" y="15970"/>
                        </a:cubicBezTo>
                        <a:cubicBezTo>
                          <a:pt x="52362" y="23619"/>
                          <a:pt x="54094" y="35158"/>
                          <a:pt x="54094" y="50587"/>
                        </a:cubicBezTo>
                        <a:cubicBezTo>
                          <a:pt x="54094" y="66075"/>
                          <a:pt x="52362" y="77643"/>
                          <a:pt x="48897" y="85292"/>
                        </a:cubicBezTo>
                        <a:cubicBezTo>
                          <a:pt x="45447" y="92941"/>
                          <a:pt x="40236" y="96765"/>
                          <a:pt x="33263" y="96765"/>
                        </a:cubicBezTo>
                        <a:cubicBezTo>
                          <a:pt x="26305" y="96765"/>
                          <a:pt x="21094" y="92941"/>
                          <a:pt x="17630" y="85292"/>
                        </a:cubicBezTo>
                        <a:cubicBezTo>
                          <a:pt x="14180" y="77643"/>
                          <a:pt x="12455" y="66075"/>
                          <a:pt x="12455" y="50587"/>
                        </a:cubicBezTo>
                        <a:cubicBezTo>
                          <a:pt x="12455" y="35158"/>
                          <a:pt x="14180" y="23619"/>
                          <a:pt x="17630" y="15970"/>
                        </a:cubicBezTo>
                        <a:cubicBezTo>
                          <a:pt x="21094" y="8321"/>
                          <a:pt x="26305" y="4497"/>
                          <a:pt x="33263" y="4497"/>
                        </a:cubicBezTo>
                        <a:close/>
                        <a:moveTo>
                          <a:pt x="33263" y="-2278"/>
                        </a:moveTo>
                        <a:cubicBezTo>
                          <a:pt x="22215" y="-2278"/>
                          <a:pt x="13583" y="2362"/>
                          <a:pt x="7367" y="11643"/>
                        </a:cubicBezTo>
                        <a:cubicBezTo>
                          <a:pt x="1166" y="20938"/>
                          <a:pt x="-1934" y="33920"/>
                          <a:pt x="-1934" y="50587"/>
                        </a:cubicBezTo>
                        <a:cubicBezTo>
                          <a:pt x="-1934" y="67299"/>
                          <a:pt x="1166" y="80294"/>
                          <a:pt x="7367" y="89575"/>
                        </a:cubicBezTo>
                        <a:cubicBezTo>
                          <a:pt x="13583" y="98870"/>
                          <a:pt x="22215" y="103518"/>
                          <a:pt x="33263" y="103518"/>
                        </a:cubicBezTo>
                        <a:cubicBezTo>
                          <a:pt x="44370" y="103518"/>
                          <a:pt x="53017" y="98870"/>
                          <a:pt x="59203" y="89575"/>
                        </a:cubicBezTo>
                        <a:cubicBezTo>
                          <a:pt x="65390" y="80294"/>
                          <a:pt x="68483" y="67299"/>
                          <a:pt x="68483" y="50587"/>
                        </a:cubicBezTo>
                        <a:cubicBezTo>
                          <a:pt x="68483" y="33920"/>
                          <a:pt x="65390" y="20938"/>
                          <a:pt x="59203" y="11643"/>
                        </a:cubicBezTo>
                        <a:cubicBezTo>
                          <a:pt x="53017" y="2362"/>
                          <a:pt x="44370" y="-2278"/>
                          <a:pt x="33263" y="-227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1" name="Graphic 2110">
                <a:extLst>
                  <a:ext uri="{FF2B5EF4-FFF2-40B4-BE49-F238E27FC236}">
                    <a16:creationId xmlns:a16="http://schemas.microsoft.com/office/drawing/2014/main" id="{8E2B0CCF-CE95-36D4-15F7-E46FE2DC7F23}"/>
                  </a:ext>
                </a:extLst>
              </p:cNvPr>
              <p:cNvGrpSpPr/>
              <p:nvPr/>
            </p:nvGrpSpPr>
            <p:grpSpPr>
              <a:xfrm>
                <a:off x="2104408" y="1862799"/>
                <a:ext cx="346178" cy="105796"/>
                <a:chOff x="2104408" y="1862799"/>
                <a:chExt cx="346178" cy="105796"/>
              </a:xfrm>
              <a:solidFill>
                <a:srgbClr val="000000"/>
              </a:solidFill>
            </p:grpSpPr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CF679CAE-0496-33DC-4011-C97B18D365BF}"/>
                    </a:ext>
                  </a:extLst>
                </p:cNvPr>
                <p:cNvSpPr/>
                <p:nvPr/>
              </p:nvSpPr>
              <p:spPr>
                <a:xfrm>
                  <a:off x="2406123" y="1913469"/>
                  <a:ext cx="44463" cy="12715"/>
                </a:xfrm>
                <a:custGeom>
                  <a:avLst/>
                  <a:gdLst>
                    <a:gd name="connsiteX0" fmla="*/ 44574 w 44463"/>
                    <a:gd name="connsiteY0" fmla="*/ 83 h 12715"/>
                    <a:gd name="connsiteX1" fmla="*/ 111 w 44463"/>
                    <a:gd name="connsiteY1" fmla="*/ 83 h 12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463" h="12715">
                      <a:moveTo>
                        <a:pt x="44574" y="83"/>
                      </a:moveTo>
                      <a:lnTo>
                        <a:pt x="111" y="83"/>
                      </a:lnTo>
                    </a:path>
                  </a:pathLst>
                </a:custGeom>
                <a:solidFill>
                  <a:srgbClr val="000000"/>
                </a:solidFill>
                <a:ln w="10163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grpSp>
              <p:nvGrpSpPr>
                <p:cNvPr id="52" name="Graphic 2110">
                  <a:extLst>
                    <a:ext uri="{FF2B5EF4-FFF2-40B4-BE49-F238E27FC236}">
                      <a16:creationId xmlns:a16="http://schemas.microsoft.com/office/drawing/2014/main" id="{464DE88D-967E-2DE4-EFCC-3A4D9B0AFA43}"/>
                    </a:ext>
                  </a:extLst>
                </p:cNvPr>
                <p:cNvGrpSpPr/>
                <p:nvPr/>
              </p:nvGrpSpPr>
              <p:grpSpPr>
                <a:xfrm>
                  <a:off x="2104408" y="1862799"/>
                  <a:ext cx="247971" cy="105796"/>
                  <a:chOff x="2104408" y="1862799"/>
                  <a:chExt cx="247971" cy="105796"/>
                </a:xfrm>
                <a:solidFill>
                  <a:srgbClr val="000000"/>
                </a:solidFill>
              </p:grpSpPr>
              <p:sp>
                <p:nvSpPr>
                  <p:cNvPr id="53" name="Freeform: Shape 52">
                    <a:extLst>
                      <a:ext uri="{FF2B5EF4-FFF2-40B4-BE49-F238E27FC236}">
                        <a16:creationId xmlns:a16="http://schemas.microsoft.com/office/drawing/2014/main" id="{5E142FC6-CD4D-6C9F-8B29-D4FA2C51E59B}"/>
                      </a:ext>
                    </a:extLst>
                  </p:cNvPr>
                  <p:cNvSpPr/>
                  <p:nvPr/>
                </p:nvSpPr>
                <p:spPr>
                  <a:xfrm flipV="1">
                    <a:off x="2104408" y="1862799"/>
                    <a:ext cx="65722" cy="103807"/>
                  </a:xfrm>
                  <a:custGeom>
                    <a:avLst/>
                    <a:gdLst>
                      <a:gd name="connsiteX0" fmla="*/ 6554 w 65722"/>
                      <a:gd name="connsiteY0" fmla="*/ 75356 h 103807"/>
                      <a:gd name="connsiteX1" fmla="*/ -1089 w 65722"/>
                      <a:gd name="connsiteY1" fmla="*/ 75356 h 103807"/>
                      <a:gd name="connsiteX2" fmla="*/ -1089 w 65722"/>
                      <a:gd name="connsiteY2" fmla="*/ 93517 h 103807"/>
                      <a:gd name="connsiteX3" fmla="*/ 13606 w 65722"/>
                      <a:gd name="connsiteY3" fmla="*/ 99461 h 103807"/>
                      <a:gd name="connsiteX4" fmla="*/ 28104 w 65722"/>
                      <a:gd name="connsiteY4" fmla="*/ 101516 h 103807"/>
                      <a:gd name="connsiteX5" fmla="*/ 53214 w 65722"/>
                      <a:gd name="connsiteY5" fmla="*/ 93801 h 103807"/>
                      <a:gd name="connsiteX6" fmla="*/ 62429 w 65722"/>
                      <a:gd name="connsiteY6" fmla="*/ 72843 h 103807"/>
                      <a:gd name="connsiteX7" fmla="*/ 41555 w 65722"/>
                      <a:gd name="connsiteY7" fmla="*/ 37046 h 103807"/>
                      <a:gd name="connsiteX8" fmla="*/ 39087 w 65722"/>
                      <a:gd name="connsiteY8" fmla="*/ 34664 h 103807"/>
                      <a:gd name="connsiteX9" fmla="*/ 13366 w 65722"/>
                      <a:gd name="connsiteY9" fmla="*/ 8919 h 103807"/>
                      <a:gd name="connsiteX10" fmla="*/ 55878 w 65722"/>
                      <a:gd name="connsiteY10" fmla="*/ 8919 h 103807"/>
                      <a:gd name="connsiteX11" fmla="*/ 55878 w 65722"/>
                      <a:gd name="connsiteY11" fmla="*/ 21486 h 103807"/>
                      <a:gd name="connsiteX12" fmla="*/ 63870 w 65722"/>
                      <a:gd name="connsiteY12" fmla="*/ 21486 h 103807"/>
                      <a:gd name="connsiteX13" fmla="*/ 63870 w 65722"/>
                      <a:gd name="connsiteY13" fmla="*/ -2292 h 103807"/>
                      <a:gd name="connsiteX14" fmla="*/ -1853 w 65722"/>
                      <a:gd name="connsiteY14" fmla="*/ -2292 h 103807"/>
                      <a:gd name="connsiteX15" fmla="*/ -1853 w 65722"/>
                      <a:gd name="connsiteY15" fmla="*/ 5160 h 103807"/>
                      <a:gd name="connsiteX16" fmla="*/ 29065 w 65722"/>
                      <a:gd name="connsiteY16" fmla="*/ 36019 h 103807"/>
                      <a:gd name="connsiteX17" fmla="*/ 43673 w 65722"/>
                      <a:gd name="connsiteY17" fmla="*/ 54835 h 103807"/>
                      <a:gd name="connsiteX18" fmla="*/ 48040 w 65722"/>
                      <a:gd name="connsiteY18" fmla="*/ 72843 h 103807"/>
                      <a:gd name="connsiteX19" fmla="*/ 42668 w 65722"/>
                      <a:gd name="connsiteY19" fmla="*/ 88950 h 103807"/>
                      <a:gd name="connsiteX20" fmla="*/ 27908 w 65722"/>
                      <a:gd name="connsiteY20" fmla="*/ 94763 h 103807"/>
                      <a:gd name="connsiteX21" fmla="*/ 12820 w 65722"/>
                      <a:gd name="connsiteY21" fmla="*/ 89911 h 103807"/>
                      <a:gd name="connsiteX22" fmla="*/ 6554 w 65722"/>
                      <a:gd name="connsiteY22" fmla="*/ 75356 h 103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65722" h="103807">
                        <a:moveTo>
                          <a:pt x="6554" y="75356"/>
                        </a:moveTo>
                        <a:lnTo>
                          <a:pt x="-1089" y="75356"/>
                        </a:lnTo>
                        <a:lnTo>
                          <a:pt x="-1089" y="93517"/>
                        </a:lnTo>
                        <a:cubicBezTo>
                          <a:pt x="3773" y="96125"/>
                          <a:pt x="8671" y="98107"/>
                          <a:pt x="13606" y="99461"/>
                        </a:cubicBezTo>
                        <a:cubicBezTo>
                          <a:pt x="18541" y="100831"/>
                          <a:pt x="23373" y="101516"/>
                          <a:pt x="28104" y="101516"/>
                        </a:cubicBezTo>
                        <a:cubicBezTo>
                          <a:pt x="38701" y="101516"/>
                          <a:pt x="47072" y="98944"/>
                          <a:pt x="53214" y="93801"/>
                        </a:cubicBezTo>
                        <a:cubicBezTo>
                          <a:pt x="59357" y="88658"/>
                          <a:pt x="62429" y="81672"/>
                          <a:pt x="62429" y="72843"/>
                        </a:cubicBezTo>
                        <a:cubicBezTo>
                          <a:pt x="62429" y="62863"/>
                          <a:pt x="55471" y="50930"/>
                          <a:pt x="41555" y="37046"/>
                        </a:cubicBezTo>
                        <a:cubicBezTo>
                          <a:pt x="40463" y="35997"/>
                          <a:pt x="39640" y="35203"/>
                          <a:pt x="39087" y="34664"/>
                        </a:cubicBezTo>
                        <a:lnTo>
                          <a:pt x="13366" y="8919"/>
                        </a:lnTo>
                        <a:lnTo>
                          <a:pt x="55878" y="8919"/>
                        </a:lnTo>
                        <a:lnTo>
                          <a:pt x="55878" y="21486"/>
                        </a:lnTo>
                        <a:lnTo>
                          <a:pt x="63870" y="21486"/>
                        </a:lnTo>
                        <a:lnTo>
                          <a:pt x="63870" y="-2292"/>
                        </a:lnTo>
                        <a:lnTo>
                          <a:pt x="-1853" y="-2292"/>
                        </a:lnTo>
                        <a:lnTo>
                          <a:pt x="-1853" y="5160"/>
                        </a:lnTo>
                        <a:lnTo>
                          <a:pt x="29065" y="36019"/>
                        </a:lnTo>
                        <a:cubicBezTo>
                          <a:pt x="35892" y="42852"/>
                          <a:pt x="40761" y="49124"/>
                          <a:pt x="43673" y="54835"/>
                        </a:cubicBezTo>
                        <a:cubicBezTo>
                          <a:pt x="46584" y="60546"/>
                          <a:pt x="48040" y="66549"/>
                          <a:pt x="48040" y="72843"/>
                        </a:cubicBezTo>
                        <a:cubicBezTo>
                          <a:pt x="48040" y="79705"/>
                          <a:pt x="46249" y="85074"/>
                          <a:pt x="42668" y="88950"/>
                        </a:cubicBezTo>
                        <a:cubicBezTo>
                          <a:pt x="39102" y="92825"/>
                          <a:pt x="34182" y="94763"/>
                          <a:pt x="27908" y="94763"/>
                        </a:cubicBezTo>
                        <a:cubicBezTo>
                          <a:pt x="21401" y="94763"/>
                          <a:pt x="16372" y="93146"/>
                          <a:pt x="12820" y="89911"/>
                        </a:cubicBezTo>
                        <a:cubicBezTo>
                          <a:pt x="9283" y="86677"/>
                          <a:pt x="7194" y="81825"/>
                          <a:pt x="6554" y="7535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54" name="Freeform: Shape 53">
                    <a:extLst>
                      <a:ext uri="{FF2B5EF4-FFF2-40B4-BE49-F238E27FC236}">
                        <a16:creationId xmlns:a16="http://schemas.microsoft.com/office/drawing/2014/main" id="{1EE1D377-4884-1C30-E1C5-BE185D7BCEDE}"/>
                      </a:ext>
                    </a:extLst>
                  </p:cNvPr>
                  <p:cNvSpPr/>
                  <p:nvPr/>
                </p:nvSpPr>
                <p:spPr>
                  <a:xfrm flipV="1">
                    <a:off x="2193054" y="1862799"/>
                    <a:ext cx="70417" cy="105796"/>
                  </a:xfrm>
                  <a:custGeom>
                    <a:avLst/>
                    <a:gdLst>
                      <a:gd name="connsiteX0" fmla="*/ 33256 w 70417"/>
                      <a:gd name="connsiteY0" fmla="*/ 4529 h 105796"/>
                      <a:gd name="connsiteX1" fmla="*/ 48890 w 70417"/>
                      <a:gd name="connsiteY1" fmla="*/ 16002 h 105796"/>
                      <a:gd name="connsiteX2" fmla="*/ 54087 w 70417"/>
                      <a:gd name="connsiteY2" fmla="*/ 50619 h 105796"/>
                      <a:gd name="connsiteX3" fmla="*/ 48890 w 70417"/>
                      <a:gd name="connsiteY3" fmla="*/ 85324 h 105796"/>
                      <a:gd name="connsiteX4" fmla="*/ 33256 w 70417"/>
                      <a:gd name="connsiteY4" fmla="*/ 96797 h 105796"/>
                      <a:gd name="connsiteX5" fmla="*/ 17623 w 70417"/>
                      <a:gd name="connsiteY5" fmla="*/ 85324 h 105796"/>
                      <a:gd name="connsiteX6" fmla="*/ 12448 w 70417"/>
                      <a:gd name="connsiteY6" fmla="*/ 50619 h 105796"/>
                      <a:gd name="connsiteX7" fmla="*/ 17623 w 70417"/>
                      <a:gd name="connsiteY7" fmla="*/ 16002 h 105796"/>
                      <a:gd name="connsiteX8" fmla="*/ 33256 w 70417"/>
                      <a:gd name="connsiteY8" fmla="*/ 4529 h 105796"/>
                      <a:gd name="connsiteX9" fmla="*/ 33256 w 70417"/>
                      <a:gd name="connsiteY9" fmla="*/ -2246 h 105796"/>
                      <a:gd name="connsiteX10" fmla="*/ 7360 w 70417"/>
                      <a:gd name="connsiteY10" fmla="*/ 11675 h 105796"/>
                      <a:gd name="connsiteX11" fmla="*/ -1941 w 70417"/>
                      <a:gd name="connsiteY11" fmla="*/ 50619 h 105796"/>
                      <a:gd name="connsiteX12" fmla="*/ 7360 w 70417"/>
                      <a:gd name="connsiteY12" fmla="*/ 89607 h 105796"/>
                      <a:gd name="connsiteX13" fmla="*/ 33256 w 70417"/>
                      <a:gd name="connsiteY13" fmla="*/ 103550 h 105796"/>
                      <a:gd name="connsiteX14" fmla="*/ 59196 w 70417"/>
                      <a:gd name="connsiteY14" fmla="*/ 89607 h 105796"/>
                      <a:gd name="connsiteX15" fmla="*/ 68476 w 70417"/>
                      <a:gd name="connsiteY15" fmla="*/ 50619 h 105796"/>
                      <a:gd name="connsiteX16" fmla="*/ 59196 w 70417"/>
                      <a:gd name="connsiteY16" fmla="*/ 11675 h 105796"/>
                      <a:gd name="connsiteX17" fmla="*/ 33256 w 70417"/>
                      <a:gd name="connsiteY17" fmla="*/ -2246 h 105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70417" h="105796">
                        <a:moveTo>
                          <a:pt x="33256" y="4529"/>
                        </a:moveTo>
                        <a:cubicBezTo>
                          <a:pt x="40229" y="4529"/>
                          <a:pt x="45440" y="8353"/>
                          <a:pt x="48890" y="16002"/>
                        </a:cubicBezTo>
                        <a:cubicBezTo>
                          <a:pt x="52355" y="23651"/>
                          <a:pt x="54087" y="35190"/>
                          <a:pt x="54087" y="50619"/>
                        </a:cubicBezTo>
                        <a:cubicBezTo>
                          <a:pt x="54087" y="66107"/>
                          <a:pt x="52355" y="77675"/>
                          <a:pt x="48890" y="85324"/>
                        </a:cubicBezTo>
                        <a:cubicBezTo>
                          <a:pt x="45440" y="92973"/>
                          <a:pt x="40229" y="96797"/>
                          <a:pt x="33256" y="96797"/>
                        </a:cubicBezTo>
                        <a:cubicBezTo>
                          <a:pt x="26298" y="96797"/>
                          <a:pt x="21087" y="92973"/>
                          <a:pt x="17623" y="85324"/>
                        </a:cubicBezTo>
                        <a:cubicBezTo>
                          <a:pt x="14173" y="77675"/>
                          <a:pt x="12448" y="66107"/>
                          <a:pt x="12448" y="50619"/>
                        </a:cubicBezTo>
                        <a:cubicBezTo>
                          <a:pt x="12448" y="35190"/>
                          <a:pt x="14173" y="23651"/>
                          <a:pt x="17623" y="16002"/>
                        </a:cubicBezTo>
                        <a:cubicBezTo>
                          <a:pt x="21087" y="8353"/>
                          <a:pt x="26298" y="4529"/>
                          <a:pt x="33256" y="4529"/>
                        </a:cubicBezTo>
                        <a:close/>
                        <a:moveTo>
                          <a:pt x="33256" y="-2246"/>
                        </a:moveTo>
                        <a:cubicBezTo>
                          <a:pt x="22208" y="-2246"/>
                          <a:pt x="13576" y="2394"/>
                          <a:pt x="7360" y="11675"/>
                        </a:cubicBezTo>
                        <a:cubicBezTo>
                          <a:pt x="1159" y="20970"/>
                          <a:pt x="-1941" y="33952"/>
                          <a:pt x="-1941" y="50619"/>
                        </a:cubicBezTo>
                        <a:cubicBezTo>
                          <a:pt x="-1941" y="67330"/>
                          <a:pt x="1159" y="80326"/>
                          <a:pt x="7360" y="89607"/>
                        </a:cubicBezTo>
                        <a:cubicBezTo>
                          <a:pt x="13576" y="98902"/>
                          <a:pt x="22208" y="103550"/>
                          <a:pt x="33256" y="103550"/>
                        </a:cubicBezTo>
                        <a:cubicBezTo>
                          <a:pt x="44363" y="103550"/>
                          <a:pt x="53010" y="98902"/>
                          <a:pt x="59196" y="89607"/>
                        </a:cubicBezTo>
                        <a:cubicBezTo>
                          <a:pt x="65383" y="80326"/>
                          <a:pt x="68476" y="67330"/>
                          <a:pt x="68476" y="50619"/>
                        </a:cubicBezTo>
                        <a:cubicBezTo>
                          <a:pt x="68476" y="33952"/>
                          <a:pt x="65383" y="20970"/>
                          <a:pt x="59196" y="11675"/>
                        </a:cubicBezTo>
                        <a:cubicBezTo>
                          <a:pt x="53010" y="2394"/>
                          <a:pt x="44363" y="-2246"/>
                          <a:pt x="33256" y="-224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55" name="Freeform: Shape 54">
                    <a:extLst>
                      <a:ext uri="{FF2B5EF4-FFF2-40B4-BE49-F238E27FC236}">
                        <a16:creationId xmlns:a16="http://schemas.microsoft.com/office/drawing/2014/main" id="{7B7FC4B9-F9D2-DD9C-C29B-F4746698CAC9}"/>
                      </a:ext>
                    </a:extLst>
                  </p:cNvPr>
                  <p:cNvSpPr/>
                  <p:nvPr/>
                </p:nvSpPr>
                <p:spPr>
                  <a:xfrm flipV="1">
                    <a:off x="2281962" y="1862799"/>
                    <a:ext cx="70417" cy="105796"/>
                  </a:xfrm>
                  <a:custGeom>
                    <a:avLst/>
                    <a:gdLst>
                      <a:gd name="connsiteX0" fmla="*/ 33263 w 70417"/>
                      <a:gd name="connsiteY0" fmla="*/ 4529 h 105796"/>
                      <a:gd name="connsiteX1" fmla="*/ 48897 w 70417"/>
                      <a:gd name="connsiteY1" fmla="*/ 16002 h 105796"/>
                      <a:gd name="connsiteX2" fmla="*/ 54094 w 70417"/>
                      <a:gd name="connsiteY2" fmla="*/ 50619 h 105796"/>
                      <a:gd name="connsiteX3" fmla="*/ 48897 w 70417"/>
                      <a:gd name="connsiteY3" fmla="*/ 85324 h 105796"/>
                      <a:gd name="connsiteX4" fmla="*/ 33263 w 70417"/>
                      <a:gd name="connsiteY4" fmla="*/ 96797 h 105796"/>
                      <a:gd name="connsiteX5" fmla="*/ 17630 w 70417"/>
                      <a:gd name="connsiteY5" fmla="*/ 85324 h 105796"/>
                      <a:gd name="connsiteX6" fmla="*/ 12455 w 70417"/>
                      <a:gd name="connsiteY6" fmla="*/ 50619 h 105796"/>
                      <a:gd name="connsiteX7" fmla="*/ 17630 w 70417"/>
                      <a:gd name="connsiteY7" fmla="*/ 16002 h 105796"/>
                      <a:gd name="connsiteX8" fmla="*/ 33263 w 70417"/>
                      <a:gd name="connsiteY8" fmla="*/ 4529 h 105796"/>
                      <a:gd name="connsiteX9" fmla="*/ 33263 w 70417"/>
                      <a:gd name="connsiteY9" fmla="*/ -2246 h 105796"/>
                      <a:gd name="connsiteX10" fmla="*/ 7367 w 70417"/>
                      <a:gd name="connsiteY10" fmla="*/ 11675 h 105796"/>
                      <a:gd name="connsiteX11" fmla="*/ -1934 w 70417"/>
                      <a:gd name="connsiteY11" fmla="*/ 50619 h 105796"/>
                      <a:gd name="connsiteX12" fmla="*/ 7367 w 70417"/>
                      <a:gd name="connsiteY12" fmla="*/ 89607 h 105796"/>
                      <a:gd name="connsiteX13" fmla="*/ 33263 w 70417"/>
                      <a:gd name="connsiteY13" fmla="*/ 103550 h 105796"/>
                      <a:gd name="connsiteX14" fmla="*/ 59203 w 70417"/>
                      <a:gd name="connsiteY14" fmla="*/ 89607 h 105796"/>
                      <a:gd name="connsiteX15" fmla="*/ 68483 w 70417"/>
                      <a:gd name="connsiteY15" fmla="*/ 50619 h 105796"/>
                      <a:gd name="connsiteX16" fmla="*/ 59203 w 70417"/>
                      <a:gd name="connsiteY16" fmla="*/ 11675 h 105796"/>
                      <a:gd name="connsiteX17" fmla="*/ 33263 w 70417"/>
                      <a:gd name="connsiteY17" fmla="*/ -2246 h 105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70417" h="105796">
                        <a:moveTo>
                          <a:pt x="33263" y="4529"/>
                        </a:moveTo>
                        <a:cubicBezTo>
                          <a:pt x="40236" y="4529"/>
                          <a:pt x="45447" y="8353"/>
                          <a:pt x="48897" y="16002"/>
                        </a:cubicBezTo>
                        <a:cubicBezTo>
                          <a:pt x="52362" y="23651"/>
                          <a:pt x="54094" y="35190"/>
                          <a:pt x="54094" y="50619"/>
                        </a:cubicBezTo>
                        <a:cubicBezTo>
                          <a:pt x="54094" y="66107"/>
                          <a:pt x="52362" y="77675"/>
                          <a:pt x="48897" y="85324"/>
                        </a:cubicBezTo>
                        <a:cubicBezTo>
                          <a:pt x="45447" y="92973"/>
                          <a:pt x="40236" y="96797"/>
                          <a:pt x="33263" y="96797"/>
                        </a:cubicBezTo>
                        <a:cubicBezTo>
                          <a:pt x="26305" y="96797"/>
                          <a:pt x="21094" y="92973"/>
                          <a:pt x="17630" y="85324"/>
                        </a:cubicBezTo>
                        <a:cubicBezTo>
                          <a:pt x="14180" y="77675"/>
                          <a:pt x="12455" y="66107"/>
                          <a:pt x="12455" y="50619"/>
                        </a:cubicBezTo>
                        <a:cubicBezTo>
                          <a:pt x="12455" y="35190"/>
                          <a:pt x="14180" y="23651"/>
                          <a:pt x="17630" y="16002"/>
                        </a:cubicBezTo>
                        <a:cubicBezTo>
                          <a:pt x="21094" y="8353"/>
                          <a:pt x="26305" y="4529"/>
                          <a:pt x="33263" y="4529"/>
                        </a:cubicBezTo>
                        <a:close/>
                        <a:moveTo>
                          <a:pt x="33263" y="-2246"/>
                        </a:moveTo>
                        <a:cubicBezTo>
                          <a:pt x="22215" y="-2246"/>
                          <a:pt x="13583" y="2394"/>
                          <a:pt x="7367" y="11675"/>
                        </a:cubicBezTo>
                        <a:cubicBezTo>
                          <a:pt x="1166" y="20970"/>
                          <a:pt x="-1934" y="33952"/>
                          <a:pt x="-1934" y="50619"/>
                        </a:cubicBezTo>
                        <a:cubicBezTo>
                          <a:pt x="-1934" y="67330"/>
                          <a:pt x="1166" y="80326"/>
                          <a:pt x="7367" y="89607"/>
                        </a:cubicBezTo>
                        <a:cubicBezTo>
                          <a:pt x="13583" y="98902"/>
                          <a:pt x="22215" y="103550"/>
                          <a:pt x="33263" y="103550"/>
                        </a:cubicBezTo>
                        <a:cubicBezTo>
                          <a:pt x="44370" y="103550"/>
                          <a:pt x="53017" y="98902"/>
                          <a:pt x="59203" y="89607"/>
                        </a:cubicBezTo>
                        <a:cubicBezTo>
                          <a:pt x="65390" y="80326"/>
                          <a:pt x="68483" y="67330"/>
                          <a:pt x="68483" y="50619"/>
                        </a:cubicBezTo>
                        <a:cubicBezTo>
                          <a:pt x="68483" y="33952"/>
                          <a:pt x="65390" y="20970"/>
                          <a:pt x="59203" y="11675"/>
                        </a:cubicBezTo>
                        <a:cubicBezTo>
                          <a:pt x="53017" y="2394"/>
                          <a:pt x="44370" y="-2246"/>
                          <a:pt x="33263" y="-224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2" name="Graphic 2110">
                <a:extLst>
                  <a:ext uri="{FF2B5EF4-FFF2-40B4-BE49-F238E27FC236}">
                    <a16:creationId xmlns:a16="http://schemas.microsoft.com/office/drawing/2014/main" id="{20D58A0F-4CB7-A4B8-BF64-259D8FE5E780}"/>
                  </a:ext>
                </a:extLst>
              </p:cNvPr>
              <p:cNvGrpSpPr/>
              <p:nvPr/>
            </p:nvGrpSpPr>
            <p:grpSpPr>
              <a:xfrm>
                <a:off x="2105587" y="2267999"/>
                <a:ext cx="344999" cy="105796"/>
                <a:chOff x="2105587" y="2267999"/>
                <a:chExt cx="344999" cy="105796"/>
              </a:xfrm>
              <a:solidFill>
                <a:srgbClr val="000000"/>
              </a:solidFill>
            </p:grpSpPr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159CE80B-8B0F-326B-8272-B48A2013652D}"/>
                    </a:ext>
                  </a:extLst>
                </p:cNvPr>
                <p:cNvSpPr/>
                <p:nvPr/>
              </p:nvSpPr>
              <p:spPr>
                <a:xfrm>
                  <a:off x="2406123" y="2318670"/>
                  <a:ext cx="44463" cy="12715"/>
                </a:xfrm>
                <a:custGeom>
                  <a:avLst/>
                  <a:gdLst>
                    <a:gd name="connsiteX0" fmla="*/ 44574 w 44463"/>
                    <a:gd name="connsiteY0" fmla="*/ 115 h 12715"/>
                    <a:gd name="connsiteX1" fmla="*/ 111 w 44463"/>
                    <a:gd name="connsiteY1" fmla="*/ 115 h 12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463" h="12715">
                      <a:moveTo>
                        <a:pt x="44574" y="115"/>
                      </a:moveTo>
                      <a:lnTo>
                        <a:pt x="111" y="115"/>
                      </a:lnTo>
                    </a:path>
                  </a:pathLst>
                </a:custGeom>
                <a:solidFill>
                  <a:srgbClr val="000000"/>
                </a:solidFill>
                <a:ln w="10163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grpSp>
              <p:nvGrpSpPr>
                <p:cNvPr id="47" name="Graphic 2110">
                  <a:extLst>
                    <a:ext uri="{FF2B5EF4-FFF2-40B4-BE49-F238E27FC236}">
                      <a16:creationId xmlns:a16="http://schemas.microsoft.com/office/drawing/2014/main" id="{863F6AB5-53AF-E78F-9363-A7160A35752A}"/>
                    </a:ext>
                  </a:extLst>
                </p:cNvPr>
                <p:cNvGrpSpPr/>
                <p:nvPr/>
              </p:nvGrpSpPr>
              <p:grpSpPr>
                <a:xfrm>
                  <a:off x="2105587" y="2267999"/>
                  <a:ext cx="246792" cy="105796"/>
                  <a:chOff x="2105587" y="2267999"/>
                  <a:chExt cx="246792" cy="105796"/>
                </a:xfrm>
                <a:solidFill>
                  <a:srgbClr val="000000"/>
                </a:solidFill>
              </p:grpSpPr>
              <p:sp>
                <p:nvSpPr>
                  <p:cNvPr id="48" name="Freeform: Shape 47">
                    <a:extLst>
                      <a:ext uri="{FF2B5EF4-FFF2-40B4-BE49-F238E27FC236}">
                        <a16:creationId xmlns:a16="http://schemas.microsoft.com/office/drawing/2014/main" id="{947F92AD-D882-7E09-A440-2E104ABFE6C3}"/>
                      </a:ext>
                    </a:extLst>
                  </p:cNvPr>
                  <p:cNvSpPr/>
                  <p:nvPr/>
                </p:nvSpPr>
                <p:spPr>
                  <a:xfrm flipV="1">
                    <a:off x="2105587" y="2267999"/>
                    <a:ext cx="67884" cy="105796"/>
                  </a:xfrm>
                  <a:custGeom>
                    <a:avLst/>
                    <a:gdLst>
                      <a:gd name="connsiteX0" fmla="*/ 970 w 67884"/>
                      <a:gd name="connsiteY0" fmla="*/ 97441 h 105796"/>
                      <a:gd name="connsiteX1" fmla="*/ 16276 w 67884"/>
                      <a:gd name="connsiteY1" fmla="*/ 102008 h 105796"/>
                      <a:gd name="connsiteX2" fmla="*/ 30032 w 67884"/>
                      <a:gd name="connsiteY2" fmla="*/ 103582 h 105796"/>
                      <a:gd name="connsiteX3" fmla="*/ 53373 w 67884"/>
                      <a:gd name="connsiteY3" fmla="*/ 97113 h 105796"/>
                      <a:gd name="connsiteX4" fmla="*/ 61758 w 67884"/>
                      <a:gd name="connsiteY4" fmla="*/ 79193 h 105796"/>
                      <a:gd name="connsiteX5" fmla="*/ 55950 w 67884"/>
                      <a:gd name="connsiteY5" fmla="*/ 63807 h 105796"/>
                      <a:gd name="connsiteX6" fmla="*/ 39530 w 67884"/>
                      <a:gd name="connsiteY6" fmla="*/ 55437 h 105796"/>
                      <a:gd name="connsiteX7" fmla="*/ 59006 w 67884"/>
                      <a:gd name="connsiteY7" fmla="*/ 46324 h 105796"/>
                      <a:gd name="connsiteX8" fmla="*/ 65928 w 67884"/>
                      <a:gd name="connsiteY8" fmla="*/ 27289 h 105796"/>
                      <a:gd name="connsiteX9" fmla="*/ 56343 w 67884"/>
                      <a:gd name="connsiteY9" fmla="*/ 5391 h 105796"/>
                      <a:gd name="connsiteX10" fmla="*/ 28743 w 67884"/>
                      <a:gd name="connsiteY10" fmla="*/ -2214 h 105796"/>
                      <a:gd name="connsiteX11" fmla="*/ 13132 w 67884"/>
                      <a:gd name="connsiteY11" fmla="*/ -488 h 105796"/>
                      <a:gd name="connsiteX12" fmla="*/ -1956 w 67884"/>
                      <a:gd name="connsiteY12" fmla="*/ 4692 h 105796"/>
                      <a:gd name="connsiteX13" fmla="*/ -1956 w 67884"/>
                      <a:gd name="connsiteY13" fmla="*/ 24491 h 105796"/>
                      <a:gd name="connsiteX14" fmla="*/ 5686 w 67884"/>
                      <a:gd name="connsiteY14" fmla="*/ 24491 h 105796"/>
                      <a:gd name="connsiteX15" fmla="*/ 12302 w 67884"/>
                      <a:gd name="connsiteY15" fmla="*/ 9609 h 105796"/>
                      <a:gd name="connsiteX16" fmla="*/ 29005 w 67884"/>
                      <a:gd name="connsiteY16" fmla="*/ 4560 h 105796"/>
                      <a:gd name="connsiteX17" fmla="*/ 45491 w 67884"/>
                      <a:gd name="connsiteY17" fmla="*/ 10592 h 105796"/>
                      <a:gd name="connsiteX18" fmla="*/ 51539 w 67884"/>
                      <a:gd name="connsiteY18" fmla="*/ 27158 h 105796"/>
                      <a:gd name="connsiteX19" fmla="*/ 45316 w 67884"/>
                      <a:gd name="connsiteY19" fmla="*/ 45362 h 105796"/>
                      <a:gd name="connsiteX20" fmla="*/ 27106 w 67884"/>
                      <a:gd name="connsiteY20" fmla="*/ 51547 h 105796"/>
                      <a:gd name="connsiteX21" fmla="*/ 20621 w 67884"/>
                      <a:gd name="connsiteY21" fmla="*/ 51547 h 105796"/>
                      <a:gd name="connsiteX22" fmla="*/ 20621 w 67884"/>
                      <a:gd name="connsiteY22" fmla="*/ 58519 h 105796"/>
                      <a:gd name="connsiteX23" fmla="*/ 24027 w 67884"/>
                      <a:gd name="connsiteY23" fmla="*/ 58519 h 105796"/>
                      <a:gd name="connsiteX24" fmla="*/ 41932 w 67884"/>
                      <a:gd name="connsiteY24" fmla="*/ 63458 h 105796"/>
                      <a:gd name="connsiteX25" fmla="*/ 47914 w 67884"/>
                      <a:gd name="connsiteY25" fmla="*/ 78384 h 105796"/>
                      <a:gd name="connsiteX26" fmla="*/ 43002 w 67884"/>
                      <a:gd name="connsiteY26" fmla="*/ 92065 h 105796"/>
                      <a:gd name="connsiteX27" fmla="*/ 28874 w 67884"/>
                      <a:gd name="connsiteY27" fmla="*/ 96829 h 105796"/>
                      <a:gd name="connsiteX28" fmla="*/ 14573 w 67884"/>
                      <a:gd name="connsiteY28" fmla="*/ 92458 h 105796"/>
                      <a:gd name="connsiteX29" fmla="*/ 8612 w 67884"/>
                      <a:gd name="connsiteY29" fmla="*/ 79477 h 105796"/>
                      <a:gd name="connsiteX30" fmla="*/ 970 w 67884"/>
                      <a:gd name="connsiteY30" fmla="*/ 79477 h 105796"/>
                      <a:gd name="connsiteX31" fmla="*/ 970 w 67884"/>
                      <a:gd name="connsiteY31" fmla="*/ 97441 h 105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67884" h="105796">
                        <a:moveTo>
                          <a:pt x="970" y="97441"/>
                        </a:moveTo>
                        <a:cubicBezTo>
                          <a:pt x="6297" y="99437"/>
                          <a:pt x="11399" y="100959"/>
                          <a:pt x="16276" y="102008"/>
                        </a:cubicBezTo>
                        <a:cubicBezTo>
                          <a:pt x="21167" y="103057"/>
                          <a:pt x="25752" y="103582"/>
                          <a:pt x="30032" y="103582"/>
                        </a:cubicBezTo>
                        <a:cubicBezTo>
                          <a:pt x="40003" y="103582"/>
                          <a:pt x="47783" y="101426"/>
                          <a:pt x="53373" y="97113"/>
                        </a:cubicBezTo>
                        <a:cubicBezTo>
                          <a:pt x="58963" y="92815"/>
                          <a:pt x="61758" y="86842"/>
                          <a:pt x="61758" y="79193"/>
                        </a:cubicBezTo>
                        <a:cubicBezTo>
                          <a:pt x="61758" y="73059"/>
                          <a:pt x="59822" y="67930"/>
                          <a:pt x="55950" y="63807"/>
                        </a:cubicBezTo>
                        <a:cubicBezTo>
                          <a:pt x="52092" y="59684"/>
                          <a:pt x="46619" y="56894"/>
                          <a:pt x="39530" y="55437"/>
                        </a:cubicBezTo>
                        <a:cubicBezTo>
                          <a:pt x="47900" y="54257"/>
                          <a:pt x="54392" y="51219"/>
                          <a:pt x="59006" y="46324"/>
                        </a:cubicBezTo>
                        <a:cubicBezTo>
                          <a:pt x="63621" y="41429"/>
                          <a:pt x="65928" y="35084"/>
                          <a:pt x="65928" y="27289"/>
                        </a:cubicBezTo>
                        <a:cubicBezTo>
                          <a:pt x="65928" y="17775"/>
                          <a:pt x="62733" y="10476"/>
                          <a:pt x="56343" y="5391"/>
                        </a:cubicBezTo>
                        <a:cubicBezTo>
                          <a:pt x="49952" y="321"/>
                          <a:pt x="40753" y="-2214"/>
                          <a:pt x="28743" y="-2214"/>
                        </a:cubicBezTo>
                        <a:cubicBezTo>
                          <a:pt x="23416" y="-2214"/>
                          <a:pt x="18212" y="-1639"/>
                          <a:pt x="13132" y="-488"/>
                        </a:cubicBezTo>
                        <a:cubicBezTo>
                          <a:pt x="8066" y="649"/>
                          <a:pt x="3037" y="2375"/>
                          <a:pt x="-1956" y="4692"/>
                        </a:cubicBezTo>
                        <a:lnTo>
                          <a:pt x="-1956" y="24491"/>
                        </a:lnTo>
                        <a:lnTo>
                          <a:pt x="5686" y="24491"/>
                        </a:lnTo>
                        <a:cubicBezTo>
                          <a:pt x="6137" y="17935"/>
                          <a:pt x="8343" y="12974"/>
                          <a:pt x="12302" y="9609"/>
                        </a:cubicBezTo>
                        <a:cubicBezTo>
                          <a:pt x="16261" y="6243"/>
                          <a:pt x="21829" y="4560"/>
                          <a:pt x="29005" y="4560"/>
                        </a:cubicBezTo>
                        <a:cubicBezTo>
                          <a:pt x="35964" y="4560"/>
                          <a:pt x="41459" y="6571"/>
                          <a:pt x="45491" y="10592"/>
                        </a:cubicBezTo>
                        <a:cubicBezTo>
                          <a:pt x="49523" y="14628"/>
                          <a:pt x="51539" y="20150"/>
                          <a:pt x="51539" y="27158"/>
                        </a:cubicBezTo>
                        <a:cubicBezTo>
                          <a:pt x="51539" y="35171"/>
                          <a:pt x="49465" y="41239"/>
                          <a:pt x="45316" y="45362"/>
                        </a:cubicBezTo>
                        <a:cubicBezTo>
                          <a:pt x="41182" y="49486"/>
                          <a:pt x="35112" y="51547"/>
                          <a:pt x="27106" y="51547"/>
                        </a:cubicBezTo>
                        <a:lnTo>
                          <a:pt x="20621" y="51547"/>
                        </a:lnTo>
                        <a:lnTo>
                          <a:pt x="20621" y="58519"/>
                        </a:lnTo>
                        <a:lnTo>
                          <a:pt x="24027" y="58519"/>
                        </a:lnTo>
                        <a:cubicBezTo>
                          <a:pt x="31990" y="58519"/>
                          <a:pt x="37958" y="60165"/>
                          <a:pt x="41932" y="63458"/>
                        </a:cubicBezTo>
                        <a:cubicBezTo>
                          <a:pt x="45920" y="66765"/>
                          <a:pt x="47914" y="71740"/>
                          <a:pt x="47914" y="78384"/>
                        </a:cubicBezTo>
                        <a:cubicBezTo>
                          <a:pt x="47914" y="84343"/>
                          <a:pt x="46277" y="88903"/>
                          <a:pt x="43002" y="92065"/>
                        </a:cubicBezTo>
                        <a:cubicBezTo>
                          <a:pt x="39726" y="95241"/>
                          <a:pt x="35017" y="96829"/>
                          <a:pt x="28874" y="96829"/>
                        </a:cubicBezTo>
                        <a:cubicBezTo>
                          <a:pt x="22732" y="96829"/>
                          <a:pt x="17964" y="95372"/>
                          <a:pt x="14573" y="92458"/>
                        </a:cubicBezTo>
                        <a:cubicBezTo>
                          <a:pt x="11196" y="89544"/>
                          <a:pt x="9209" y="85217"/>
                          <a:pt x="8612" y="79477"/>
                        </a:cubicBezTo>
                        <a:lnTo>
                          <a:pt x="970" y="79477"/>
                        </a:lnTo>
                        <a:lnTo>
                          <a:pt x="970" y="9744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49" name="Freeform: Shape 48">
                    <a:extLst>
                      <a:ext uri="{FF2B5EF4-FFF2-40B4-BE49-F238E27FC236}">
                        <a16:creationId xmlns:a16="http://schemas.microsoft.com/office/drawing/2014/main" id="{86F45648-E707-D8AF-8334-54C548BDAF7A}"/>
                      </a:ext>
                    </a:extLst>
                  </p:cNvPr>
                  <p:cNvSpPr/>
                  <p:nvPr/>
                </p:nvSpPr>
                <p:spPr>
                  <a:xfrm flipV="1">
                    <a:off x="2193054" y="2267999"/>
                    <a:ext cx="70417" cy="105796"/>
                  </a:xfrm>
                  <a:custGeom>
                    <a:avLst/>
                    <a:gdLst>
                      <a:gd name="connsiteX0" fmla="*/ 33256 w 70417"/>
                      <a:gd name="connsiteY0" fmla="*/ 4560 h 105796"/>
                      <a:gd name="connsiteX1" fmla="*/ 48890 w 70417"/>
                      <a:gd name="connsiteY1" fmla="*/ 16034 h 105796"/>
                      <a:gd name="connsiteX2" fmla="*/ 54087 w 70417"/>
                      <a:gd name="connsiteY2" fmla="*/ 50651 h 105796"/>
                      <a:gd name="connsiteX3" fmla="*/ 48890 w 70417"/>
                      <a:gd name="connsiteY3" fmla="*/ 85356 h 105796"/>
                      <a:gd name="connsiteX4" fmla="*/ 33256 w 70417"/>
                      <a:gd name="connsiteY4" fmla="*/ 96829 h 105796"/>
                      <a:gd name="connsiteX5" fmla="*/ 17623 w 70417"/>
                      <a:gd name="connsiteY5" fmla="*/ 85356 h 105796"/>
                      <a:gd name="connsiteX6" fmla="*/ 12448 w 70417"/>
                      <a:gd name="connsiteY6" fmla="*/ 50651 h 105796"/>
                      <a:gd name="connsiteX7" fmla="*/ 17623 w 70417"/>
                      <a:gd name="connsiteY7" fmla="*/ 16034 h 105796"/>
                      <a:gd name="connsiteX8" fmla="*/ 33256 w 70417"/>
                      <a:gd name="connsiteY8" fmla="*/ 4560 h 105796"/>
                      <a:gd name="connsiteX9" fmla="*/ 33256 w 70417"/>
                      <a:gd name="connsiteY9" fmla="*/ -2214 h 105796"/>
                      <a:gd name="connsiteX10" fmla="*/ 7360 w 70417"/>
                      <a:gd name="connsiteY10" fmla="*/ 11707 h 105796"/>
                      <a:gd name="connsiteX11" fmla="*/ -1941 w 70417"/>
                      <a:gd name="connsiteY11" fmla="*/ 50651 h 105796"/>
                      <a:gd name="connsiteX12" fmla="*/ 7360 w 70417"/>
                      <a:gd name="connsiteY12" fmla="*/ 89639 h 105796"/>
                      <a:gd name="connsiteX13" fmla="*/ 33256 w 70417"/>
                      <a:gd name="connsiteY13" fmla="*/ 103582 h 105796"/>
                      <a:gd name="connsiteX14" fmla="*/ 59196 w 70417"/>
                      <a:gd name="connsiteY14" fmla="*/ 89639 h 105796"/>
                      <a:gd name="connsiteX15" fmla="*/ 68476 w 70417"/>
                      <a:gd name="connsiteY15" fmla="*/ 50651 h 105796"/>
                      <a:gd name="connsiteX16" fmla="*/ 59196 w 70417"/>
                      <a:gd name="connsiteY16" fmla="*/ 11707 h 105796"/>
                      <a:gd name="connsiteX17" fmla="*/ 33256 w 70417"/>
                      <a:gd name="connsiteY17" fmla="*/ -2214 h 105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70417" h="105796">
                        <a:moveTo>
                          <a:pt x="33256" y="4560"/>
                        </a:moveTo>
                        <a:cubicBezTo>
                          <a:pt x="40229" y="4560"/>
                          <a:pt x="45440" y="8385"/>
                          <a:pt x="48890" y="16034"/>
                        </a:cubicBezTo>
                        <a:cubicBezTo>
                          <a:pt x="52355" y="23683"/>
                          <a:pt x="54087" y="35222"/>
                          <a:pt x="54087" y="50651"/>
                        </a:cubicBezTo>
                        <a:cubicBezTo>
                          <a:pt x="54087" y="66138"/>
                          <a:pt x="52355" y="77707"/>
                          <a:pt x="48890" y="85356"/>
                        </a:cubicBezTo>
                        <a:cubicBezTo>
                          <a:pt x="45440" y="93005"/>
                          <a:pt x="40229" y="96829"/>
                          <a:pt x="33256" y="96829"/>
                        </a:cubicBezTo>
                        <a:cubicBezTo>
                          <a:pt x="26298" y="96829"/>
                          <a:pt x="21087" y="93005"/>
                          <a:pt x="17623" y="85356"/>
                        </a:cubicBezTo>
                        <a:cubicBezTo>
                          <a:pt x="14173" y="77707"/>
                          <a:pt x="12448" y="66138"/>
                          <a:pt x="12448" y="50651"/>
                        </a:cubicBezTo>
                        <a:cubicBezTo>
                          <a:pt x="12448" y="35222"/>
                          <a:pt x="14173" y="23683"/>
                          <a:pt x="17623" y="16034"/>
                        </a:cubicBezTo>
                        <a:cubicBezTo>
                          <a:pt x="21087" y="8385"/>
                          <a:pt x="26298" y="4560"/>
                          <a:pt x="33256" y="4560"/>
                        </a:cubicBezTo>
                        <a:close/>
                        <a:moveTo>
                          <a:pt x="33256" y="-2214"/>
                        </a:moveTo>
                        <a:cubicBezTo>
                          <a:pt x="22208" y="-2214"/>
                          <a:pt x="13576" y="2426"/>
                          <a:pt x="7360" y="11707"/>
                        </a:cubicBezTo>
                        <a:cubicBezTo>
                          <a:pt x="1159" y="21002"/>
                          <a:pt x="-1941" y="33983"/>
                          <a:pt x="-1941" y="50651"/>
                        </a:cubicBezTo>
                        <a:cubicBezTo>
                          <a:pt x="-1941" y="67362"/>
                          <a:pt x="1159" y="80358"/>
                          <a:pt x="7360" y="89639"/>
                        </a:cubicBezTo>
                        <a:cubicBezTo>
                          <a:pt x="13576" y="98934"/>
                          <a:pt x="22208" y="103582"/>
                          <a:pt x="33256" y="103582"/>
                        </a:cubicBezTo>
                        <a:cubicBezTo>
                          <a:pt x="44363" y="103582"/>
                          <a:pt x="53010" y="98934"/>
                          <a:pt x="59196" y="89639"/>
                        </a:cubicBezTo>
                        <a:cubicBezTo>
                          <a:pt x="65383" y="80358"/>
                          <a:pt x="68476" y="67362"/>
                          <a:pt x="68476" y="50651"/>
                        </a:cubicBezTo>
                        <a:cubicBezTo>
                          <a:pt x="68476" y="33983"/>
                          <a:pt x="65383" y="21002"/>
                          <a:pt x="59196" y="11707"/>
                        </a:cubicBezTo>
                        <a:cubicBezTo>
                          <a:pt x="53010" y="2426"/>
                          <a:pt x="44363" y="-2214"/>
                          <a:pt x="33256" y="-221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50" name="Freeform: Shape 49">
                    <a:extLst>
                      <a:ext uri="{FF2B5EF4-FFF2-40B4-BE49-F238E27FC236}">
                        <a16:creationId xmlns:a16="http://schemas.microsoft.com/office/drawing/2014/main" id="{67D21462-F93A-9E26-2966-65538F815CE2}"/>
                      </a:ext>
                    </a:extLst>
                  </p:cNvPr>
                  <p:cNvSpPr/>
                  <p:nvPr/>
                </p:nvSpPr>
                <p:spPr>
                  <a:xfrm flipV="1">
                    <a:off x="2281962" y="2267999"/>
                    <a:ext cx="70417" cy="105796"/>
                  </a:xfrm>
                  <a:custGeom>
                    <a:avLst/>
                    <a:gdLst>
                      <a:gd name="connsiteX0" fmla="*/ 33263 w 70417"/>
                      <a:gd name="connsiteY0" fmla="*/ 4560 h 105796"/>
                      <a:gd name="connsiteX1" fmla="*/ 48897 w 70417"/>
                      <a:gd name="connsiteY1" fmla="*/ 16034 h 105796"/>
                      <a:gd name="connsiteX2" fmla="*/ 54094 w 70417"/>
                      <a:gd name="connsiteY2" fmla="*/ 50651 h 105796"/>
                      <a:gd name="connsiteX3" fmla="*/ 48897 w 70417"/>
                      <a:gd name="connsiteY3" fmla="*/ 85356 h 105796"/>
                      <a:gd name="connsiteX4" fmla="*/ 33263 w 70417"/>
                      <a:gd name="connsiteY4" fmla="*/ 96829 h 105796"/>
                      <a:gd name="connsiteX5" fmla="*/ 17630 w 70417"/>
                      <a:gd name="connsiteY5" fmla="*/ 85356 h 105796"/>
                      <a:gd name="connsiteX6" fmla="*/ 12455 w 70417"/>
                      <a:gd name="connsiteY6" fmla="*/ 50651 h 105796"/>
                      <a:gd name="connsiteX7" fmla="*/ 17630 w 70417"/>
                      <a:gd name="connsiteY7" fmla="*/ 16034 h 105796"/>
                      <a:gd name="connsiteX8" fmla="*/ 33263 w 70417"/>
                      <a:gd name="connsiteY8" fmla="*/ 4560 h 105796"/>
                      <a:gd name="connsiteX9" fmla="*/ 33263 w 70417"/>
                      <a:gd name="connsiteY9" fmla="*/ -2214 h 105796"/>
                      <a:gd name="connsiteX10" fmla="*/ 7367 w 70417"/>
                      <a:gd name="connsiteY10" fmla="*/ 11707 h 105796"/>
                      <a:gd name="connsiteX11" fmla="*/ -1934 w 70417"/>
                      <a:gd name="connsiteY11" fmla="*/ 50651 h 105796"/>
                      <a:gd name="connsiteX12" fmla="*/ 7367 w 70417"/>
                      <a:gd name="connsiteY12" fmla="*/ 89639 h 105796"/>
                      <a:gd name="connsiteX13" fmla="*/ 33263 w 70417"/>
                      <a:gd name="connsiteY13" fmla="*/ 103582 h 105796"/>
                      <a:gd name="connsiteX14" fmla="*/ 59203 w 70417"/>
                      <a:gd name="connsiteY14" fmla="*/ 89639 h 105796"/>
                      <a:gd name="connsiteX15" fmla="*/ 68483 w 70417"/>
                      <a:gd name="connsiteY15" fmla="*/ 50651 h 105796"/>
                      <a:gd name="connsiteX16" fmla="*/ 59203 w 70417"/>
                      <a:gd name="connsiteY16" fmla="*/ 11707 h 105796"/>
                      <a:gd name="connsiteX17" fmla="*/ 33263 w 70417"/>
                      <a:gd name="connsiteY17" fmla="*/ -2214 h 105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70417" h="105796">
                        <a:moveTo>
                          <a:pt x="33263" y="4560"/>
                        </a:moveTo>
                        <a:cubicBezTo>
                          <a:pt x="40236" y="4560"/>
                          <a:pt x="45447" y="8385"/>
                          <a:pt x="48897" y="16034"/>
                        </a:cubicBezTo>
                        <a:cubicBezTo>
                          <a:pt x="52362" y="23683"/>
                          <a:pt x="54094" y="35222"/>
                          <a:pt x="54094" y="50651"/>
                        </a:cubicBezTo>
                        <a:cubicBezTo>
                          <a:pt x="54094" y="66138"/>
                          <a:pt x="52362" y="77707"/>
                          <a:pt x="48897" y="85356"/>
                        </a:cubicBezTo>
                        <a:cubicBezTo>
                          <a:pt x="45447" y="93005"/>
                          <a:pt x="40236" y="96829"/>
                          <a:pt x="33263" y="96829"/>
                        </a:cubicBezTo>
                        <a:cubicBezTo>
                          <a:pt x="26305" y="96829"/>
                          <a:pt x="21094" y="93005"/>
                          <a:pt x="17630" y="85356"/>
                        </a:cubicBezTo>
                        <a:cubicBezTo>
                          <a:pt x="14180" y="77707"/>
                          <a:pt x="12455" y="66138"/>
                          <a:pt x="12455" y="50651"/>
                        </a:cubicBezTo>
                        <a:cubicBezTo>
                          <a:pt x="12455" y="35222"/>
                          <a:pt x="14180" y="23683"/>
                          <a:pt x="17630" y="16034"/>
                        </a:cubicBezTo>
                        <a:cubicBezTo>
                          <a:pt x="21094" y="8385"/>
                          <a:pt x="26305" y="4560"/>
                          <a:pt x="33263" y="4560"/>
                        </a:cubicBezTo>
                        <a:close/>
                        <a:moveTo>
                          <a:pt x="33263" y="-2214"/>
                        </a:moveTo>
                        <a:cubicBezTo>
                          <a:pt x="22215" y="-2214"/>
                          <a:pt x="13583" y="2426"/>
                          <a:pt x="7367" y="11707"/>
                        </a:cubicBezTo>
                        <a:cubicBezTo>
                          <a:pt x="1166" y="21002"/>
                          <a:pt x="-1934" y="33983"/>
                          <a:pt x="-1934" y="50651"/>
                        </a:cubicBezTo>
                        <a:cubicBezTo>
                          <a:pt x="-1934" y="67362"/>
                          <a:pt x="1166" y="80358"/>
                          <a:pt x="7367" y="89639"/>
                        </a:cubicBezTo>
                        <a:cubicBezTo>
                          <a:pt x="13583" y="98934"/>
                          <a:pt x="22215" y="103582"/>
                          <a:pt x="33263" y="103582"/>
                        </a:cubicBezTo>
                        <a:cubicBezTo>
                          <a:pt x="44370" y="103582"/>
                          <a:pt x="53017" y="98934"/>
                          <a:pt x="59203" y="89639"/>
                        </a:cubicBezTo>
                        <a:cubicBezTo>
                          <a:pt x="65390" y="80358"/>
                          <a:pt x="68483" y="67362"/>
                          <a:pt x="68483" y="50651"/>
                        </a:cubicBezTo>
                        <a:cubicBezTo>
                          <a:pt x="68483" y="33983"/>
                          <a:pt x="65390" y="21002"/>
                          <a:pt x="59203" y="11707"/>
                        </a:cubicBezTo>
                        <a:cubicBezTo>
                          <a:pt x="53017" y="2426"/>
                          <a:pt x="44370" y="-2214"/>
                          <a:pt x="33263" y="-221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3" name="Graphic 2110">
                <a:extLst>
                  <a:ext uri="{FF2B5EF4-FFF2-40B4-BE49-F238E27FC236}">
                    <a16:creationId xmlns:a16="http://schemas.microsoft.com/office/drawing/2014/main" id="{63CB62D7-F232-D22A-893E-7A7B7ACB40F5}"/>
                  </a:ext>
                </a:extLst>
              </p:cNvPr>
              <p:cNvGrpSpPr/>
              <p:nvPr/>
            </p:nvGrpSpPr>
            <p:grpSpPr>
              <a:xfrm>
                <a:off x="2099233" y="2673207"/>
                <a:ext cx="351353" cy="105796"/>
                <a:chOff x="2099233" y="2673207"/>
                <a:chExt cx="351353" cy="105796"/>
              </a:xfrm>
              <a:solidFill>
                <a:srgbClr val="000000"/>
              </a:solidFill>
            </p:grpSpPr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B311AAB3-4E91-73F0-C503-0D9701FD0330}"/>
                    </a:ext>
                  </a:extLst>
                </p:cNvPr>
                <p:cNvSpPr/>
                <p:nvPr/>
              </p:nvSpPr>
              <p:spPr>
                <a:xfrm>
                  <a:off x="2406123" y="2723878"/>
                  <a:ext cx="44463" cy="12715"/>
                </a:xfrm>
                <a:custGeom>
                  <a:avLst/>
                  <a:gdLst>
                    <a:gd name="connsiteX0" fmla="*/ 44574 w 44463"/>
                    <a:gd name="connsiteY0" fmla="*/ 147 h 12715"/>
                    <a:gd name="connsiteX1" fmla="*/ 111 w 44463"/>
                    <a:gd name="connsiteY1" fmla="*/ 147 h 12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463" h="12715">
                      <a:moveTo>
                        <a:pt x="44574" y="147"/>
                      </a:moveTo>
                      <a:lnTo>
                        <a:pt x="111" y="147"/>
                      </a:lnTo>
                    </a:path>
                  </a:pathLst>
                </a:custGeom>
                <a:solidFill>
                  <a:srgbClr val="000000"/>
                </a:solidFill>
                <a:ln w="10163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grpSp>
              <p:nvGrpSpPr>
                <p:cNvPr id="42" name="Graphic 2110">
                  <a:extLst>
                    <a:ext uri="{FF2B5EF4-FFF2-40B4-BE49-F238E27FC236}">
                      <a16:creationId xmlns:a16="http://schemas.microsoft.com/office/drawing/2014/main" id="{B2938876-4C0C-8E8F-966A-6ADDD40122BD}"/>
                    </a:ext>
                  </a:extLst>
                </p:cNvPr>
                <p:cNvGrpSpPr/>
                <p:nvPr/>
              </p:nvGrpSpPr>
              <p:grpSpPr>
                <a:xfrm>
                  <a:off x="2099233" y="2673207"/>
                  <a:ext cx="253146" cy="105796"/>
                  <a:chOff x="2099233" y="2673207"/>
                  <a:chExt cx="253146" cy="105796"/>
                </a:xfrm>
                <a:solidFill>
                  <a:srgbClr val="000000"/>
                </a:solidFill>
              </p:grpSpPr>
              <p:sp>
                <p:nvSpPr>
                  <p:cNvPr id="43" name="Freeform: Shape 42">
                    <a:extLst>
                      <a:ext uri="{FF2B5EF4-FFF2-40B4-BE49-F238E27FC236}">
                        <a16:creationId xmlns:a16="http://schemas.microsoft.com/office/drawing/2014/main" id="{F4FC57AA-1C19-857B-1BCD-0D3E0807F2E4}"/>
                      </a:ext>
                    </a:extLst>
                  </p:cNvPr>
                  <p:cNvSpPr/>
                  <p:nvPr/>
                </p:nvSpPr>
                <p:spPr>
                  <a:xfrm flipV="1">
                    <a:off x="2099233" y="2673207"/>
                    <a:ext cx="77578" cy="103807"/>
                  </a:xfrm>
                  <a:custGeom>
                    <a:avLst/>
                    <a:gdLst>
                      <a:gd name="connsiteX0" fmla="*/ 42590 w 77578"/>
                      <a:gd name="connsiteY0" fmla="*/ 32323 h 103807"/>
                      <a:gd name="connsiteX1" fmla="*/ 42590 w 77578"/>
                      <a:gd name="connsiteY1" fmla="*/ 86566 h 103807"/>
                      <a:gd name="connsiteX2" fmla="*/ 7807 w 77578"/>
                      <a:gd name="connsiteY2" fmla="*/ 32323 h 103807"/>
                      <a:gd name="connsiteX3" fmla="*/ 42590 w 77578"/>
                      <a:gd name="connsiteY3" fmla="*/ 32323 h 103807"/>
                      <a:gd name="connsiteX4" fmla="*/ 72613 w 77578"/>
                      <a:gd name="connsiteY4" fmla="*/ -2228 h 103807"/>
                      <a:gd name="connsiteX5" fmla="*/ 26214 w 77578"/>
                      <a:gd name="connsiteY5" fmla="*/ -2228 h 103807"/>
                      <a:gd name="connsiteX6" fmla="*/ 26214 w 77578"/>
                      <a:gd name="connsiteY6" fmla="*/ 5006 h 103807"/>
                      <a:gd name="connsiteX7" fmla="*/ 42590 w 77578"/>
                      <a:gd name="connsiteY7" fmla="*/ 5006 h 103807"/>
                      <a:gd name="connsiteX8" fmla="*/ 42590 w 77578"/>
                      <a:gd name="connsiteY8" fmla="*/ 25024 h 103807"/>
                      <a:gd name="connsiteX9" fmla="*/ -1887 w 77578"/>
                      <a:gd name="connsiteY9" fmla="*/ 25024 h 103807"/>
                      <a:gd name="connsiteX10" fmla="*/ -1887 w 77578"/>
                      <a:gd name="connsiteY10" fmla="*/ 32476 h 103807"/>
                      <a:gd name="connsiteX11" fmla="*/ 42743 w 77578"/>
                      <a:gd name="connsiteY11" fmla="*/ 101580 h 103807"/>
                      <a:gd name="connsiteX12" fmla="*/ 56237 w 77578"/>
                      <a:gd name="connsiteY12" fmla="*/ 101580 h 103807"/>
                      <a:gd name="connsiteX13" fmla="*/ 56237 w 77578"/>
                      <a:gd name="connsiteY13" fmla="*/ 32323 h 103807"/>
                      <a:gd name="connsiteX14" fmla="*/ 75692 w 77578"/>
                      <a:gd name="connsiteY14" fmla="*/ 32323 h 103807"/>
                      <a:gd name="connsiteX15" fmla="*/ 75692 w 77578"/>
                      <a:gd name="connsiteY15" fmla="*/ 25024 h 103807"/>
                      <a:gd name="connsiteX16" fmla="*/ 56237 w 77578"/>
                      <a:gd name="connsiteY16" fmla="*/ 25024 h 103807"/>
                      <a:gd name="connsiteX17" fmla="*/ 56237 w 77578"/>
                      <a:gd name="connsiteY17" fmla="*/ 5006 h 103807"/>
                      <a:gd name="connsiteX18" fmla="*/ 72613 w 77578"/>
                      <a:gd name="connsiteY18" fmla="*/ 5006 h 103807"/>
                      <a:gd name="connsiteX19" fmla="*/ 72613 w 77578"/>
                      <a:gd name="connsiteY19" fmla="*/ -2228 h 103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77578" h="103807">
                        <a:moveTo>
                          <a:pt x="42590" y="32323"/>
                        </a:moveTo>
                        <a:lnTo>
                          <a:pt x="42590" y="86566"/>
                        </a:lnTo>
                        <a:lnTo>
                          <a:pt x="7807" y="32323"/>
                        </a:lnTo>
                        <a:lnTo>
                          <a:pt x="42590" y="32323"/>
                        </a:lnTo>
                        <a:close/>
                        <a:moveTo>
                          <a:pt x="72613" y="-2228"/>
                        </a:moveTo>
                        <a:lnTo>
                          <a:pt x="26214" y="-2228"/>
                        </a:lnTo>
                        <a:lnTo>
                          <a:pt x="26214" y="5006"/>
                        </a:lnTo>
                        <a:lnTo>
                          <a:pt x="42590" y="5006"/>
                        </a:lnTo>
                        <a:lnTo>
                          <a:pt x="42590" y="25024"/>
                        </a:lnTo>
                        <a:lnTo>
                          <a:pt x="-1887" y="25024"/>
                        </a:lnTo>
                        <a:lnTo>
                          <a:pt x="-1887" y="32476"/>
                        </a:lnTo>
                        <a:lnTo>
                          <a:pt x="42743" y="101580"/>
                        </a:lnTo>
                        <a:lnTo>
                          <a:pt x="56237" y="101580"/>
                        </a:lnTo>
                        <a:lnTo>
                          <a:pt x="56237" y="32323"/>
                        </a:lnTo>
                        <a:lnTo>
                          <a:pt x="75692" y="32323"/>
                        </a:lnTo>
                        <a:lnTo>
                          <a:pt x="75692" y="25024"/>
                        </a:lnTo>
                        <a:lnTo>
                          <a:pt x="56237" y="25024"/>
                        </a:lnTo>
                        <a:lnTo>
                          <a:pt x="56237" y="5006"/>
                        </a:lnTo>
                        <a:lnTo>
                          <a:pt x="72613" y="5006"/>
                        </a:lnTo>
                        <a:lnTo>
                          <a:pt x="72613" y="-22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44" name="Freeform: Shape 43">
                    <a:extLst>
                      <a:ext uri="{FF2B5EF4-FFF2-40B4-BE49-F238E27FC236}">
                        <a16:creationId xmlns:a16="http://schemas.microsoft.com/office/drawing/2014/main" id="{EECC23EF-E85B-1EA6-5F66-9126390094BD}"/>
                      </a:ext>
                    </a:extLst>
                  </p:cNvPr>
                  <p:cNvSpPr/>
                  <p:nvPr/>
                </p:nvSpPr>
                <p:spPr>
                  <a:xfrm flipV="1">
                    <a:off x="2193054" y="2673207"/>
                    <a:ext cx="70417" cy="105796"/>
                  </a:xfrm>
                  <a:custGeom>
                    <a:avLst/>
                    <a:gdLst>
                      <a:gd name="connsiteX0" fmla="*/ 33256 w 70417"/>
                      <a:gd name="connsiteY0" fmla="*/ 4592 h 105796"/>
                      <a:gd name="connsiteX1" fmla="*/ 48890 w 70417"/>
                      <a:gd name="connsiteY1" fmla="*/ 16066 h 105796"/>
                      <a:gd name="connsiteX2" fmla="*/ 54087 w 70417"/>
                      <a:gd name="connsiteY2" fmla="*/ 50683 h 105796"/>
                      <a:gd name="connsiteX3" fmla="*/ 48890 w 70417"/>
                      <a:gd name="connsiteY3" fmla="*/ 85387 h 105796"/>
                      <a:gd name="connsiteX4" fmla="*/ 33256 w 70417"/>
                      <a:gd name="connsiteY4" fmla="*/ 96861 h 105796"/>
                      <a:gd name="connsiteX5" fmla="*/ 17623 w 70417"/>
                      <a:gd name="connsiteY5" fmla="*/ 85387 h 105796"/>
                      <a:gd name="connsiteX6" fmla="*/ 12448 w 70417"/>
                      <a:gd name="connsiteY6" fmla="*/ 50683 h 105796"/>
                      <a:gd name="connsiteX7" fmla="*/ 17623 w 70417"/>
                      <a:gd name="connsiteY7" fmla="*/ 16066 h 105796"/>
                      <a:gd name="connsiteX8" fmla="*/ 33256 w 70417"/>
                      <a:gd name="connsiteY8" fmla="*/ 4592 h 105796"/>
                      <a:gd name="connsiteX9" fmla="*/ 33256 w 70417"/>
                      <a:gd name="connsiteY9" fmla="*/ -2183 h 105796"/>
                      <a:gd name="connsiteX10" fmla="*/ 7360 w 70417"/>
                      <a:gd name="connsiteY10" fmla="*/ 11739 h 105796"/>
                      <a:gd name="connsiteX11" fmla="*/ -1941 w 70417"/>
                      <a:gd name="connsiteY11" fmla="*/ 50683 h 105796"/>
                      <a:gd name="connsiteX12" fmla="*/ 7360 w 70417"/>
                      <a:gd name="connsiteY12" fmla="*/ 89671 h 105796"/>
                      <a:gd name="connsiteX13" fmla="*/ 33256 w 70417"/>
                      <a:gd name="connsiteY13" fmla="*/ 103614 h 105796"/>
                      <a:gd name="connsiteX14" fmla="*/ 59196 w 70417"/>
                      <a:gd name="connsiteY14" fmla="*/ 89671 h 105796"/>
                      <a:gd name="connsiteX15" fmla="*/ 68476 w 70417"/>
                      <a:gd name="connsiteY15" fmla="*/ 50683 h 105796"/>
                      <a:gd name="connsiteX16" fmla="*/ 59196 w 70417"/>
                      <a:gd name="connsiteY16" fmla="*/ 11739 h 105796"/>
                      <a:gd name="connsiteX17" fmla="*/ 33256 w 70417"/>
                      <a:gd name="connsiteY17" fmla="*/ -2183 h 105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70417" h="105796">
                        <a:moveTo>
                          <a:pt x="33256" y="4592"/>
                        </a:moveTo>
                        <a:cubicBezTo>
                          <a:pt x="40229" y="4592"/>
                          <a:pt x="45440" y="8417"/>
                          <a:pt x="48890" y="16066"/>
                        </a:cubicBezTo>
                        <a:cubicBezTo>
                          <a:pt x="52355" y="23715"/>
                          <a:pt x="54087" y="35254"/>
                          <a:pt x="54087" y="50683"/>
                        </a:cubicBezTo>
                        <a:cubicBezTo>
                          <a:pt x="54087" y="66170"/>
                          <a:pt x="52355" y="77738"/>
                          <a:pt x="48890" y="85387"/>
                        </a:cubicBezTo>
                        <a:cubicBezTo>
                          <a:pt x="45440" y="93036"/>
                          <a:pt x="40229" y="96861"/>
                          <a:pt x="33256" y="96861"/>
                        </a:cubicBezTo>
                        <a:cubicBezTo>
                          <a:pt x="26298" y="96861"/>
                          <a:pt x="21087" y="93036"/>
                          <a:pt x="17623" y="85387"/>
                        </a:cubicBezTo>
                        <a:cubicBezTo>
                          <a:pt x="14173" y="77738"/>
                          <a:pt x="12448" y="66170"/>
                          <a:pt x="12448" y="50683"/>
                        </a:cubicBezTo>
                        <a:cubicBezTo>
                          <a:pt x="12448" y="35254"/>
                          <a:pt x="14173" y="23715"/>
                          <a:pt x="17623" y="16066"/>
                        </a:cubicBezTo>
                        <a:cubicBezTo>
                          <a:pt x="21087" y="8417"/>
                          <a:pt x="26298" y="4592"/>
                          <a:pt x="33256" y="4592"/>
                        </a:cubicBezTo>
                        <a:close/>
                        <a:moveTo>
                          <a:pt x="33256" y="-2183"/>
                        </a:moveTo>
                        <a:cubicBezTo>
                          <a:pt x="22208" y="-2183"/>
                          <a:pt x="13576" y="2458"/>
                          <a:pt x="7360" y="11739"/>
                        </a:cubicBezTo>
                        <a:cubicBezTo>
                          <a:pt x="1159" y="21034"/>
                          <a:pt x="-1941" y="34015"/>
                          <a:pt x="-1941" y="50683"/>
                        </a:cubicBezTo>
                        <a:cubicBezTo>
                          <a:pt x="-1941" y="67394"/>
                          <a:pt x="1159" y="80390"/>
                          <a:pt x="7360" y="89671"/>
                        </a:cubicBezTo>
                        <a:cubicBezTo>
                          <a:pt x="13576" y="98966"/>
                          <a:pt x="22208" y="103614"/>
                          <a:pt x="33256" y="103614"/>
                        </a:cubicBezTo>
                        <a:cubicBezTo>
                          <a:pt x="44363" y="103614"/>
                          <a:pt x="53010" y="98966"/>
                          <a:pt x="59196" y="89671"/>
                        </a:cubicBezTo>
                        <a:cubicBezTo>
                          <a:pt x="65383" y="80390"/>
                          <a:pt x="68476" y="67394"/>
                          <a:pt x="68476" y="50683"/>
                        </a:cubicBezTo>
                        <a:cubicBezTo>
                          <a:pt x="68476" y="34015"/>
                          <a:pt x="65383" y="21034"/>
                          <a:pt x="59196" y="11739"/>
                        </a:cubicBezTo>
                        <a:cubicBezTo>
                          <a:pt x="53010" y="2458"/>
                          <a:pt x="44363" y="-2183"/>
                          <a:pt x="33256" y="-218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45" name="Freeform: Shape 44">
                    <a:extLst>
                      <a:ext uri="{FF2B5EF4-FFF2-40B4-BE49-F238E27FC236}">
                        <a16:creationId xmlns:a16="http://schemas.microsoft.com/office/drawing/2014/main" id="{0592F8EF-0E41-3475-1404-7D7F1E50E51C}"/>
                      </a:ext>
                    </a:extLst>
                  </p:cNvPr>
                  <p:cNvSpPr/>
                  <p:nvPr/>
                </p:nvSpPr>
                <p:spPr>
                  <a:xfrm flipV="1">
                    <a:off x="2281962" y="2673207"/>
                    <a:ext cx="70417" cy="105796"/>
                  </a:xfrm>
                  <a:custGeom>
                    <a:avLst/>
                    <a:gdLst>
                      <a:gd name="connsiteX0" fmla="*/ 33263 w 70417"/>
                      <a:gd name="connsiteY0" fmla="*/ 4592 h 105796"/>
                      <a:gd name="connsiteX1" fmla="*/ 48897 w 70417"/>
                      <a:gd name="connsiteY1" fmla="*/ 16066 h 105796"/>
                      <a:gd name="connsiteX2" fmla="*/ 54094 w 70417"/>
                      <a:gd name="connsiteY2" fmla="*/ 50683 h 105796"/>
                      <a:gd name="connsiteX3" fmla="*/ 48897 w 70417"/>
                      <a:gd name="connsiteY3" fmla="*/ 85387 h 105796"/>
                      <a:gd name="connsiteX4" fmla="*/ 33263 w 70417"/>
                      <a:gd name="connsiteY4" fmla="*/ 96861 h 105796"/>
                      <a:gd name="connsiteX5" fmla="*/ 17630 w 70417"/>
                      <a:gd name="connsiteY5" fmla="*/ 85387 h 105796"/>
                      <a:gd name="connsiteX6" fmla="*/ 12455 w 70417"/>
                      <a:gd name="connsiteY6" fmla="*/ 50683 h 105796"/>
                      <a:gd name="connsiteX7" fmla="*/ 17630 w 70417"/>
                      <a:gd name="connsiteY7" fmla="*/ 16066 h 105796"/>
                      <a:gd name="connsiteX8" fmla="*/ 33263 w 70417"/>
                      <a:gd name="connsiteY8" fmla="*/ 4592 h 105796"/>
                      <a:gd name="connsiteX9" fmla="*/ 33263 w 70417"/>
                      <a:gd name="connsiteY9" fmla="*/ -2183 h 105796"/>
                      <a:gd name="connsiteX10" fmla="*/ 7367 w 70417"/>
                      <a:gd name="connsiteY10" fmla="*/ 11739 h 105796"/>
                      <a:gd name="connsiteX11" fmla="*/ -1934 w 70417"/>
                      <a:gd name="connsiteY11" fmla="*/ 50683 h 105796"/>
                      <a:gd name="connsiteX12" fmla="*/ 7367 w 70417"/>
                      <a:gd name="connsiteY12" fmla="*/ 89671 h 105796"/>
                      <a:gd name="connsiteX13" fmla="*/ 33263 w 70417"/>
                      <a:gd name="connsiteY13" fmla="*/ 103614 h 105796"/>
                      <a:gd name="connsiteX14" fmla="*/ 59203 w 70417"/>
                      <a:gd name="connsiteY14" fmla="*/ 89671 h 105796"/>
                      <a:gd name="connsiteX15" fmla="*/ 68483 w 70417"/>
                      <a:gd name="connsiteY15" fmla="*/ 50683 h 105796"/>
                      <a:gd name="connsiteX16" fmla="*/ 59203 w 70417"/>
                      <a:gd name="connsiteY16" fmla="*/ 11739 h 105796"/>
                      <a:gd name="connsiteX17" fmla="*/ 33263 w 70417"/>
                      <a:gd name="connsiteY17" fmla="*/ -2183 h 105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70417" h="105796">
                        <a:moveTo>
                          <a:pt x="33263" y="4592"/>
                        </a:moveTo>
                        <a:cubicBezTo>
                          <a:pt x="40236" y="4592"/>
                          <a:pt x="45447" y="8417"/>
                          <a:pt x="48897" y="16066"/>
                        </a:cubicBezTo>
                        <a:cubicBezTo>
                          <a:pt x="52362" y="23715"/>
                          <a:pt x="54094" y="35254"/>
                          <a:pt x="54094" y="50683"/>
                        </a:cubicBezTo>
                        <a:cubicBezTo>
                          <a:pt x="54094" y="66170"/>
                          <a:pt x="52362" y="77738"/>
                          <a:pt x="48897" y="85387"/>
                        </a:cubicBezTo>
                        <a:cubicBezTo>
                          <a:pt x="45447" y="93036"/>
                          <a:pt x="40236" y="96861"/>
                          <a:pt x="33263" y="96861"/>
                        </a:cubicBezTo>
                        <a:cubicBezTo>
                          <a:pt x="26305" y="96861"/>
                          <a:pt x="21094" y="93036"/>
                          <a:pt x="17630" y="85387"/>
                        </a:cubicBezTo>
                        <a:cubicBezTo>
                          <a:pt x="14180" y="77738"/>
                          <a:pt x="12455" y="66170"/>
                          <a:pt x="12455" y="50683"/>
                        </a:cubicBezTo>
                        <a:cubicBezTo>
                          <a:pt x="12455" y="35254"/>
                          <a:pt x="14180" y="23715"/>
                          <a:pt x="17630" y="16066"/>
                        </a:cubicBezTo>
                        <a:cubicBezTo>
                          <a:pt x="21094" y="8417"/>
                          <a:pt x="26305" y="4592"/>
                          <a:pt x="33263" y="4592"/>
                        </a:cubicBezTo>
                        <a:close/>
                        <a:moveTo>
                          <a:pt x="33263" y="-2183"/>
                        </a:moveTo>
                        <a:cubicBezTo>
                          <a:pt x="22215" y="-2183"/>
                          <a:pt x="13583" y="2458"/>
                          <a:pt x="7367" y="11739"/>
                        </a:cubicBezTo>
                        <a:cubicBezTo>
                          <a:pt x="1166" y="21034"/>
                          <a:pt x="-1934" y="34015"/>
                          <a:pt x="-1934" y="50683"/>
                        </a:cubicBezTo>
                        <a:cubicBezTo>
                          <a:pt x="-1934" y="67394"/>
                          <a:pt x="1166" y="80390"/>
                          <a:pt x="7367" y="89671"/>
                        </a:cubicBezTo>
                        <a:cubicBezTo>
                          <a:pt x="13583" y="98966"/>
                          <a:pt x="22215" y="103614"/>
                          <a:pt x="33263" y="103614"/>
                        </a:cubicBezTo>
                        <a:cubicBezTo>
                          <a:pt x="44370" y="103614"/>
                          <a:pt x="53017" y="98966"/>
                          <a:pt x="59203" y="89671"/>
                        </a:cubicBezTo>
                        <a:cubicBezTo>
                          <a:pt x="65390" y="80390"/>
                          <a:pt x="68483" y="67394"/>
                          <a:pt x="68483" y="50683"/>
                        </a:cubicBezTo>
                        <a:cubicBezTo>
                          <a:pt x="68483" y="34015"/>
                          <a:pt x="65390" y="21034"/>
                          <a:pt x="59203" y="11739"/>
                        </a:cubicBezTo>
                        <a:cubicBezTo>
                          <a:pt x="53017" y="2458"/>
                          <a:pt x="44370" y="-2183"/>
                          <a:pt x="33263" y="-218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4" name="Graphic 2110">
                <a:extLst>
                  <a:ext uri="{FF2B5EF4-FFF2-40B4-BE49-F238E27FC236}">
                    <a16:creationId xmlns:a16="http://schemas.microsoft.com/office/drawing/2014/main" id="{1B113637-3EB4-4A03-FAD8-E7833D42DF27}"/>
                  </a:ext>
                </a:extLst>
              </p:cNvPr>
              <p:cNvGrpSpPr/>
              <p:nvPr/>
            </p:nvGrpSpPr>
            <p:grpSpPr>
              <a:xfrm>
                <a:off x="2106810" y="3078402"/>
                <a:ext cx="343776" cy="105796"/>
                <a:chOff x="2106810" y="3078402"/>
                <a:chExt cx="343776" cy="105796"/>
              </a:xfrm>
              <a:solidFill>
                <a:srgbClr val="000000"/>
              </a:solidFill>
            </p:grpSpPr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12110C13-4F58-3D6B-19F7-012099F574F6}"/>
                    </a:ext>
                  </a:extLst>
                </p:cNvPr>
                <p:cNvSpPr/>
                <p:nvPr/>
              </p:nvSpPr>
              <p:spPr>
                <a:xfrm>
                  <a:off x="2406123" y="3129073"/>
                  <a:ext cx="44463" cy="12715"/>
                </a:xfrm>
                <a:custGeom>
                  <a:avLst/>
                  <a:gdLst>
                    <a:gd name="connsiteX0" fmla="*/ 44574 w 44463"/>
                    <a:gd name="connsiteY0" fmla="*/ 179 h 12715"/>
                    <a:gd name="connsiteX1" fmla="*/ 111 w 44463"/>
                    <a:gd name="connsiteY1" fmla="*/ 179 h 12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463" h="12715">
                      <a:moveTo>
                        <a:pt x="44574" y="179"/>
                      </a:moveTo>
                      <a:lnTo>
                        <a:pt x="111" y="179"/>
                      </a:lnTo>
                    </a:path>
                  </a:pathLst>
                </a:custGeom>
                <a:solidFill>
                  <a:srgbClr val="000000"/>
                </a:solidFill>
                <a:ln w="10163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grpSp>
              <p:nvGrpSpPr>
                <p:cNvPr id="37" name="Graphic 2110">
                  <a:extLst>
                    <a:ext uri="{FF2B5EF4-FFF2-40B4-BE49-F238E27FC236}">
                      <a16:creationId xmlns:a16="http://schemas.microsoft.com/office/drawing/2014/main" id="{EABBB5A3-0E79-D5D2-A533-28E6F8CF9371}"/>
                    </a:ext>
                  </a:extLst>
                </p:cNvPr>
                <p:cNvGrpSpPr/>
                <p:nvPr/>
              </p:nvGrpSpPr>
              <p:grpSpPr>
                <a:xfrm>
                  <a:off x="2106810" y="3078402"/>
                  <a:ext cx="245569" cy="105796"/>
                  <a:chOff x="2106810" y="3078402"/>
                  <a:chExt cx="245569" cy="105796"/>
                </a:xfrm>
                <a:solidFill>
                  <a:srgbClr val="000000"/>
                </a:solidFill>
              </p:grpSpPr>
              <p:sp>
                <p:nvSpPr>
                  <p:cNvPr id="38" name="Freeform: Shape 37">
                    <a:extLst>
                      <a:ext uri="{FF2B5EF4-FFF2-40B4-BE49-F238E27FC236}">
                        <a16:creationId xmlns:a16="http://schemas.microsoft.com/office/drawing/2014/main" id="{C4504A1C-7679-C09B-205A-0DDCAB2A5FC2}"/>
                      </a:ext>
                    </a:extLst>
                  </p:cNvPr>
                  <p:cNvSpPr/>
                  <p:nvPr/>
                </p:nvSpPr>
                <p:spPr>
                  <a:xfrm flipV="1">
                    <a:off x="2106810" y="3080238"/>
                    <a:ext cx="66246" cy="103960"/>
                  </a:xfrm>
                  <a:custGeom>
                    <a:avLst/>
                    <a:gdLst>
                      <a:gd name="connsiteX0" fmla="*/ 56433 w 66246"/>
                      <a:gd name="connsiteY0" fmla="*/ 101852 h 103960"/>
                      <a:gd name="connsiteX1" fmla="*/ 56433 w 66246"/>
                      <a:gd name="connsiteY1" fmla="*/ 90641 h 103960"/>
                      <a:gd name="connsiteX2" fmla="*/ 9751 w 66246"/>
                      <a:gd name="connsiteY2" fmla="*/ 90641 h 103960"/>
                      <a:gd name="connsiteX3" fmla="*/ 9751 w 66246"/>
                      <a:gd name="connsiteY3" fmla="*/ 61422 h 103960"/>
                      <a:gd name="connsiteX4" fmla="*/ 18048 w 66246"/>
                      <a:gd name="connsiteY4" fmla="*/ 65093 h 103960"/>
                      <a:gd name="connsiteX5" fmla="*/ 28659 w 66246"/>
                      <a:gd name="connsiteY5" fmla="*/ 66339 h 103960"/>
                      <a:gd name="connsiteX6" fmla="*/ 54708 w 66246"/>
                      <a:gd name="connsiteY6" fmla="*/ 57182 h 103960"/>
                      <a:gd name="connsiteX7" fmla="*/ 64272 w 66246"/>
                      <a:gd name="connsiteY7" fmla="*/ 32181 h 103960"/>
                      <a:gd name="connsiteX8" fmla="*/ 54621 w 66246"/>
                      <a:gd name="connsiteY8" fmla="*/ 6939 h 103960"/>
                      <a:gd name="connsiteX9" fmla="*/ 27502 w 66246"/>
                      <a:gd name="connsiteY9" fmla="*/ -2109 h 103960"/>
                      <a:gd name="connsiteX10" fmla="*/ 13091 w 66246"/>
                      <a:gd name="connsiteY10" fmla="*/ -382 h 103960"/>
                      <a:gd name="connsiteX11" fmla="*/ -1975 w 66246"/>
                      <a:gd name="connsiteY11" fmla="*/ 4797 h 103960"/>
                      <a:gd name="connsiteX12" fmla="*/ -1975 w 66246"/>
                      <a:gd name="connsiteY12" fmla="*/ 24597 h 103960"/>
                      <a:gd name="connsiteX13" fmla="*/ 5733 w 66246"/>
                      <a:gd name="connsiteY13" fmla="*/ 24597 h 103960"/>
                      <a:gd name="connsiteX14" fmla="*/ 11890 w 66246"/>
                      <a:gd name="connsiteY14" fmla="*/ 9780 h 103960"/>
                      <a:gd name="connsiteX15" fmla="*/ 27502 w 66246"/>
                      <a:gd name="connsiteY15" fmla="*/ 4666 h 103960"/>
                      <a:gd name="connsiteX16" fmla="*/ 44075 w 66246"/>
                      <a:gd name="connsiteY16" fmla="*/ 11769 h 103960"/>
                      <a:gd name="connsiteX17" fmla="*/ 49883 w 66246"/>
                      <a:gd name="connsiteY17" fmla="*/ 32181 h 103960"/>
                      <a:gd name="connsiteX18" fmla="*/ 44119 w 66246"/>
                      <a:gd name="connsiteY18" fmla="*/ 52483 h 103960"/>
                      <a:gd name="connsiteX19" fmla="*/ 27502 w 66246"/>
                      <a:gd name="connsiteY19" fmla="*/ 59564 h 103960"/>
                      <a:gd name="connsiteX20" fmla="*/ 16672 w 66246"/>
                      <a:gd name="connsiteY20" fmla="*/ 57379 h 103960"/>
                      <a:gd name="connsiteX21" fmla="*/ 8397 w 66246"/>
                      <a:gd name="connsiteY21" fmla="*/ 50626 h 103960"/>
                      <a:gd name="connsiteX22" fmla="*/ 2523 w 66246"/>
                      <a:gd name="connsiteY22" fmla="*/ 50626 h 103960"/>
                      <a:gd name="connsiteX23" fmla="*/ 2523 w 66246"/>
                      <a:gd name="connsiteY23" fmla="*/ 101852 h 103960"/>
                      <a:gd name="connsiteX24" fmla="*/ 56433 w 66246"/>
                      <a:gd name="connsiteY24" fmla="*/ 101852 h 1039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66246" h="103960">
                        <a:moveTo>
                          <a:pt x="56433" y="101852"/>
                        </a:moveTo>
                        <a:lnTo>
                          <a:pt x="56433" y="90641"/>
                        </a:lnTo>
                        <a:lnTo>
                          <a:pt x="9751" y="90641"/>
                        </a:lnTo>
                        <a:lnTo>
                          <a:pt x="9751" y="61422"/>
                        </a:lnTo>
                        <a:cubicBezTo>
                          <a:pt x="12123" y="63054"/>
                          <a:pt x="14889" y="64277"/>
                          <a:pt x="18048" y="65093"/>
                        </a:cubicBezTo>
                        <a:cubicBezTo>
                          <a:pt x="21207" y="65924"/>
                          <a:pt x="24744" y="66339"/>
                          <a:pt x="28659" y="66339"/>
                        </a:cubicBezTo>
                        <a:cubicBezTo>
                          <a:pt x="39664" y="66339"/>
                          <a:pt x="48347" y="63287"/>
                          <a:pt x="54708" y="57182"/>
                        </a:cubicBezTo>
                        <a:cubicBezTo>
                          <a:pt x="61084" y="51077"/>
                          <a:pt x="64272" y="42744"/>
                          <a:pt x="64272" y="32181"/>
                        </a:cubicBezTo>
                        <a:cubicBezTo>
                          <a:pt x="64272" y="21399"/>
                          <a:pt x="61055" y="12985"/>
                          <a:pt x="54621" y="6939"/>
                        </a:cubicBezTo>
                        <a:cubicBezTo>
                          <a:pt x="48187" y="907"/>
                          <a:pt x="39147" y="-2109"/>
                          <a:pt x="27502" y="-2109"/>
                        </a:cubicBezTo>
                        <a:cubicBezTo>
                          <a:pt x="22815" y="-2109"/>
                          <a:pt x="18011" y="-1533"/>
                          <a:pt x="13091" y="-382"/>
                        </a:cubicBezTo>
                        <a:cubicBezTo>
                          <a:pt x="8186" y="754"/>
                          <a:pt x="3164" y="2481"/>
                          <a:pt x="-1975" y="4797"/>
                        </a:cubicBezTo>
                        <a:lnTo>
                          <a:pt x="-1975" y="24597"/>
                        </a:lnTo>
                        <a:lnTo>
                          <a:pt x="5733" y="24597"/>
                        </a:lnTo>
                        <a:cubicBezTo>
                          <a:pt x="6141" y="18143"/>
                          <a:pt x="8193" y="13204"/>
                          <a:pt x="11890" y="9780"/>
                        </a:cubicBezTo>
                        <a:cubicBezTo>
                          <a:pt x="15602" y="6371"/>
                          <a:pt x="20806" y="4666"/>
                          <a:pt x="27502" y="4666"/>
                        </a:cubicBezTo>
                        <a:cubicBezTo>
                          <a:pt x="34693" y="4666"/>
                          <a:pt x="40217" y="7034"/>
                          <a:pt x="44075" y="11769"/>
                        </a:cubicBezTo>
                        <a:cubicBezTo>
                          <a:pt x="47947" y="16504"/>
                          <a:pt x="49883" y="23308"/>
                          <a:pt x="49883" y="32181"/>
                        </a:cubicBezTo>
                        <a:cubicBezTo>
                          <a:pt x="49883" y="41010"/>
                          <a:pt x="47961" y="47777"/>
                          <a:pt x="44119" y="52483"/>
                        </a:cubicBezTo>
                        <a:cubicBezTo>
                          <a:pt x="40276" y="57204"/>
                          <a:pt x="34737" y="59564"/>
                          <a:pt x="27502" y="59564"/>
                        </a:cubicBezTo>
                        <a:cubicBezTo>
                          <a:pt x="23412" y="59564"/>
                          <a:pt x="19802" y="58836"/>
                          <a:pt x="16672" y="57379"/>
                        </a:cubicBezTo>
                        <a:cubicBezTo>
                          <a:pt x="13557" y="55922"/>
                          <a:pt x="10799" y="53671"/>
                          <a:pt x="8397" y="50626"/>
                        </a:cubicBezTo>
                        <a:lnTo>
                          <a:pt x="2523" y="50626"/>
                        </a:lnTo>
                        <a:lnTo>
                          <a:pt x="2523" y="101852"/>
                        </a:lnTo>
                        <a:lnTo>
                          <a:pt x="56433" y="10185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39" name="Freeform: Shape 38">
                    <a:extLst>
                      <a:ext uri="{FF2B5EF4-FFF2-40B4-BE49-F238E27FC236}">
                        <a16:creationId xmlns:a16="http://schemas.microsoft.com/office/drawing/2014/main" id="{D8AD283F-0A46-8EF2-54CF-60334B7305C9}"/>
                      </a:ext>
                    </a:extLst>
                  </p:cNvPr>
                  <p:cNvSpPr/>
                  <p:nvPr/>
                </p:nvSpPr>
                <p:spPr>
                  <a:xfrm flipV="1">
                    <a:off x="2193054" y="3078402"/>
                    <a:ext cx="70417" cy="105796"/>
                  </a:xfrm>
                  <a:custGeom>
                    <a:avLst/>
                    <a:gdLst>
                      <a:gd name="connsiteX0" fmla="*/ 33256 w 70417"/>
                      <a:gd name="connsiteY0" fmla="*/ 4624 h 105796"/>
                      <a:gd name="connsiteX1" fmla="*/ 48890 w 70417"/>
                      <a:gd name="connsiteY1" fmla="*/ 16098 h 105796"/>
                      <a:gd name="connsiteX2" fmla="*/ 54087 w 70417"/>
                      <a:gd name="connsiteY2" fmla="*/ 50715 h 105796"/>
                      <a:gd name="connsiteX3" fmla="*/ 48890 w 70417"/>
                      <a:gd name="connsiteY3" fmla="*/ 85419 h 105796"/>
                      <a:gd name="connsiteX4" fmla="*/ 33256 w 70417"/>
                      <a:gd name="connsiteY4" fmla="*/ 96893 h 105796"/>
                      <a:gd name="connsiteX5" fmla="*/ 17623 w 70417"/>
                      <a:gd name="connsiteY5" fmla="*/ 85419 h 105796"/>
                      <a:gd name="connsiteX6" fmla="*/ 12448 w 70417"/>
                      <a:gd name="connsiteY6" fmla="*/ 50715 h 105796"/>
                      <a:gd name="connsiteX7" fmla="*/ 17623 w 70417"/>
                      <a:gd name="connsiteY7" fmla="*/ 16098 h 105796"/>
                      <a:gd name="connsiteX8" fmla="*/ 33256 w 70417"/>
                      <a:gd name="connsiteY8" fmla="*/ 4624 h 105796"/>
                      <a:gd name="connsiteX9" fmla="*/ 33256 w 70417"/>
                      <a:gd name="connsiteY9" fmla="*/ -2151 h 105796"/>
                      <a:gd name="connsiteX10" fmla="*/ 7360 w 70417"/>
                      <a:gd name="connsiteY10" fmla="*/ 11770 h 105796"/>
                      <a:gd name="connsiteX11" fmla="*/ -1941 w 70417"/>
                      <a:gd name="connsiteY11" fmla="*/ 50715 h 105796"/>
                      <a:gd name="connsiteX12" fmla="*/ 7360 w 70417"/>
                      <a:gd name="connsiteY12" fmla="*/ 89703 h 105796"/>
                      <a:gd name="connsiteX13" fmla="*/ 33256 w 70417"/>
                      <a:gd name="connsiteY13" fmla="*/ 103646 h 105796"/>
                      <a:gd name="connsiteX14" fmla="*/ 59196 w 70417"/>
                      <a:gd name="connsiteY14" fmla="*/ 89703 h 105796"/>
                      <a:gd name="connsiteX15" fmla="*/ 68476 w 70417"/>
                      <a:gd name="connsiteY15" fmla="*/ 50715 h 105796"/>
                      <a:gd name="connsiteX16" fmla="*/ 59196 w 70417"/>
                      <a:gd name="connsiteY16" fmla="*/ 11770 h 105796"/>
                      <a:gd name="connsiteX17" fmla="*/ 33256 w 70417"/>
                      <a:gd name="connsiteY17" fmla="*/ -2151 h 105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70417" h="105796">
                        <a:moveTo>
                          <a:pt x="33256" y="4624"/>
                        </a:moveTo>
                        <a:cubicBezTo>
                          <a:pt x="40229" y="4624"/>
                          <a:pt x="45440" y="8449"/>
                          <a:pt x="48890" y="16098"/>
                        </a:cubicBezTo>
                        <a:cubicBezTo>
                          <a:pt x="52355" y="23747"/>
                          <a:pt x="54087" y="35286"/>
                          <a:pt x="54087" y="50715"/>
                        </a:cubicBezTo>
                        <a:cubicBezTo>
                          <a:pt x="54087" y="66202"/>
                          <a:pt x="52355" y="77770"/>
                          <a:pt x="48890" y="85419"/>
                        </a:cubicBezTo>
                        <a:cubicBezTo>
                          <a:pt x="45440" y="93068"/>
                          <a:pt x="40229" y="96893"/>
                          <a:pt x="33256" y="96893"/>
                        </a:cubicBezTo>
                        <a:cubicBezTo>
                          <a:pt x="26298" y="96893"/>
                          <a:pt x="21087" y="93068"/>
                          <a:pt x="17623" y="85419"/>
                        </a:cubicBezTo>
                        <a:cubicBezTo>
                          <a:pt x="14173" y="77770"/>
                          <a:pt x="12448" y="66202"/>
                          <a:pt x="12448" y="50715"/>
                        </a:cubicBezTo>
                        <a:cubicBezTo>
                          <a:pt x="12448" y="35286"/>
                          <a:pt x="14173" y="23747"/>
                          <a:pt x="17623" y="16098"/>
                        </a:cubicBezTo>
                        <a:cubicBezTo>
                          <a:pt x="21087" y="8449"/>
                          <a:pt x="26298" y="4624"/>
                          <a:pt x="33256" y="4624"/>
                        </a:cubicBezTo>
                        <a:close/>
                        <a:moveTo>
                          <a:pt x="33256" y="-2151"/>
                        </a:moveTo>
                        <a:cubicBezTo>
                          <a:pt x="22208" y="-2151"/>
                          <a:pt x="13576" y="2490"/>
                          <a:pt x="7360" y="11770"/>
                        </a:cubicBezTo>
                        <a:cubicBezTo>
                          <a:pt x="1159" y="21066"/>
                          <a:pt x="-1941" y="34047"/>
                          <a:pt x="-1941" y="50715"/>
                        </a:cubicBezTo>
                        <a:cubicBezTo>
                          <a:pt x="-1941" y="67426"/>
                          <a:pt x="1159" y="80422"/>
                          <a:pt x="7360" y="89703"/>
                        </a:cubicBezTo>
                        <a:cubicBezTo>
                          <a:pt x="13576" y="98998"/>
                          <a:pt x="22208" y="103646"/>
                          <a:pt x="33256" y="103646"/>
                        </a:cubicBezTo>
                        <a:cubicBezTo>
                          <a:pt x="44363" y="103646"/>
                          <a:pt x="53010" y="98998"/>
                          <a:pt x="59196" y="89703"/>
                        </a:cubicBezTo>
                        <a:cubicBezTo>
                          <a:pt x="65383" y="80422"/>
                          <a:pt x="68476" y="67426"/>
                          <a:pt x="68476" y="50715"/>
                        </a:cubicBezTo>
                        <a:cubicBezTo>
                          <a:pt x="68476" y="34047"/>
                          <a:pt x="65383" y="21066"/>
                          <a:pt x="59196" y="11770"/>
                        </a:cubicBezTo>
                        <a:cubicBezTo>
                          <a:pt x="53010" y="2490"/>
                          <a:pt x="44363" y="-2151"/>
                          <a:pt x="33256" y="-215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40" name="Freeform: Shape 39">
                    <a:extLst>
                      <a:ext uri="{FF2B5EF4-FFF2-40B4-BE49-F238E27FC236}">
                        <a16:creationId xmlns:a16="http://schemas.microsoft.com/office/drawing/2014/main" id="{FD5FD700-8C2B-6055-6DCF-3F215B142D5F}"/>
                      </a:ext>
                    </a:extLst>
                  </p:cNvPr>
                  <p:cNvSpPr/>
                  <p:nvPr/>
                </p:nvSpPr>
                <p:spPr>
                  <a:xfrm flipV="1">
                    <a:off x="2281962" y="3078402"/>
                    <a:ext cx="70417" cy="105796"/>
                  </a:xfrm>
                  <a:custGeom>
                    <a:avLst/>
                    <a:gdLst>
                      <a:gd name="connsiteX0" fmla="*/ 33263 w 70417"/>
                      <a:gd name="connsiteY0" fmla="*/ 4624 h 105796"/>
                      <a:gd name="connsiteX1" fmla="*/ 48897 w 70417"/>
                      <a:gd name="connsiteY1" fmla="*/ 16098 h 105796"/>
                      <a:gd name="connsiteX2" fmla="*/ 54094 w 70417"/>
                      <a:gd name="connsiteY2" fmla="*/ 50715 h 105796"/>
                      <a:gd name="connsiteX3" fmla="*/ 48897 w 70417"/>
                      <a:gd name="connsiteY3" fmla="*/ 85419 h 105796"/>
                      <a:gd name="connsiteX4" fmla="*/ 33263 w 70417"/>
                      <a:gd name="connsiteY4" fmla="*/ 96893 h 105796"/>
                      <a:gd name="connsiteX5" fmla="*/ 17630 w 70417"/>
                      <a:gd name="connsiteY5" fmla="*/ 85419 h 105796"/>
                      <a:gd name="connsiteX6" fmla="*/ 12455 w 70417"/>
                      <a:gd name="connsiteY6" fmla="*/ 50715 h 105796"/>
                      <a:gd name="connsiteX7" fmla="*/ 17630 w 70417"/>
                      <a:gd name="connsiteY7" fmla="*/ 16098 h 105796"/>
                      <a:gd name="connsiteX8" fmla="*/ 33263 w 70417"/>
                      <a:gd name="connsiteY8" fmla="*/ 4624 h 105796"/>
                      <a:gd name="connsiteX9" fmla="*/ 33263 w 70417"/>
                      <a:gd name="connsiteY9" fmla="*/ -2151 h 105796"/>
                      <a:gd name="connsiteX10" fmla="*/ 7367 w 70417"/>
                      <a:gd name="connsiteY10" fmla="*/ 11770 h 105796"/>
                      <a:gd name="connsiteX11" fmla="*/ -1934 w 70417"/>
                      <a:gd name="connsiteY11" fmla="*/ 50715 h 105796"/>
                      <a:gd name="connsiteX12" fmla="*/ 7367 w 70417"/>
                      <a:gd name="connsiteY12" fmla="*/ 89703 h 105796"/>
                      <a:gd name="connsiteX13" fmla="*/ 33263 w 70417"/>
                      <a:gd name="connsiteY13" fmla="*/ 103646 h 105796"/>
                      <a:gd name="connsiteX14" fmla="*/ 59203 w 70417"/>
                      <a:gd name="connsiteY14" fmla="*/ 89703 h 105796"/>
                      <a:gd name="connsiteX15" fmla="*/ 68483 w 70417"/>
                      <a:gd name="connsiteY15" fmla="*/ 50715 h 105796"/>
                      <a:gd name="connsiteX16" fmla="*/ 59203 w 70417"/>
                      <a:gd name="connsiteY16" fmla="*/ 11770 h 105796"/>
                      <a:gd name="connsiteX17" fmla="*/ 33263 w 70417"/>
                      <a:gd name="connsiteY17" fmla="*/ -2151 h 105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70417" h="105796">
                        <a:moveTo>
                          <a:pt x="33263" y="4624"/>
                        </a:moveTo>
                        <a:cubicBezTo>
                          <a:pt x="40236" y="4624"/>
                          <a:pt x="45447" y="8449"/>
                          <a:pt x="48897" y="16098"/>
                        </a:cubicBezTo>
                        <a:cubicBezTo>
                          <a:pt x="52362" y="23747"/>
                          <a:pt x="54094" y="35286"/>
                          <a:pt x="54094" y="50715"/>
                        </a:cubicBezTo>
                        <a:cubicBezTo>
                          <a:pt x="54094" y="66202"/>
                          <a:pt x="52362" y="77770"/>
                          <a:pt x="48897" y="85419"/>
                        </a:cubicBezTo>
                        <a:cubicBezTo>
                          <a:pt x="45447" y="93068"/>
                          <a:pt x="40236" y="96893"/>
                          <a:pt x="33263" y="96893"/>
                        </a:cubicBezTo>
                        <a:cubicBezTo>
                          <a:pt x="26305" y="96893"/>
                          <a:pt x="21094" y="93068"/>
                          <a:pt x="17630" y="85419"/>
                        </a:cubicBezTo>
                        <a:cubicBezTo>
                          <a:pt x="14180" y="77770"/>
                          <a:pt x="12455" y="66202"/>
                          <a:pt x="12455" y="50715"/>
                        </a:cubicBezTo>
                        <a:cubicBezTo>
                          <a:pt x="12455" y="35286"/>
                          <a:pt x="14180" y="23747"/>
                          <a:pt x="17630" y="16098"/>
                        </a:cubicBezTo>
                        <a:cubicBezTo>
                          <a:pt x="21094" y="8449"/>
                          <a:pt x="26305" y="4624"/>
                          <a:pt x="33263" y="4624"/>
                        </a:cubicBezTo>
                        <a:close/>
                        <a:moveTo>
                          <a:pt x="33263" y="-2151"/>
                        </a:moveTo>
                        <a:cubicBezTo>
                          <a:pt x="22215" y="-2151"/>
                          <a:pt x="13583" y="2490"/>
                          <a:pt x="7367" y="11770"/>
                        </a:cubicBezTo>
                        <a:cubicBezTo>
                          <a:pt x="1166" y="21066"/>
                          <a:pt x="-1934" y="34047"/>
                          <a:pt x="-1934" y="50715"/>
                        </a:cubicBezTo>
                        <a:cubicBezTo>
                          <a:pt x="-1934" y="67426"/>
                          <a:pt x="1166" y="80422"/>
                          <a:pt x="7367" y="89703"/>
                        </a:cubicBezTo>
                        <a:cubicBezTo>
                          <a:pt x="13583" y="98998"/>
                          <a:pt x="22215" y="103646"/>
                          <a:pt x="33263" y="103646"/>
                        </a:cubicBezTo>
                        <a:cubicBezTo>
                          <a:pt x="44370" y="103646"/>
                          <a:pt x="53017" y="98998"/>
                          <a:pt x="59203" y="89703"/>
                        </a:cubicBezTo>
                        <a:cubicBezTo>
                          <a:pt x="65390" y="80422"/>
                          <a:pt x="68483" y="67426"/>
                          <a:pt x="68483" y="50715"/>
                        </a:cubicBezTo>
                        <a:cubicBezTo>
                          <a:pt x="68483" y="34047"/>
                          <a:pt x="65390" y="21066"/>
                          <a:pt x="59203" y="11770"/>
                        </a:cubicBezTo>
                        <a:cubicBezTo>
                          <a:pt x="53017" y="2490"/>
                          <a:pt x="44370" y="-2151"/>
                          <a:pt x="33263" y="-215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5" name="Graphic 2110">
                <a:extLst>
                  <a:ext uri="{FF2B5EF4-FFF2-40B4-BE49-F238E27FC236}">
                    <a16:creationId xmlns:a16="http://schemas.microsoft.com/office/drawing/2014/main" id="{9FCB1996-254B-005C-8856-263E86BC2D39}"/>
                  </a:ext>
                </a:extLst>
              </p:cNvPr>
              <p:cNvGrpSpPr/>
              <p:nvPr/>
            </p:nvGrpSpPr>
            <p:grpSpPr>
              <a:xfrm>
                <a:off x="2104277" y="3483610"/>
                <a:ext cx="346309" cy="105796"/>
                <a:chOff x="2104277" y="3483610"/>
                <a:chExt cx="346309" cy="105796"/>
              </a:xfrm>
              <a:solidFill>
                <a:srgbClr val="000000"/>
              </a:solidFill>
            </p:grpSpPr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FCBB9FBC-DD6A-E29E-ED3E-CD0FA46DF8DC}"/>
                    </a:ext>
                  </a:extLst>
                </p:cNvPr>
                <p:cNvSpPr/>
                <p:nvPr/>
              </p:nvSpPr>
              <p:spPr>
                <a:xfrm>
                  <a:off x="2406123" y="3534280"/>
                  <a:ext cx="44463" cy="12715"/>
                </a:xfrm>
                <a:custGeom>
                  <a:avLst/>
                  <a:gdLst>
                    <a:gd name="connsiteX0" fmla="*/ 44574 w 44463"/>
                    <a:gd name="connsiteY0" fmla="*/ 211 h 12715"/>
                    <a:gd name="connsiteX1" fmla="*/ 111 w 44463"/>
                    <a:gd name="connsiteY1" fmla="*/ 211 h 12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463" h="12715">
                      <a:moveTo>
                        <a:pt x="44574" y="211"/>
                      </a:moveTo>
                      <a:lnTo>
                        <a:pt x="111" y="211"/>
                      </a:lnTo>
                    </a:path>
                  </a:pathLst>
                </a:custGeom>
                <a:solidFill>
                  <a:srgbClr val="000000"/>
                </a:solidFill>
                <a:ln w="10163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grpSp>
              <p:nvGrpSpPr>
                <p:cNvPr id="32" name="Graphic 2110">
                  <a:extLst>
                    <a:ext uri="{FF2B5EF4-FFF2-40B4-BE49-F238E27FC236}">
                      <a16:creationId xmlns:a16="http://schemas.microsoft.com/office/drawing/2014/main" id="{66100DFD-7075-D7A4-ABFE-B873F80E6B1D}"/>
                    </a:ext>
                  </a:extLst>
                </p:cNvPr>
                <p:cNvGrpSpPr/>
                <p:nvPr/>
              </p:nvGrpSpPr>
              <p:grpSpPr>
                <a:xfrm>
                  <a:off x="2104277" y="3483610"/>
                  <a:ext cx="248102" cy="105796"/>
                  <a:chOff x="2104277" y="3483610"/>
                  <a:chExt cx="248102" cy="105796"/>
                </a:xfrm>
                <a:solidFill>
                  <a:srgbClr val="000000"/>
                </a:solidFill>
              </p:grpSpPr>
              <p:sp>
                <p:nvSpPr>
                  <p:cNvPr id="33" name="Freeform: Shape 32">
                    <a:extLst>
                      <a:ext uri="{FF2B5EF4-FFF2-40B4-BE49-F238E27FC236}">
                        <a16:creationId xmlns:a16="http://schemas.microsoft.com/office/drawing/2014/main" id="{B94BD4C1-D089-4C93-DDBA-9153ADC2ED9D}"/>
                      </a:ext>
                    </a:extLst>
                  </p:cNvPr>
                  <p:cNvSpPr/>
                  <p:nvPr/>
                </p:nvSpPr>
                <p:spPr>
                  <a:xfrm flipV="1">
                    <a:off x="2104277" y="3483610"/>
                    <a:ext cx="70766" cy="105796"/>
                  </a:xfrm>
                  <a:custGeom>
                    <a:avLst/>
                    <a:gdLst>
                      <a:gd name="connsiteX0" fmla="*/ 34415 w 70766"/>
                      <a:gd name="connsiteY0" fmla="*/ 4656 h 105796"/>
                      <a:gd name="connsiteX1" fmla="*/ 49197 w 70766"/>
                      <a:gd name="connsiteY1" fmla="*/ 11715 h 105796"/>
                      <a:gd name="connsiteX2" fmla="*/ 54393 w 70766"/>
                      <a:gd name="connsiteY2" fmla="*/ 32039 h 105796"/>
                      <a:gd name="connsiteX3" fmla="*/ 49197 w 70766"/>
                      <a:gd name="connsiteY3" fmla="*/ 52342 h 105796"/>
                      <a:gd name="connsiteX4" fmla="*/ 34415 w 70766"/>
                      <a:gd name="connsiteY4" fmla="*/ 59423 h 105796"/>
                      <a:gd name="connsiteX5" fmla="*/ 19523 w 70766"/>
                      <a:gd name="connsiteY5" fmla="*/ 52582 h 105796"/>
                      <a:gd name="connsiteX6" fmla="*/ 14414 w 70766"/>
                      <a:gd name="connsiteY6" fmla="*/ 32848 h 105796"/>
                      <a:gd name="connsiteX7" fmla="*/ 19589 w 70766"/>
                      <a:gd name="connsiteY7" fmla="*/ 11955 h 105796"/>
                      <a:gd name="connsiteX8" fmla="*/ 34415 w 70766"/>
                      <a:gd name="connsiteY8" fmla="*/ 4656 h 105796"/>
                      <a:gd name="connsiteX9" fmla="*/ 12165 w 70766"/>
                      <a:gd name="connsiteY9" fmla="*/ 56013 h 105796"/>
                      <a:gd name="connsiteX10" fmla="*/ 22667 w 70766"/>
                      <a:gd name="connsiteY10" fmla="*/ 63641 h 105796"/>
                      <a:gd name="connsiteX11" fmla="*/ 35921 w 70766"/>
                      <a:gd name="connsiteY11" fmla="*/ 66176 h 105796"/>
                      <a:gd name="connsiteX12" fmla="*/ 59961 w 70766"/>
                      <a:gd name="connsiteY12" fmla="*/ 57019 h 105796"/>
                      <a:gd name="connsiteX13" fmla="*/ 68804 w 70766"/>
                      <a:gd name="connsiteY13" fmla="*/ 32039 h 105796"/>
                      <a:gd name="connsiteX14" fmla="*/ 59284 w 70766"/>
                      <a:gd name="connsiteY14" fmla="*/ 7213 h 105796"/>
                      <a:gd name="connsiteX15" fmla="*/ 33869 w 70766"/>
                      <a:gd name="connsiteY15" fmla="*/ -2119 h 105796"/>
                      <a:gd name="connsiteX16" fmla="*/ 7318 w 70766"/>
                      <a:gd name="connsiteY16" fmla="*/ 10753 h 105796"/>
                      <a:gd name="connsiteX17" fmla="*/ -1962 w 70766"/>
                      <a:gd name="connsiteY17" fmla="*/ 47534 h 105796"/>
                      <a:gd name="connsiteX18" fmla="*/ 9021 w 70766"/>
                      <a:gd name="connsiteY18" fmla="*/ 88992 h 105796"/>
                      <a:gd name="connsiteX19" fmla="*/ 40004 w 70766"/>
                      <a:gd name="connsiteY19" fmla="*/ 103678 h 105796"/>
                      <a:gd name="connsiteX20" fmla="*/ 51336 w 70766"/>
                      <a:gd name="connsiteY20" fmla="*/ 102650 h 105796"/>
                      <a:gd name="connsiteX21" fmla="*/ 63477 w 70766"/>
                      <a:gd name="connsiteY21" fmla="*/ 99591 h 105796"/>
                      <a:gd name="connsiteX22" fmla="*/ 63477 w 70766"/>
                      <a:gd name="connsiteY22" fmla="*/ 82785 h 105796"/>
                      <a:gd name="connsiteX23" fmla="*/ 55769 w 70766"/>
                      <a:gd name="connsiteY23" fmla="*/ 82785 h 105796"/>
                      <a:gd name="connsiteX24" fmla="*/ 50507 w 70766"/>
                      <a:gd name="connsiteY24" fmla="*/ 93297 h 105796"/>
                      <a:gd name="connsiteX25" fmla="*/ 38563 w 70766"/>
                      <a:gd name="connsiteY25" fmla="*/ 96925 h 105796"/>
                      <a:gd name="connsiteX26" fmla="*/ 18846 w 70766"/>
                      <a:gd name="connsiteY26" fmla="*/ 86872 h 105796"/>
                      <a:gd name="connsiteX27" fmla="*/ 12165 w 70766"/>
                      <a:gd name="connsiteY27" fmla="*/ 56013 h 105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70766" h="105796">
                        <a:moveTo>
                          <a:pt x="34415" y="4656"/>
                        </a:moveTo>
                        <a:cubicBezTo>
                          <a:pt x="40819" y="4656"/>
                          <a:pt x="45747" y="7009"/>
                          <a:pt x="49197" y="11715"/>
                        </a:cubicBezTo>
                        <a:cubicBezTo>
                          <a:pt x="52661" y="16435"/>
                          <a:pt x="54393" y="23210"/>
                          <a:pt x="54393" y="32039"/>
                        </a:cubicBezTo>
                        <a:cubicBezTo>
                          <a:pt x="54393" y="40868"/>
                          <a:pt x="52661" y="47636"/>
                          <a:pt x="49197" y="52342"/>
                        </a:cubicBezTo>
                        <a:cubicBezTo>
                          <a:pt x="45747" y="57062"/>
                          <a:pt x="40819" y="59423"/>
                          <a:pt x="34415" y="59423"/>
                        </a:cubicBezTo>
                        <a:cubicBezTo>
                          <a:pt x="27908" y="59423"/>
                          <a:pt x="22944" y="57143"/>
                          <a:pt x="19523" y="52582"/>
                        </a:cubicBezTo>
                        <a:cubicBezTo>
                          <a:pt x="16117" y="48037"/>
                          <a:pt x="14414" y="41459"/>
                          <a:pt x="14414" y="32848"/>
                        </a:cubicBezTo>
                        <a:cubicBezTo>
                          <a:pt x="14414" y="23800"/>
                          <a:pt x="16139" y="16836"/>
                          <a:pt x="19589" y="11955"/>
                        </a:cubicBezTo>
                        <a:cubicBezTo>
                          <a:pt x="23053" y="7089"/>
                          <a:pt x="27995" y="4656"/>
                          <a:pt x="34415" y="4656"/>
                        </a:cubicBezTo>
                        <a:close/>
                        <a:moveTo>
                          <a:pt x="12165" y="56013"/>
                        </a:moveTo>
                        <a:cubicBezTo>
                          <a:pt x="15265" y="59423"/>
                          <a:pt x="18766" y="61965"/>
                          <a:pt x="22667" y="63641"/>
                        </a:cubicBezTo>
                        <a:cubicBezTo>
                          <a:pt x="26583" y="65331"/>
                          <a:pt x="31001" y="66176"/>
                          <a:pt x="35921" y="66176"/>
                        </a:cubicBezTo>
                        <a:cubicBezTo>
                          <a:pt x="46052" y="66176"/>
                          <a:pt x="54066" y="63123"/>
                          <a:pt x="59961" y="57019"/>
                        </a:cubicBezTo>
                        <a:cubicBezTo>
                          <a:pt x="65857" y="50929"/>
                          <a:pt x="68804" y="42602"/>
                          <a:pt x="68804" y="32039"/>
                        </a:cubicBezTo>
                        <a:cubicBezTo>
                          <a:pt x="68804" y="21710"/>
                          <a:pt x="65631" y="13434"/>
                          <a:pt x="59284" y="7213"/>
                        </a:cubicBezTo>
                        <a:cubicBezTo>
                          <a:pt x="52938" y="992"/>
                          <a:pt x="44466" y="-2119"/>
                          <a:pt x="33869" y="-2119"/>
                        </a:cubicBezTo>
                        <a:cubicBezTo>
                          <a:pt x="22355" y="-2119"/>
                          <a:pt x="13504" y="2172"/>
                          <a:pt x="7318" y="10753"/>
                        </a:cubicBezTo>
                        <a:cubicBezTo>
                          <a:pt x="1131" y="19349"/>
                          <a:pt x="-1962" y="31610"/>
                          <a:pt x="-1962" y="47534"/>
                        </a:cubicBezTo>
                        <a:cubicBezTo>
                          <a:pt x="-1962" y="65382"/>
                          <a:pt x="1699" y="79201"/>
                          <a:pt x="9021" y="88992"/>
                        </a:cubicBezTo>
                        <a:cubicBezTo>
                          <a:pt x="16343" y="98782"/>
                          <a:pt x="26670" y="103678"/>
                          <a:pt x="40004" y="103678"/>
                        </a:cubicBezTo>
                        <a:cubicBezTo>
                          <a:pt x="43600" y="103678"/>
                          <a:pt x="47377" y="103335"/>
                          <a:pt x="51336" y="102650"/>
                        </a:cubicBezTo>
                        <a:cubicBezTo>
                          <a:pt x="55296" y="101966"/>
                          <a:pt x="59343" y="100946"/>
                          <a:pt x="63477" y="99591"/>
                        </a:cubicBezTo>
                        <a:lnTo>
                          <a:pt x="63477" y="82785"/>
                        </a:lnTo>
                        <a:lnTo>
                          <a:pt x="55769" y="82785"/>
                        </a:lnTo>
                        <a:cubicBezTo>
                          <a:pt x="55216" y="87374"/>
                          <a:pt x="53462" y="90878"/>
                          <a:pt x="50507" y="93297"/>
                        </a:cubicBezTo>
                        <a:cubicBezTo>
                          <a:pt x="47552" y="95715"/>
                          <a:pt x="43570" y="96925"/>
                          <a:pt x="38563" y="96925"/>
                        </a:cubicBezTo>
                        <a:cubicBezTo>
                          <a:pt x="29742" y="96925"/>
                          <a:pt x="23170" y="93574"/>
                          <a:pt x="18846" y="86872"/>
                        </a:cubicBezTo>
                        <a:cubicBezTo>
                          <a:pt x="14523" y="80184"/>
                          <a:pt x="12296" y="69898"/>
                          <a:pt x="12165" y="5601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34" name="Freeform: Shape 33">
                    <a:extLst>
                      <a:ext uri="{FF2B5EF4-FFF2-40B4-BE49-F238E27FC236}">
                        <a16:creationId xmlns:a16="http://schemas.microsoft.com/office/drawing/2014/main" id="{9DA920A4-E04E-C3D5-3533-8A71026D0355}"/>
                      </a:ext>
                    </a:extLst>
                  </p:cNvPr>
                  <p:cNvSpPr/>
                  <p:nvPr/>
                </p:nvSpPr>
                <p:spPr>
                  <a:xfrm flipV="1">
                    <a:off x="2193054" y="3483610"/>
                    <a:ext cx="70417" cy="105796"/>
                  </a:xfrm>
                  <a:custGeom>
                    <a:avLst/>
                    <a:gdLst>
                      <a:gd name="connsiteX0" fmla="*/ 33256 w 70417"/>
                      <a:gd name="connsiteY0" fmla="*/ 4656 h 105796"/>
                      <a:gd name="connsiteX1" fmla="*/ 48890 w 70417"/>
                      <a:gd name="connsiteY1" fmla="*/ 16130 h 105796"/>
                      <a:gd name="connsiteX2" fmla="*/ 54087 w 70417"/>
                      <a:gd name="connsiteY2" fmla="*/ 50747 h 105796"/>
                      <a:gd name="connsiteX3" fmla="*/ 48890 w 70417"/>
                      <a:gd name="connsiteY3" fmla="*/ 85451 h 105796"/>
                      <a:gd name="connsiteX4" fmla="*/ 33256 w 70417"/>
                      <a:gd name="connsiteY4" fmla="*/ 96925 h 105796"/>
                      <a:gd name="connsiteX5" fmla="*/ 17623 w 70417"/>
                      <a:gd name="connsiteY5" fmla="*/ 85451 h 105796"/>
                      <a:gd name="connsiteX6" fmla="*/ 12448 w 70417"/>
                      <a:gd name="connsiteY6" fmla="*/ 50747 h 105796"/>
                      <a:gd name="connsiteX7" fmla="*/ 17623 w 70417"/>
                      <a:gd name="connsiteY7" fmla="*/ 16130 h 105796"/>
                      <a:gd name="connsiteX8" fmla="*/ 33256 w 70417"/>
                      <a:gd name="connsiteY8" fmla="*/ 4656 h 105796"/>
                      <a:gd name="connsiteX9" fmla="*/ 33256 w 70417"/>
                      <a:gd name="connsiteY9" fmla="*/ -2119 h 105796"/>
                      <a:gd name="connsiteX10" fmla="*/ 7360 w 70417"/>
                      <a:gd name="connsiteY10" fmla="*/ 11802 h 105796"/>
                      <a:gd name="connsiteX11" fmla="*/ -1941 w 70417"/>
                      <a:gd name="connsiteY11" fmla="*/ 50747 h 105796"/>
                      <a:gd name="connsiteX12" fmla="*/ 7360 w 70417"/>
                      <a:gd name="connsiteY12" fmla="*/ 89735 h 105796"/>
                      <a:gd name="connsiteX13" fmla="*/ 33256 w 70417"/>
                      <a:gd name="connsiteY13" fmla="*/ 103678 h 105796"/>
                      <a:gd name="connsiteX14" fmla="*/ 59196 w 70417"/>
                      <a:gd name="connsiteY14" fmla="*/ 89735 h 105796"/>
                      <a:gd name="connsiteX15" fmla="*/ 68476 w 70417"/>
                      <a:gd name="connsiteY15" fmla="*/ 50747 h 105796"/>
                      <a:gd name="connsiteX16" fmla="*/ 59196 w 70417"/>
                      <a:gd name="connsiteY16" fmla="*/ 11802 h 105796"/>
                      <a:gd name="connsiteX17" fmla="*/ 33256 w 70417"/>
                      <a:gd name="connsiteY17" fmla="*/ -2119 h 105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70417" h="105796">
                        <a:moveTo>
                          <a:pt x="33256" y="4656"/>
                        </a:moveTo>
                        <a:cubicBezTo>
                          <a:pt x="40229" y="4656"/>
                          <a:pt x="45440" y="8481"/>
                          <a:pt x="48890" y="16130"/>
                        </a:cubicBezTo>
                        <a:cubicBezTo>
                          <a:pt x="52355" y="23778"/>
                          <a:pt x="54087" y="35318"/>
                          <a:pt x="54087" y="50747"/>
                        </a:cubicBezTo>
                        <a:cubicBezTo>
                          <a:pt x="54087" y="66234"/>
                          <a:pt x="52355" y="77802"/>
                          <a:pt x="48890" y="85451"/>
                        </a:cubicBezTo>
                        <a:cubicBezTo>
                          <a:pt x="45440" y="93100"/>
                          <a:pt x="40229" y="96925"/>
                          <a:pt x="33256" y="96925"/>
                        </a:cubicBezTo>
                        <a:cubicBezTo>
                          <a:pt x="26298" y="96925"/>
                          <a:pt x="21087" y="93100"/>
                          <a:pt x="17623" y="85451"/>
                        </a:cubicBezTo>
                        <a:cubicBezTo>
                          <a:pt x="14173" y="77802"/>
                          <a:pt x="12448" y="66234"/>
                          <a:pt x="12448" y="50747"/>
                        </a:cubicBezTo>
                        <a:cubicBezTo>
                          <a:pt x="12448" y="35318"/>
                          <a:pt x="14173" y="23778"/>
                          <a:pt x="17623" y="16130"/>
                        </a:cubicBezTo>
                        <a:cubicBezTo>
                          <a:pt x="21087" y="8481"/>
                          <a:pt x="26298" y="4656"/>
                          <a:pt x="33256" y="4656"/>
                        </a:cubicBezTo>
                        <a:close/>
                        <a:moveTo>
                          <a:pt x="33256" y="-2119"/>
                        </a:moveTo>
                        <a:cubicBezTo>
                          <a:pt x="22208" y="-2119"/>
                          <a:pt x="13576" y="2522"/>
                          <a:pt x="7360" y="11802"/>
                        </a:cubicBezTo>
                        <a:cubicBezTo>
                          <a:pt x="1159" y="21098"/>
                          <a:pt x="-1941" y="34079"/>
                          <a:pt x="-1941" y="50747"/>
                        </a:cubicBezTo>
                        <a:cubicBezTo>
                          <a:pt x="-1941" y="67458"/>
                          <a:pt x="1159" y="80454"/>
                          <a:pt x="7360" y="89735"/>
                        </a:cubicBezTo>
                        <a:cubicBezTo>
                          <a:pt x="13576" y="99030"/>
                          <a:pt x="22208" y="103678"/>
                          <a:pt x="33256" y="103678"/>
                        </a:cubicBezTo>
                        <a:cubicBezTo>
                          <a:pt x="44363" y="103678"/>
                          <a:pt x="53010" y="99030"/>
                          <a:pt x="59196" y="89735"/>
                        </a:cubicBezTo>
                        <a:cubicBezTo>
                          <a:pt x="65383" y="80454"/>
                          <a:pt x="68476" y="67458"/>
                          <a:pt x="68476" y="50747"/>
                        </a:cubicBezTo>
                        <a:cubicBezTo>
                          <a:pt x="68476" y="34079"/>
                          <a:pt x="65383" y="21098"/>
                          <a:pt x="59196" y="11802"/>
                        </a:cubicBezTo>
                        <a:cubicBezTo>
                          <a:pt x="53010" y="2522"/>
                          <a:pt x="44363" y="-2119"/>
                          <a:pt x="33256" y="-211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35" name="Freeform: Shape 34">
                    <a:extLst>
                      <a:ext uri="{FF2B5EF4-FFF2-40B4-BE49-F238E27FC236}">
                        <a16:creationId xmlns:a16="http://schemas.microsoft.com/office/drawing/2014/main" id="{CD196E2C-1739-C79B-2481-8B45D2F285A7}"/>
                      </a:ext>
                    </a:extLst>
                  </p:cNvPr>
                  <p:cNvSpPr/>
                  <p:nvPr/>
                </p:nvSpPr>
                <p:spPr>
                  <a:xfrm flipV="1">
                    <a:off x="2281962" y="3483610"/>
                    <a:ext cx="70417" cy="105796"/>
                  </a:xfrm>
                  <a:custGeom>
                    <a:avLst/>
                    <a:gdLst>
                      <a:gd name="connsiteX0" fmla="*/ 33263 w 70417"/>
                      <a:gd name="connsiteY0" fmla="*/ 4656 h 105796"/>
                      <a:gd name="connsiteX1" fmla="*/ 48897 w 70417"/>
                      <a:gd name="connsiteY1" fmla="*/ 16130 h 105796"/>
                      <a:gd name="connsiteX2" fmla="*/ 54094 w 70417"/>
                      <a:gd name="connsiteY2" fmla="*/ 50747 h 105796"/>
                      <a:gd name="connsiteX3" fmla="*/ 48897 w 70417"/>
                      <a:gd name="connsiteY3" fmla="*/ 85451 h 105796"/>
                      <a:gd name="connsiteX4" fmla="*/ 33263 w 70417"/>
                      <a:gd name="connsiteY4" fmla="*/ 96925 h 105796"/>
                      <a:gd name="connsiteX5" fmla="*/ 17630 w 70417"/>
                      <a:gd name="connsiteY5" fmla="*/ 85451 h 105796"/>
                      <a:gd name="connsiteX6" fmla="*/ 12455 w 70417"/>
                      <a:gd name="connsiteY6" fmla="*/ 50747 h 105796"/>
                      <a:gd name="connsiteX7" fmla="*/ 17630 w 70417"/>
                      <a:gd name="connsiteY7" fmla="*/ 16130 h 105796"/>
                      <a:gd name="connsiteX8" fmla="*/ 33263 w 70417"/>
                      <a:gd name="connsiteY8" fmla="*/ 4656 h 105796"/>
                      <a:gd name="connsiteX9" fmla="*/ 33263 w 70417"/>
                      <a:gd name="connsiteY9" fmla="*/ -2119 h 105796"/>
                      <a:gd name="connsiteX10" fmla="*/ 7367 w 70417"/>
                      <a:gd name="connsiteY10" fmla="*/ 11802 h 105796"/>
                      <a:gd name="connsiteX11" fmla="*/ -1934 w 70417"/>
                      <a:gd name="connsiteY11" fmla="*/ 50747 h 105796"/>
                      <a:gd name="connsiteX12" fmla="*/ 7367 w 70417"/>
                      <a:gd name="connsiteY12" fmla="*/ 89735 h 105796"/>
                      <a:gd name="connsiteX13" fmla="*/ 33263 w 70417"/>
                      <a:gd name="connsiteY13" fmla="*/ 103678 h 105796"/>
                      <a:gd name="connsiteX14" fmla="*/ 59203 w 70417"/>
                      <a:gd name="connsiteY14" fmla="*/ 89735 h 105796"/>
                      <a:gd name="connsiteX15" fmla="*/ 68483 w 70417"/>
                      <a:gd name="connsiteY15" fmla="*/ 50747 h 105796"/>
                      <a:gd name="connsiteX16" fmla="*/ 59203 w 70417"/>
                      <a:gd name="connsiteY16" fmla="*/ 11802 h 105796"/>
                      <a:gd name="connsiteX17" fmla="*/ 33263 w 70417"/>
                      <a:gd name="connsiteY17" fmla="*/ -2119 h 105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70417" h="105796">
                        <a:moveTo>
                          <a:pt x="33263" y="4656"/>
                        </a:moveTo>
                        <a:cubicBezTo>
                          <a:pt x="40236" y="4656"/>
                          <a:pt x="45447" y="8481"/>
                          <a:pt x="48897" y="16130"/>
                        </a:cubicBezTo>
                        <a:cubicBezTo>
                          <a:pt x="52362" y="23778"/>
                          <a:pt x="54094" y="35318"/>
                          <a:pt x="54094" y="50747"/>
                        </a:cubicBezTo>
                        <a:cubicBezTo>
                          <a:pt x="54094" y="66234"/>
                          <a:pt x="52362" y="77802"/>
                          <a:pt x="48897" y="85451"/>
                        </a:cubicBezTo>
                        <a:cubicBezTo>
                          <a:pt x="45447" y="93100"/>
                          <a:pt x="40236" y="96925"/>
                          <a:pt x="33263" y="96925"/>
                        </a:cubicBezTo>
                        <a:cubicBezTo>
                          <a:pt x="26305" y="96925"/>
                          <a:pt x="21094" y="93100"/>
                          <a:pt x="17630" y="85451"/>
                        </a:cubicBezTo>
                        <a:cubicBezTo>
                          <a:pt x="14180" y="77802"/>
                          <a:pt x="12455" y="66234"/>
                          <a:pt x="12455" y="50747"/>
                        </a:cubicBezTo>
                        <a:cubicBezTo>
                          <a:pt x="12455" y="35318"/>
                          <a:pt x="14180" y="23778"/>
                          <a:pt x="17630" y="16130"/>
                        </a:cubicBezTo>
                        <a:cubicBezTo>
                          <a:pt x="21094" y="8481"/>
                          <a:pt x="26305" y="4656"/>
                          <a:pt x="33263" y="4656"/>
                        </a:cubicBezTo>
                        <a:close/>
                        <a:moveTo>
                          <a:pt x="33263" y="-2119"/>
                        </a:moveTo>
                        <a:cubicBezTo>
                          <a:pt x="22215" y="-2119"/>
                          <a:pt x="13583" y="2522"/>
                          <a:pt x="7367" y="11802"/>
                        </a:cubicBezTo>
                        <a:cubicBezTo>
                          <a:pt x="1166" y="21098"/>
                          <a:pt x="-1934" y="34079"/>
                          <a:pt x="-1934" y="50747"/>
                        </a:cubicBezTo>
                        <a:cubicBezTo>
                          <a:pt x="-1934" y="67458"/>
                          <a:pt x="1166" y="80454"/>
                          <a:pt x="7367" y="89735"/>
                        </a:cubicBezTo>
                        <a:cubicBezTo>
                          <a:pt x="13583" y="99030"/>
                          <a:pt x="22215" y="103678"/>
                          <a:pt x="33263" y="103678"/>
                        </a:cubicBezTo>
                        <a:cubicBezTo>
                          <a:pt x="44370" y="103678"/>
                          <a:pt x="53017" y="99030"/>
                          <a:pt x="59203" y="89735"/>
                        </a:cubicBezTo>
                        <a:cubicBezTo>
                          <a:pt x="65390" y="80454"/>
                          <a:pt x="68483" y="67458"/>
                          <a:pt x="68483" y="50747"/>
                        </a:cubicBezTo>
                        <a:cubicBezTo>
                          <a:pt x="68483" y="34079"/>
                          <a:pt x="65390" y="21098"/>
                          <a:pt x="59203" y="11802"/>
                        </a:cubicBezTo>
                        <a:cubicBezTo>
                          <a:pt x="53017" y="2522"/>
                          <a:pt x="44370" y="-2119"/>
                          <a:pt x="33263" y="-211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6" name="Graphic 2110">
                <a:extLst>
                  <a:ext uri="{FF2B5EF4-FFF2-40B4-BE49-F238E27FC236}">
                    <a16:creationId xmlns:a16="http://schemas.microsoft.com/office/drawing/2014/main" id="{B11BDB6B-1990-395B-D10D-15877566785B}"/>
                  </a:ext>
                </a:extLst>
              </p:cNvPr>
              <p:cNvGrpSpPr/>
              <p:nvPr/>
            </p:nvGrpSpPr>
            <p:grpSpPr>
              <a:xfrm>
                <a:off x="2106679" y="3888817"/>
                <a:ext cx="343907" cy="105796"/>
                <a:chOff x="2106679" y="3888817"/>
                <a:chExt cx="343907" cy="105796"/>
              </a:xfrm>
              <a:solidFill>
                <a:srgbClr val="000000"/>
              </a:solidFill>
            </p:grpSpPr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B282B1EC-78B3-BE5E-CAF6-D46E93608E2E}"/>
                    </a:ext>
                  </a:extLst>
                </p:cNvPr>
                <p:cNvSpPr/>
                <p:nvPr/>
              </p:nvSpPr>
              <p:spPr>
                <a:xfrm>
                  <a:off x="2406123" y="3939475"/>
                  <a:ext cx="44463" cy="12715"/>
                </a:xfrm>
                <a:custGeom>
                  <a:avLst/>
                  <a:gdLst>
                    <a:gd name="connsiteX0" fmla="*/ 44574 w 44463"/>
                    <a:gd name="connsiteY0" fmla="*/ 242 h 12715"/>
                    <a:gd name="connsiteX1" fmla="*/ 111 w 44463"/>
                    <a:gd name="connsiteY1" fmla="*/ 242 h 12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463" h="12715">
                      <a:moveTo>
                        <a:pt x="44574" y="242"/>
                      </a:moveTo>
                      <a:lnTo>
                        <a:pt x="111" y="242"/>
                      </a:lnTo>
                    </a:path>
                  </a:pathLst>
                </a:custGeom>
                <a:solidFill>
                  <a:srgbClr val="000000"/>
                </a:solidFill>
                <a:ln w="10163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grpSp>
              <p:nvGrpSpPr>
                <p:cNvPr id="27" name="Graphic 2110">
                  <a:extLst>
                    <a:ext uri="{FF2B5EF4-FFF2-40B4-BE49-F238E27FC236}">
                      <a16:creationId xmlns:a16="http://schemas.microsoft.com/office/drawing/2014/main" id="{0DF12322-40EA-7475-672A-D9728231A413}"/>
                    </a:ext>
                  </a:extLst>
                </p:cNvPr>
                <p:cNvGrpSpPr/>
                <p:nvPr/>
              </p:nvGrpSpPr>
              <p:grpSpPr>
                <a:xfrm>
                  <a:off x="2106679" y="3888817"/>
                  <a:ext cx="245700" cy="105796"/>
                  <a:chOff x="2106679" y="3888817"/>
                  <a:chExt cx="245700" cy="105796"/>
                </a:xfrm>
                <a:solidFill>
                  <a:srgbClr val="000000"/>
                </a:solidFill>
              </p:grpSpPr>
              <p:sp>
                <p:nvSpPr>
                  <p:cNvPr id="28" name="Freeform: Shape 27">
                    <a:extLst>
                      <a:ext uri="{FF2B5EF4-FFF2-40B4-BE49-F238E27FC236}">
                        <a16:creationId xmlns:a16="http://schemas.microsoft.com/office/drawing/2014/main" id="{DAC44180-25DA-00E6-2073-DD88D3F4101A}"/>
                      </a:ext>
                    </a:extLst>
                  </p:cNvPr>
                  <p:cNvSpPr/>
                  <p:nvPr/>
                </p:nvSpPr>
                <p:spPr>
                  <a:xfrm flipV="1">
                    <a:off x="2106679" y="3890653"/>
                    <a:ext cx="67054" cy="101971"/>
                  </a:xfrm>
                  <a:custGeom>
                    <a:avLst/>
                    <a:gdLst>
                      <a:gd name="connsiteX0" fmla="*/ 65067 w 67054"/>
                      <a:gd name="connsiteY0" fmla="*/ 92910 h 101971"/>
                      <a:gd name="connsiteX1" fmla="*/ 25219 w 67054"/>
                      <a:gd name="connsiteY1" fmla="*/ -2090 h 101971"/>
                      <a:gd name="connsiteX2" fmla="*/ 15066 w 67054"/>
                      <a:gd name="connsiteY2" fmla="*/ -2090 h 101971"/>
                      <a:gd name="connsiteX3" fmla="*/ 53058 w 67054"/>
                      <a:gd name="connsiteY3" fmla="*/ 88670 h 101971"/>
                      <a:gd name="connsiteX4" fmla="*/ 5983 w 67054"/>
                      <a:gd name="connsiteY4" fmla="*/ 88670 h 101971"/>
                      <a:gd name="connsiteX5" fmla="*/ 5983 w 67054"/>
                      <a:gd name="connsiteY5" fmla="*/ 76104 h 101971"/>
                      <a:gd name="connsiteX6" fmla="*/ -1987 w 67054"/>
                      <a:gd name="connsiteY6" fmla="*/ 76104 h 101971"/>
                      <a:gd name="connsiteX7" fmla="*/ -1987 w 67054"/>
                      <a:gd name="connsiteY7" fmla="*/ 99881 h 101971"/>
                      <a:gd name="connsiteX8" fmla="*/ 65067 w 67054"/>
                      <a:gd name="connsiteY8" fmla="*/ 99881 h 101971"/>
                      <a:gd name="connsiteX9" fmla="*/ 65067 w 67054"/>
                      <a:gd name="connsiteY9" fmla="*/ 92910 h 1019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7054" h="101971">
                        <a:moveTo>
                          <a:pt x="65067" y="92910"/>
                        </a:moveTo>
                        <a:lnTo>
                          <a:pt x="25219" y="-2090"/>
                        </a:lnTo>
                        <a:lnTo>
                          <a:pt x="15066" y="-2090"/>
                        </a:lnTo>
                        <a:lnTo>
                          <a:pt x="53058" y="88670"/>
                        </a:lnTo>
                        <a:lnTo>
                          <a:pt x="5983" y="88670"/>
                        </a:lnTo>
                        <a:lnTo>
                          <a:pt x="5983" y="76104"/>
                        </a:lnTo>
                        <a:lnTo>
                          <a:pt x="-1987" y="76104"/>
                        </a:lnTo>
                        <a:lnTo>
                          <a:pt x="-1987" y="99881"/>
                        </a:lnTo>
                        <a:lnTo>
                          <a:pt x="65067" y="99881"/>
                        </a:lnTo>
                        <a:lnTo>
                          <a:pt x="65067" y="929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29" name="Freeform: Shape 28">
                    <a:extLst>
                      <a:ext uri="{FF2B5EF4-FFF2-40B4-BE49-F238E27FC236}">
                        <a16:creationId xmlns:a16="http://schemas.microsoft.com/office/drawing/2014/main" id="{69D9B267-BBA8-D3B2-1E70-345910E46721}"/>
                      </a:ext>
                    </a:extLst>
                  </p:cNvPr>
                  <p:cNvSpPr/>
                  <p:nvPr/>
                </p:nvSpPr>
                <p:spPr>
                  <a:xfrm flipV="1">
                    <a:off x="2193054" y="3888817"/>
                    <a:ext cx="70417" cy="105796"/>
                  </a:xfrm>
                  <a:custGeom>
                    <a:avLst/>
                    <a:gdLst>
                      <a:gd name="connsiteX0" fmla="*/ 33256 w 70417"/>
                      <a:gd name="connsiteY0" fmla="*/ 4688 h 105796"/>
                      <a:gd name="connsiteX1" fmla="*/ 48890 w 70417"/>
                      <a:gd name="connsiteY1" fmla="*/ 16161 h 105796"/>
                      <a:gd name="connsiteX2" fmla="*/ 54087 w 70417"/>
                      <a:gd name="connsiteY2" fmla="*/ 50778 h 105796"/>
                      <a:gd name="connsiteX3" fmla="*/ 48890 w 70417"/>
                      <a:gd name="connsiteY3" fmla="*/ 85483 h 105796"/>
                      <a:gd name="connsiteX4" fmla="*/ 33256 w 70417"/>
                      <a:gd name="connsiteY4" fmla="*/ 96956 h 105796"/>
                      <a:gd name="connsiteX5" fmla="*/ 17623 w 70417"/>
                      <a:gd name="connsiteY5" fmla="*/ 85483 h 105796"/>
                      <a:gd name="connsiteX6" fmla="*/ 12448 w 70417"/>
                      <a:gd name="connsiteY6" fmla="*/ 50778 h 105796"/>
                      <a:gd name="connsiteX7" fmla="*/ 17623 w 70417"/>
                      <a:gd name="connsiteY7" fmla="*/ 16161 h 105796"/>
                      <a:gd name="connsiteX8" fmla="*/ 33256 w 70417"/>
                      <a:gd name="connsiteY8" fmla="*/ 4688 h 105796"/>
                      <a:gd name="connsiteX9" fmla="*/ 33256 w 70417"/>
                      <a:gd name="connsiteY9" fmla="*/ -2087 h 105796"/>
                      <a:gd name="connsiteX10" fmla="*/ 7360 w 70417"/>
                      <a:gd name="connsiteY10" fmla="*/ 11834 h 105796"/>
                      <a:gd name="connsiteX11" fmla="*/ -1941 w 70417"/>
                      <a:gd name="connsiteY11" fmla="*/ 50778 h 105796"/>
                      <a:gd name="connsiteX12" fmla="*/ 7360 w 70417"/>
                      <a:gd name="connsiteY12" fmla="*/ 89766 h 105796"/>
                      <a:gd name="connsiteX13" fmla="*/ 33256 w 70417"/>
                      <a:gd name="connsiteY13" fmla="*/ 103709 h 105796"/>
                      <a:gd name="connsiteX14" fmla="*/ 59196 w 70417"/>
                      <a:gd name="connsiteY14" fmla="*/ 89766 h 105796"/>
                      <a:gd name="connsiteX15" fmla="*/ 68476 w 70417"/>
                      <a:gd name="connsiteY15" fmla="*/ 50778 h 105796"/>
                      <a:gd name="connsiteX16" fmla="*/ 59196 w 70417"/>
                      <a:gd name="connsiteY16" fmla="*/ 11834 h 105796"/>
                      <a:gd name="connsiteX17" fmla="*/ 33256 w 70417"/>
                      <a:gd name="connsiteY17" fmla="*/ -2087 h 105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70417" h="105796">
                        <a:moveTo>
                          <a:pt x="33256" y="4688"/>
                        </a:moveTo>
                        <a:cubicBezTo>
                          <a:pt x="40229" y="4688"/>
                          <a:pt x="45440" y="8512"/>
                          <a:pt x="48890" y="16161"/>
                        </a:cubicBezTo>
                        <a:cubicBezTo>
                          <a:pt x="52355" y="23810"/>
                          <a:pt x="54087" y="35349"/>
                          <a:pt x="54087" y="50778"/>
                        </a:cubicBezTo>
                        <a:cubicBezTo>
                          <a:pt x="54087" y="66266"/>
                          <a:pt x="52355" y="77834"/>
                          <a:pt x="48890" y="85483"/>
                        </a:cubicBezTo>
                        <a:cubicBezTo>
                          <a:pt x="45440" y="93132"/>
                          <a:pt x="40229" y="96956"/>
                          <a:pt x="33256" y="96956"/>
                        </a:cubicBezTo>
                        <a:cubicBezTo>
                          <a:pt x="26298" y="96956"/>
                          <a:pt x="21087" y="93132"/>
                          <a:pt x="17623" y="85483"/>
                        </a:cubicBezTo>
                        <a:cubicBezTo>
                          <a:pt x="14173" y="77834"/>
                          <a:pt x="12448" y="66266"/>
                          <a:pt x="12448" y="50778"/>
                        </a:cubicBezTo>
                        <a:cubicBezTo>
                          <a:pt x="12448" y="35349"/>
                          <a:pt x="14173" y="23810"/>
                          <a:pt x="17623" y="16161"/>
                        </a:cubicBezTo>
                        <a:cubicBezTo>
                          <a:pt x="21087" y="8512"/>
                          <a:pt x="26298" y="4688"/>
                          <a:pt x="33256" y="4688"/>
                        </a:cubicBezTo>
                        <a:close/>
                        <a:moveTo>
                          <a:pt x="33256" y="-2087"/>
                        </a:moveTo>
                        <a:cubicBezTo>
                          <a:pt x="22208" y="-2087"/>
                          <a:pt x="13576" y="2553"/>
                          <a:pt x="7360" y="11834"/>
                        </a:cubicBezTo>
                        <a:cubicBezTo>
                          <a:pt x="1159" y="21130"/>
                          <a:pt x="-1941" y="34111"/>
                          <a:pt x="-1941" y="50778"/>
                        </a:cubicBezTo>
                        <a:cubicBezTo>
                          <a:pt x="-1941" y="67490"/>
                          <a:pt x="1159" y="80486"/>
                          <a:pt x="7360" y="89766"/>
                        </a:cubicBezTo>
                        <a:cubicBezTo>
                          <a:pt x="13576" y="99062"/>
                          <a:pt x="22208" y="103709"/>
                          <a:pt x="33256" y="103709"/>
                        </a:cubicBezTo>
                        <a:cubicBezTo>
                          <a:pt x="44363" y="103709"/>
                          <a:pt x="53010" y="99062"/>
                          <a:pt x="59196" y="89766"/>
                        </a:cubicBezTo>
                        <a:cubicBezTo>
                          <a:pt x="65383" y="80486"/>
                          <a:pt x="68476" y="67490"/>
                          <a:pt x="68476" y="50778"/>
                        </a:cubicBezTo>
                        <a:cubicBezTo>
                          <a:pt x="68476" y="34111"/>
                          <a:pt x="65383" y="21130"/>
                          <a:pt x="59196" y="11834"/>
                        </a:cubicBezTo>
                        <a:cubicBezTo>
                          <a:pt x="53010" y="2553"/>
                          <a:pt x="44363" y="-2087"/>
                          <a:pt x="33256" y="-208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30" name="Freeform: Shape 29">
                    <a:extLst>
                      <a:ext uri="{FF2B5EF4-FFF2-40B4-BE49-F238E27FC236}">
                        <a16:creationId xmlns:a16="http://schemas.microsoft.com/office/drawing/2014/main" id="{0EF06E64-C3CE-19AA-1E93-0D331F83DDFC}"/>
                      </a:ext>
                    </a:extLst>
                  </p:cNvPr>
                  <p:cNvSpPr/>
                  <p:nvPr/>
                </p:nvSpPr>
                <p:spPr>
                  <a:xfrm flipV="1">
                    <a:off x="2281962" y="3888817"/>
                    <a:ext cx="70417" cy="105796"/>
                  </a:xfrm>
                  <a:custGeom>
                    <a:avLst/>
                    <a:gdLst>
                      <a:gd name="connsiteX0" fmla="*/ 33263 w 70417"/>
                      <a:gd name="connsiteY0" fmla="*/ 4688 h 105796"/>
                      <a:gd name="connsiteX1" fmla="*/ 48897 w 70417"/>
                      <a:gd name="connsiteY1" fmla="*/ 16161 h 105796"/>
                      <a:gd name="connsiteX2" fmla="*/ 54094 w 70417"/>
                      <a:gd name="connsiteY2" fmla="*/ 50778 h 105796"/>
                      <a:gd name="connsiteX3" fmla="*/ 48897 w 70417"/>
                      <a:gd name="connsiteY3" fmla="*/ 85483 h 105796"/>
                      <a:gd name="connsiteX4" fmla="*/ 33263 w 70417"/>
                      <a:gd name="connsiteY4" fmla="*/ 96956 h 105796"/>
                      <a:gd name="connsiteX5" fmla="*/ 17630 w 70417"/>
                      <a:gd name="connsiteY5" fmla="*/ 85483 h 105796"/>
                      <a:gd name="connsiteX6" fmla="*/ 12455 w 70417"/>
                      <a:gd name="connsiteY6" fmla="*/ 50778 h 105796"/>
                      <a:gd name="connsiteX7" fmla="*/ 17630 w 70417"/>
                      <a:gd name="connsiteY7" fmla="*/ 16161 h 105796"/>
                      <a:gd name="connsiteX8" fmla="*/ 33263 w 70417"/>
                      <a:gd name="connsiteY8" fmla="*/ 4688 h 105796"/>
                      <a:gd name="connsiteX9" fmla="*/ 33263 w 70417"/>
                      <a:gd name="connsiteY9" fmla="*/ -2087 h 105796"/>
                      <a:gd name="connsiteX10" fmla="*/ 7367 w 70417"/>
                      <a:gd name="connsiteY10" fmla="*/ 11834 h 105796"/>
                      <a:gd name="connsiteX11" fmla="*/ -1934 w 70417"/>
                      <a:gd name="connsiteY11" fmla="*/ 50778 h 105796"/>
                      <a:gd name="connsiteX12" fmla="*/ 7367 w 70417"/>
                      <a:gd name="connsiteY12" fmla="*/ 89766 h 105796"/>
                      <a:gd name="connsiteX13" fmla="*/ 33263 w 70417"/>
                      <a:gd name="connsiteY13" fmla="*/ 103709 h 105796"/>
                      <a:gd name="connsiteX14" fmla="*/ 59203 w 70417"/>
                      <a:gd name="connsiteY14" fmla="*/ 89766 h 105796"/>
                      <a:gd name="connsiteX15" fmla="*/ 68483 w 70417"/>
                      <a:gd name="connsiteY15" fmla="*/ 50778 h 105796"/>
                      <a:gd name="connsiteX16" fmla="*/ 59203 w 70417"/>
                      <a:gd name="connsiteY16" fmla="*/ 11834 h 105796"/>
                      <a:gd name="connsiteX17" fmla="*/ 33263 w 70417"/>
                      <a:gd name="connsiteY17" fmla="*/ -2087 h 105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70417" h="105796">
                        <a:moveTo>
                          <a:pt x="33263" y="4688"/>
                        </a:moveTo>
                        <a:cubicBezTo>
                          <a:pt x="40236" y="4688"/>
                          <a:pt x="45447" y="8512"/>
                          <a:pt x="48897" y="16161"/>
                        </a:cubicBezTo>
                        <a:cubicBezTo>
                          <a:pt x="52362" y="23810"/>
                          <a:pt x="54094" y="35349"/>
                          <a:pt x="54094" y="50778"/>
                        </a:cubicBezTo>
                        <a:cubicBezTo>
                          <a:pt x="54094" y="66266"/>
                          <a:pt x="52362" y="77834"/>
                          <a:pt x="48897" y="85483"/>
                        </a:cubicBezTo>
                        <a:cubicBezTo>
                          <a:pt x="45447" y="93132"/>
                          <a:pt x="40236" y="96956"/>
                          <a:pt x="33263" y="96956"/>
                        </a:cubicBezTo>
                        <a:cubicBezTo>
                          <a:pt x="26305" y="96956"/>
                          <a:pt x="21094" y="93132"/>
                          <a:pt x="17630" y="85483"/>
                        </a:cubicBezTo>
                        <a:cubicBezTo>
                          <a:pt x="14180" y="77834"/>
                          <a:pt x="12455" y="66266"/>
                          <a:pt x="12455" y="50778"/>
                        </a:cubicBezTo>
                        <a:cubicBezTo>
                          <a:pt x="12455" y="35349"/>
                          <a:pt x="14180" y="23810"/>
                          <a:pt x="17630" y="16161"/>
                        </a:cubicBezTo>
                        <a:cubicBezTo>
                          <a:pt x="21094" y="8512"/>
                          <a:pt x="26305" y="4688"/>
                          <a:pt x="33263" y="4688"/>
                        </a:cubicBezTo>
                        <a:close/>
                        <a:moveTo>
                          <a:pt x="33263" y="-2087"/>
                        </a:moveTo>
                        <a:cubicBezTo>
                          <a:pt x="22215" y="-2087"/>
                          <a:pt x="13583" y="2553"/>
                          <a:pt x="7367" y="11834"/>
                        </a:cubicBezTo>
                        <a:cubicBezTo>
                          <a:pt x="1166" y="21130"/>
                          <a:pt x="-1934" y="34111"/>
                          <a:pt x="-1934" y="50778"/>
                        </a:cubicBezTo>
                        <a:cubicBezTo>
                          <a:pt x="-1934" y="67490"/>
                          <a:pt x="1166" y="80486"/>
                          <a:pt x="7367" y="89766"/>
                        </a:cubicBezTo>
                        <a:cubicBezTo>
                          <a:pt x="13583" y="99062"/>
                          <a:pt x="22215" y="103709"/>
                          <a:pt x="33263" y="103709"/>
                        </a:cubicBezTo>
                        <a:cubicBezTo>
                          <a:pt x="44370" y="103709"/>
                          <a:pt x="53017" y="99062"/>
                          <a:pt x="59203" y="89766"/>
                        </a:cubicBezTo>
                        <a:cubicBezTo>
                          <a:pt x="65390" y="80486"/>
                          <a:pt x="68483" y="67490"/>
                          <a:pt x="68483" y="50778"/>
                        </a:cubicBezTo>
                        <a:cubicBezTo>
                          <a:pt x="68483" y="34111"/>
                          <a:pt x="65390" y="21130"/>
                          <a:pt x="59203" y="11834"/>
                        </a:cubicBezTo>
                        <a:cubicBezTo>
                          <a:pt x="53017" y="2553"/>
                          <a:pt x="44370" y="-2087"/>
                          <a:pt x="33263" y="-208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7" name="Graphic 2110">
                <a:extLst>
                  <a:ext uri="{FF2B5EF4-FFF2-40B4-BE49-F238E27FC236}">
                    <a16:creationId xmlns:a16="http://schemas.microsoft.com/office/drawing/2014/main" id="{1E488B11-8FF0-3E82-9C50-AC10A29479E1}"/>
                  </a:ext>
                </a:extLst>
              </p:cNvPr>
              <p:cNvGrpSpPr/>
              <p:nvPr/>
            </p:nvGrpSpPr>
            <p:grpSpPr>
              <a:xfrm>
                <a:off x="1908871" y="2230306"/>
                <a:ext cx="135244" cy="648243"/>
                <a:chOff x="1908871" y="2230306"/>
                <a:chExt cx="135244" cy="648243"/>
              </a:xfrm>
              <a:solidFill>
                <a:srgbClr val="000000"/>
              </a:solidFill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802D5B68-C015-26CC-6319-0BAC9858ED1F}"/>
                    </a:ext>
                  </a:extLst>
                </p:cNvPr>
                <p:cNvSpPr/>
                <p:nvPr/>
              </p:nvSpPr>
              <p:spPr>
                <a:xfrm rot="-5400000" flipV="1">
                  <a:off x="1927311" y="2788739"/>
                  <a:ext cx="73757" cy="105796"/>
                </a:xfrm>
                <a:custGeom>
                  <a:avLst/>
                  <a:gdLst>
                    <a:gd name="connsiteX0" fmla="*/ -932 w 73757"/>
                    <a:gd name="connsiteY0" fmla="*/ 4733 h 105796"/>
                    <a:gd name="connsiteX1" fmla="*/ -932 w 73757"/>
                    <a:gd name="connsiteY1" fmla="*/ 27964 h 105796"/>
                    <a:gd name="connsiteX2" fmla="*/ 6907 w 73757"/>
                    <a:gd name="connsiteY2" fmla="*/ 27876 h 105796"/>
                    <a:gd name="connsiteX3" fmla="*/ 13632 w 73757"/>
                    <a:gd name="connsiteY3" fmla="*/ 10699 h 105796"/>
                    <a:gd name="connsiteX4" fmla="*/ 33043 w 73757"/>
                    <a:gd name="connsiteY4" fmla="*/ 5148 h 105796"/>
                    <a:gd name="connsiteX5" fmla="*/ 51559 w 73757"/>
                    <a:gd name="connsiteY5" fmla="*/ 9956 h 105796"/>
                    <a:gd name="connsiteX6" fmla="*/ 57957 w 73757"/>
                    <a:gd name="connsiteY6" fmla="*/ 23986 h 105796"/>
                    <a:gd name="connsiteX7" fmla="*/ 54092 w 73757"/>
                    <a:gd name="connsiteY7" fmla="*/ 35328 h 105796"/>
                    <a:gd name="connsiteX8" fmla="*/ 37825 w 73757"/>
                    <a:gd name="connsiteY8" fmla="*/ 43043 h 105796"/>
                    <a:gd name="connsiteX9" fmla="*/ 24375 w 73757"/>
                    <a:gd name="connsiteY9" fmla="*/ 47086 h 105796"/>
                    <a:gd name="connsiteX10" fmla="*/ 3806 w 73757"/>
                    <a:gd name="connsiteY10" fmla="*/ 58144 h 105796"/>
                    <a:gd name="connsiteX11" fmla="*/ -2154 w 73757"/>
                    <a:gd name="connsiteY11" fmla="*/ 76305 h 105796"/>
                    <a:gd name="connsiteX12" fmla="*/ 7038 w 73757"/>
                    <a:gd name="connsiteY12" fmla="*/ 96455 h 105796"/>
                    <a:gd name="connsiteX13" fmla="*/ 32912 w 73757"/>
                    <a:gd name="connsiteY13" fmla="*/ 103623 h 105796"/>
                    <a:gd name="connsiteX14" fmla="*/ 48458 w 73757"/>
                    <a:gd name="connsiteY14" fmla="*/ 102071 h 105796"/>
                    <a:gd name="connsiteX15" fmla="*/ 66472 w 73757"/>
                    <a:gd name="connsiteY15" fmla="*/ 97613 h 105796"/>
                    <a:gd name="connsiteX16" fmla="*/ 66472 w 73757"/>
                    <a:gd name="connsiteY16" fmla="*/ 75890 h 105796"/>
                    <a:gd name="connsiteX17" fmla="*/ 58764 w 73757"/>
                    <a:gd name="connsiteY17" fmla="*/ 75890 h 105796"/>
                    <a:gd name="connsiteX18" fmla="*/ 51559 w 73757"/>
                    <a:gd name="connsiteY18" fmla="*/ 91494 h 105796"/>
                    <a:gd name="connsiteX19" fmla="*/ 33174 w 73757"/>
                    <a:gd name="connsiteY19" fmla="*/ 96324 h 105796"/>
                    <a:gd name="connsiteX20" fmla="*/ 16776 w 73757"/>
                    <a:gd name="connsiteY20" fmla="*/ 91909 h 105796"/>
                    <a:gd name="connsiteX21" fmla="*/ 11143 w 73757"/>
                    <a:gd name="connsiteY21" fmla="*/ 79102 h 105796"/>
                    <a:gd name="connsiteX22" fmla="*/ 15357 w 73757"/>
                    <a:gd name="connsiteY22" fmla="*/ 67629 h 105796"/>
                    <a:gd name="connsiteX23" fmla="*/ 33327 w 73757"/>
                    <a:gd name="connsiteY23" fmla="*/ 59368 h 105796"/>
                    <a:gd name="connsiteX24" fmla="*/ 45947 w 73757"/>
                    <a:gd name="connsiteY24" fmla="*/ 55609 h 105796"/>
                    <a:gd name="connsiteX25" fmla="*/ 65686 w 73757"/>
                    <a:gd name="connsiteY25" fmla="*/ 44988 h 105796"/>
                    <a:gd name="connsiteX26" fmla="*/ 71603 w 73757"/>
                    <a:gd name="connsiteY26" fmla="*/ 27679 h 105796"/>
                    <a:gd name="connsiteX27" fmla="*/ 62105 w 73757"/>
                    <a:gd name="connsiteY27" fmla="*/ 5344 h 105796"/>
                    <a:gd name="connsiteX28" fmla="*/ 33873 w 73757"/>
                    <a:gd name="connsiteY28" fmla="*/ -2173 h 105796"/>
                    <a:gd name="connsiteX29" fmla="*/ 16754 w 73757"/>
                    <a:gd name="connsiteY29" fmla="*/ -447 h 105796"/>
                    <a:gd name="connsiteX30" fmla="*/ -932 w 73757"/>
                    <a:gd name="connsiteY30" fmla="*/ 4733 h 105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73757" h="105796">
                      <a:moveTo>
                        <a:pt x="-932" y="4733"/>
                      </a:moveTo>
                      <a:lnTo>
                        <a:pt x="-932" y="27964"/>
                      </a:lnTo>
                      <a:lnTo>
                        <a:pt x="6907" y="27876"/>
                      </a:lnTo>
                      <a:cubicBezTo>
                        <a:pt x="7140" y="20140"/>
                        <a:pt x="9381" y="14414"/>
                        <a:pt x="13632" y="10699"/>
                      </a:cubicBezTo>
                      <a:cubicBezTo>
                        <a:pt x="17883" y="6998"/>
                        <a:pt x="24353" y="5148"/>
                        <a:pt x="33043" y="5148"/>
                      </a:cubicBezTo>
                      <a:cubicBezTo>
                        <a:pt x="41137" y="5148"/>
                        <a:pt x="47308" y="6750"/>
                        <a:pt x="51559" y="9956"/>
                      </a:cubicBezTo>
                      <a:cubicBezTo>
                        <a:pt x="55824" y="13161"/>
                        <a:pt x="57957" y="17838"/>
                        <a:pt x="57957" y="23986"/>
                      </a:cubicBezTo>
                      <a:cubicBezTo>
                        <a:pt x="57957" y="28910"/>
                        <a:pt x="56668" y="32691"/>
                        <a:pt x="54092" y="35328"/>
                      </a:cubicBezTo>
                      <a:cubicBezTo>
                        <a:pt x="51530" y="37966"/>
                        <a:pt x="46108" y="40537"/>
                        <a:pt x="37825" y="43043"/>
                      </a:cubicBezTo>
                      <a:lnTo>
                        <a:pt x="24375" y="47086"/>
                      </a:lnTo>
                      <a:cubicBezTo>
                        <a:pt x="14636" y="50044"/>
                        <a:pt x="7780" y="53730"/>
                        <a:pt x="3806" y="58144"/>
                      </a:cubicBezTo>
                      <a:cubicBezTo>
                        <a:pt x="-168" y="62559"/>
                        <a:pt x="-2154" y="68612"/>
                        <a:pt x="-2154" y="76305"/>
                      </a:cubicBezTo>
                      <a:cubicBezTo>
                        <a:pt x="-2154" y="84959"/>
                        <a:pt x="910" y="91676"/>
                        <a:pt x="7038" y="96455"/>
                      </a:cubicBezTo>
                      <a:cubicBezTo>
                        <a:pt x="13181" y="101234"/>
                        <a:pt x="21805" y="103623"/>
                        <a:pt x="32912" y="103623"/>
                      </a:cubicBezTo>
                      <a:cubicBezTo>
                        <a:pt x="37643" y="103623"/>
                        <a:pt x="42825" y="103106"/>
                        <a:pt x="48458" y="102071"/>
                      </a:cubicBezTo>
                      <a:cubicBezTo>
                        <a:pt x="54106" y="101051"/>
                        <a:pt x="60111" y="99565"/>
                        <a:pt x="66472" y="97613"/>
                      </a:cubicBezTo>
                      <a:lnTo>
                        <a:pt x="66472" y="75890"/>
                      </a:lnTo>
                      <a:lnTo>
                        <a:pt x="58764" y="75890"/>
                      </a:lnTo>
                      <a:cubicBezTo>
                        <a:pt x="57993" y="83087"/>
                        <a:pt x="55591" y="88288"/>
                        <a:pt x="51559" y="91494"/>
                      </a:cubicBezTo>
                      <a:cubicBezTo>
                        <a:pt x="47541" y="94714"/>
                        <a:pt x="41413" y="96324"/>
                        <a:pt x="33174" y="96324"/>
                      </a:cubicBezTo>
                      <a:cubicBezTo>
                        <a:pt x="25998" y="96324"/>
                        <a:pt x="20532" y="94852"/>
                        <a:pt x="16776" y="91909"/>
                      </a:cubicBezTo>
                      <a:cubicBezTo>
                        <a:pt x="13021" y="88981"/>
                        <a:pt x="11143" y="84712"/>
                        <a:pt x="11143" y="79102"/>
                      </a:cubicBezTo>
                      <a:cubicBezTo>
                        <a:pt x="11143" y="74236"/>
                        <a:pt x="12548" y="70412"/>
                        <a:pt x="15357" y="67629"/>
                      </a:cubicBezTo>
                      <a:cubicBezTo>
                        <a:pt x="18181" y="64861"/>
                        <a:pt x="24171" y="62107"/>
                        <a:pt x="33327" y="59368"/>
                      </a:cubicBezTo>
                      <a:lnTo>
                        <a:pt x="45947" y="55609"/>
                      </a:lnTo>
                      <a:cubicBezTo>
                        <a:pt x="55176" y="52841"/>
                        <a:pt x="61756" y="49301"/>
                        <a:pt x="65686" y="44988"/>
                      </a:cubicBezTo>
                      <a:cubicBezTo>
                        <a:pt x="69631" y="40690"/>
                        <a:pt x="71603" y="34920"/>
                        <a:pt x="71603" y="27679"/>
                      </a:cubicBezTo>
                      <a:cubicBezTo>
                        <a:pt x="71603" y="17801"/>
                        <a:pt x="68437" y="10356"/>
                        <a:pt x="62105" y="5344"/>
                      </a:cubicBezTo>
                      <a:cubicBezTo>
                        <a:pt x="55788" y="333"/>
                        <a:pt x="46377" y="-2173"/>
                        <a:pt x="33873" y="-2173"/>
                      </a:cubicBezTo>
                      <a:cubicBezTo>
                        <a:pt x="28269" y="-2173"/>
                        <a:pt x="22562" y="-1598"/>
                        <a:pt x="16754" y="-447"/>
                      </a:cubicBezTo>
                      <a:cubicBezTo>
                        <a:pt x="10961" y="689"/>
                        <a:pt x="5066" y="2416"/>
                        <a:pt x="-932" y="473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2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E01AFD44-45DE-0A78-A13E-40558D377C1C}"/>
                    </a:ext>
                  </a:extLst>
                </p:cNvPr>
                <p:cNvSpPr/>
                <p:nvPr/>
              </p:nvSpPr>
              <p:spPr>
                <a:xfrm rot="-5400000" flipV="1">
                  <a:off x="1937256" y="2711575"/>
                  <a:ext cx="81072" cy="74588"/>
                </a:xfrm>
                <a:custGeom>
                  <a:avLst/>
                  <a:gdLst>
                    <a:gd name="connsiteX0" fmla="*/ -1315 w 81072"/>
                    <a:gd name="connsiteY0" fmla="*/ -1558 h 74588"/>
                    <a:gd name="connsiteX1" fmla="*/ -1315 w 81072"/>
                    <a:gd name="connsiteY1" fmla="*/ 5676 h 74588"/>
                    <a:gd name="connsiteX2" fmla="*/ 9995 w 81072"/>
                    <a:gd name="connsiteY2" fmla="*/ 5676 h 74588"/>
                    <a:gd name="connsiteX3" fmla="*/ 9995 w 81072"/>
                    <a:gd name="connsiteY3" fmla="*/ 63743 h 74588"/>
                    <a:gd name="connsiteX4" fmla="*/ -2014 w 81072"/>
                    <a:gd name="connsiteY4" fmla="*/ 63743 h 74588"/>
                    <a:gd name="connsiteX5" fmla="*/ -2014 w 81072"/>
                    <a:gd name="connsiteY5" fmla="*/ 71042 h 74588"/>
                    <a:gd name="connsiteX6" fmla="*/ 22550 w 81072"/>
                    <a:gd name="connsiteY6" fmla="*/ 71042 h 74588"/>
                    <a:gd name="connsiteX7" fmla="*/ 22550 w 81072"/>
                    <a:gd name="connsiteY7" fmla="*/ 58126 h 74588"/>
                    <a:gd name="connsiteX8" fmla="*/ 31590 w 81072"/>
                    <a:gd name="connsiteY8" fmla="*/ 69272 h 74588"/>
                    <a:gd name="connsiteX9" fmla="*/ 44538 w 81072"/>
                    <a:gd name="connsiteY9" fmla="*/ 73031 h 74588"/>
                    <a:gd name="connsiteX10" fmla="*/ 62202 w 81072"/>
                    <a:gd name="connsiteY10" fmla="*/ 66125 h 74588"/>
                    <a:gd name="connsiteX11" fmla="*/ 67857 w 81072"/>
                    <a:gd name="connsiteY11" fmla="*/ 44620 h 74588"/>
                    <a:gd name="connsiteX12" fmla="*/ 67857 w 81072"/>
                    <a:gd name="connsiteY12" fmla="*/ 5676 h 74588"/>
                    <a:gd name="connsiteX13" fmla="*/ 79059 w 81072"/>
                    <a:gd name="connsiteY13" fmla="*/ 5676 h 74588"/>
                    <a:gd name="connsiteX14" fmla="*/ 79059 w 81072"/>
                    <a:gd name="connsiteY14" fmla="*/ -1558 h 74588"/>
                    <a:gd name="connsiteX15" fmla="*/ 44385 w 81072"/>
                    <a:gd name="connsiteY15" fmla="*/ -1558 h 74588"/>
                    <a:gd name="connsiteX16" fmla="*/ 44385 w 81072"/>
                    <a:gd name="connsiteY16" fmla="*/ 5676 h 74588"/>
                    <a:gd name="connsiteX17" fmla="*/ 55237 w 81072"/>
                    <a:gd name="connsiteY17" fmla="*/ 5676 h 74588"/>
                    <a:gd name="connsiteX18" fmla="*/ 55237 w 81072"/>
                    <a:gd name="connsiteY18" fmla="*/ 40643 h 74588"/>
                    <a:gd name="connsiteX19" fmla="*/ 51962 w 81072"/>
                    <a:gd name="connsiteY19" fmla="*/ 58913 h 74588"/>
                    <a:gd name="connsiteX20" fmla="*/ 40433 w 81072"/>
                    <a:gd name="connsiteY20" fmla="*/ 63874 h 74588"/>
                    <a:gd name="connsiteX21" fmla="*/ 27114 w 81072"/>
                    <a:gd name="connsiteY21" fmla="*/ 57471 h 74588"/>
                    <a:gd name="connsiteX22" fmla="*/ 22550 w 81072"/>
                    <a:gd name="connsiteY22" fmla="*/ 38873 h 74588"/>
                    <a:gd name="connsiteX23" fmla="*/ 22550 w 81072"/>
                    <a:gd name="connsiteY23" fmla="*/ 5676 h 74588"/>
                    <a:gd name="connsiteX24" fmla="*/ 33468 w 81072"/>
                    <a:gd name="connsiteY24" fmla="*/ 5676 h 74588"/>
                    <a:gd name="connsiteX25" fmla="*/ 33468 w 81072"/>
                    <a:gd name="connsiteY25" fmla="*/ -1558 h 74588"/>
                    <a:gd name="connsiteX26" fmla="*/ -1315 w 81072"/>
                    <a:gd name="connsiteY26" fmla="*/ -1558 h 74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81072" h="74588">
                      <a:moveTo>
                        <a:pt x="-1315" y="-1558"/>
                      </a:moveTo>
                      <a:lnTo>
                        <a:pt x="-1315" y="5676"/>
                      </a:lnTo>
                      <a:lnTo>
                        <a:pt x="9995" y="5676"/>
                      </a:lnTo>
                      <a:lnTo>
                        <a:pt x="9995" y="63743"/>
                      </a:lnTo>
                      <a:lnTo>
                        <a:pt x="-2014" y="63743"/>
                      </a:lnTo>
                      <a:lnTo>
                        <a:pt x="-2014" y="71042"/>
                      </a:lnTo>
                      <a:lnTo>
                        <a:pt x="22550" y="71042"/>
                      </a:lnTo>
                      <a:lnTo>
                        <a:pt x="22550" y="58126"/>
                      </a:lnTo>
                      <a:cubicBezTo>
                        <a:pt x="24879" y="63051"/>
                        <a:pt x="27892" y="66766"/>
                        <a:pt x="31590" y="69272"/>
                      </a:cubicBezTo>
                      <a:cubicBezTo>
                        <a:pt x="35302" y="71778"/>
                        <a:pt x="39618" y="73031"/>
                        <a:pt x="44538" y="73031"/>
                      </a:cubicBezTo>
                      <a:cubicBezTo>
                        <a:pt x="52544" y="73031"/>
                        <a:pt x="58432" y="70729"/>
                        <a:pt x="62202" y="66125"/>
                      </a:cubicBezTo>
                      <a:cubicBezTo>
                        <a:pt x="65972" y="61521"/>
                        <a:pt x="67857" y="54353"/>
                        <a:pt x="67857" y="44620"/>
                      </a:cubicBezTo>
                      <a:lnTo>
                        <a:pt x="67857" y="5676"/>
                      </a:lnTo>
                      <a:lnTo>
                        <a:pt x="79059" y="5676"/>
                      </a:lnTo>
                      <a:lnTo>
                        <a:pt x="79059" y="-1558"/>
                      </a:lnTo>
                      <a:lnTo>
                        <a:pt x="44385" y="-1558"/>
                      </a:lnTo>
                      <a:lnTo>
                        <a:pt x="44385" y="5676"/>
                      </a:lnTo>
                      <a:lnTo>
                        <a:pt x="55237" y="5676"/>
                      </a:lnTo>
                      <a:lnTo>
                        <a:pt x="55237" y="40643"/>
                      </a:lnTo>
                      <a:cubicBezTo>
                        <a:pt x="55237" y="49530"/>
                        <a:pt x="54145" y="55620"/>
                        <a:pt x="51962" y="58913"/>
                      </a:cubicBezTo>
                      <a:cubicBezTo>
                        <a:pt x="49778" y="62220"/>
                        <a:pt x="45935" y="63874"/>
                        <a:pt x="40433" y="63874"/>
                      </a:cubicBezTo>
                      <a:cubicBezTo>
                        <a:pt x="34610" y="63874"/>
                        <a:pt x="30171" y="61739"/>
                        <a:pt x="27114" y="57471"/>
                      </a:cubicBezTo>
                      <a:cubicBezTo>
                        <a:pt x="24071" y="53216"/>
                        <a:pt x="22550" y="47017"/>
                        <a:pt x="22550" y="38873"/>
                      </a:cubicBezTo>
                      <a:lnTo>
                        <a:pt x="22550" y="5676"/>
                      </a:lnTo>
                      <a:lnTo>
                        <a:pt x="33468" y="5676"/>
                      </a:lnTo>
                      <a:lnTo>
                        <a:pt x="33468" y="-1558"/>
                      </a:lnTo>
                      <a:lnTo>
                        <a:pt x="-1315" y="-15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2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0CBEF300-624A-8540-EEC7-EEB64226FC78}"/>
                    </a:ext>
                  </a:extLst>
                </p:cNvPr>
                <p:cNvSpPr/>
                <p:nvPr/>
              </p:nvSpPr>
              <p:spPr>
                <a:xfrm rot="-5400000" flipV="1">
                  <a:off x="1942595" y="2622926"/>
                  <a:ext cx="72382" cy="76577"/>
                </a:xfrm>
                <a:custGeom>
                  <a:avLst/>
                  <a:gdLst>
                    <a:gd name="connsiteX0" fmla="*/ 46745 w 72382"/>
                    <a:gd name="connsiteY0" fmla="*/ 23285 h 76577"/>
                    <a:gd name="connsiteX1" fmla="*/ 46745 w 72382"/>
                    <a:gd name="connsiteY1" fmla="*/ 38649 h 76577"/>
                    <a:gd name="connsiteX2" fmla="*/ 30565 w 72382"/>
                    <a:gd name="connsiteY2" fmla="*/ 38649 h 76577"/>
                    <a:gd name="connsiteX3" fmla="*/ 16635 w 72382"/>
                    <a:gd name="connsiteY3" fmla="*/ 34606 h 76577"/>
                    <a:gd name="connsiteX4" fmla="*/ 12071 w 72382"/>
                    <a:gd name="connsiteY4" fmla="*/ 22258 h 76577"/>
                    <a:gd name="connsiteX5" fmla="*/ 16700 w 72382"/>
                    <a:gd name="connsiteY5" fmla="*/ 10238 h 76577"/>
                    <a:gd name="connsiteX6" fmla="*/ 29277 w 72382"/>
                    <a:gd name="connsiteY6" fmla="*/ 5802 h 76577"/>
                    <a:gd name="connsiteX7" fmla="*/ 41920 w 72382"/>
                    <a:gd name="connsiteY7" fmla="*/ 10654 h 76577"/>
                    <a:gd name="connsiteX8" fmla="*/ 46745 w 72382"/>
                    <a:gd name="connsiteY8" fmla="*/ 23285 h 76577"/>
                    <a:gd name="connsiteX9" fmla="*/ 59300 w 72382"/>
                    <a:gd name="connsiteY9" fmla="*/ 45817 h 76577"/>
                    <a:gd name="connsiteX10" fmla="*/ 59300 w 72382"/>
                    <a:gd name="connsiteY10" fmla="*/ 7703 h 76577"/>
                    <a:gd name="connsiteX11" fmla="*/ 70479 w 72382"/>
                    <a:gd name="connsiteY11" fmla="*/ 7703 h 76577"/>
                    <a:gd name="connsiteX12" fmla="*/ 70479 w 72382"/>
                    <a:gd name="connsiteY12" fmla="*/ 470 h 76577"/>
                    <a:gd name="connsiteX13" fmla="*/ 46745 w 72382"/>
                    <a:gd name="connsiteY13" fmla="*/ 470 h 76577"/>
                    <a:gd name="connsiteX14" fmla="*/ 46745 w 72382"/>
                    <a:gd name="connsiteY14" fmla="*/ 8315 h 76577"/>
                    <a:gd name="connsiteX15" fmla="*/ 37116 w 72382"/>
                    <a:gd name="connsiteY15" fmla="*/ 863 h 76577"/>
                    <a:gd name="connsiteX16" fmla="*/ 24364 w 72382"/>
                    <a:gd name="connsiteY16" fmla="*/ -1519 h 76577"/>
                    <a:gd name="connsiteX17" fmla="*/ 5193 w 72382"/>
                    <a:gd name="connsiteY17" fmla="*/ 4906 h 76577"/>
                    <a:gd name="connsiteX18" fmla="*/ -1903 w 72382"/>
                    <a:gd name="connsiteY18" fmla="*/ 22258 h 76577"/>
                    <a:gd name="connsiteX19" fmla="*/ 6220 w 72382"/>
                    <a:gd name="connsiteY19" fmla="*/ 39742 h 76577"/>
                    <a:gd name="connsiteX20" fmla="*/ 29146 w 72382"/>
                    <a:gd name="connsiteY20" fmla="*/ 45948 h 76577"/>
                    <a:gd name="connsiteX21" fmla="*/ 46745 w 72382"/>
                    <a:gd name="connsiteY21" fmla="*/ 45948 h 76577"/>
                    <a:gd name="connsiteX22" fmla="*/ 46745 w 72382"/>
                    <a:gd name="connsiteY22" fmla="*/ 50931 h 76577"/>
                    <a:gd name="connsiteX23" fmla="*/ 41723 w 72382"/>
                    <a:gd name="connsiteY23" fmla="*/ 63738 h 76577"/>
                    <a:gd name="connsiteX24" fmla="*/ 27640 w 72382"/>
                    <a:gd name="connsiteY24" fmla="*/ 68283 h 76577"/>
                    <a:gd name="connsiteX25" fmla="*/ 15696 w 72382"/>
                    <a:gd name="connsiteY25" fmla="*/ 64874 h 76577"/>
                    <a:gd name="connsiteX26" fmla="*/ 10172 w 72382"/>
                    <a:gd name="connsiteY26" fmla="*/ 54756 h 76577"/>
                    <a:gd name="connsiteX27" fmla="*/ 3687 w 72382"/>
                    <a:gd name="connsiteY27" fmla="*/ 54756 h 76577"/>
                    <a:gd name="connsiteX28" fmla="*/ 3687 w 72382"/>
                    <a:gd name="connsiteY28" fmla="*/ 69442 h 76577"/>
                    <a:gd name="connsiteX29" fmla="*/ 16417 w 72382"/>
                    <a:gd name="connsiteY29" fmla="*/ 73638 h 76577"/>
                    <a:gd name="connsiteX30" fmla="*/ 28447 w 72382"/>
                    <a:gd name="connsiteY30" fmla="*/ 75058 h 76577"/>
                    <a:gd name="connsiteX31" fmla="*/ 51418 w 72382"/>
                    <a:gd name="connsiteY31" fmla="*/ 67562 h 76577"/>
                    <a:gd name="connsiteX32" fmla="*/ 59300 w 72382"/>
                    <a:gd name="connsiteY32" fmla="*/ 45817 h 76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72382" h="76577">
                      <a:moveTo>
                        <a:pt x="46745" y="23285"/>
                      </a:moveTo>
                      <a:lnTo>
                        <a:pt x="46745" y="38649"/>
                      </a:lnTo>
                      <a:lnTo>
                        <a:pt x="30565" y="38649"/>
                      </a:lnTo>
                      <a:cubicBezTo>
                        <a:pt x="24335" y="38649"/>
                        <a:pt x="19692" y="37301"/>
                        <a:pt x="16635" y="34606"/>
                      </a:cubicBezTo>
                      <a:cubicBezTo>
                        <a:pt x="13593" y="31925"/>
                        <a:pt x="12071" y="27809"/>
                        <a:pt x="12071" y="22258"/>
                      </a:cubicBezTo>
                      <a:cubicBezTo>
                        <a:pt x="12071" y="17203"/>
                        <a:pt x="13614" y="13196"/>
                        <a:pt x="16700" y="10238"/>
                      </a:cubicBezTo>
                      <a:cubicBezTo>
                        <a:pt x="19801" y="7281"/>
                        <a:pt x="23993" y="5802"/>
                        <a:pt x="29277" y="5802"/>
                      </a:cubicBezTo>
                      <a:cubicBezTo>
                        <a:pt x="34503" y="5802"/>
                        <a:pt x="38717" y="7419"/>
                        <a:pt x="41920" y="10654"/>
                      </a:cubicBezTo>
                      <a:cubicBezTo>
                        <a:pt x="45136" y="13888"/>
                        <a:pt x="46745" y="18099"/>
                        <a:pt x="46745" y="23285"/>
                      </a:cubicBezTo>
                      <a:close/>
                      <a:moveTo>
                        <a:pt x="59300" y="45817"/>
                      </a:moveTo>
                      <a:lnTo>
                        <a:pt x="59300" y="7703"/>
                      </a:lnTo>
                      <a:lnTo>
                        <a:pt x="70479" y="7703"/>
                      </a:lnTo>
                      <a:lnTo>
                        <a:pt x="70479" y="470"/>
                      </a:lnTo>
                      <a:lnTo>
                        <a:pt x="46745" y="470"/>
                      </a:lnTo>
                      <a:lnTo>
                        <a:pt x="46745" y="8315"/>
                      </a:lnTo>
                      <a:cubicBezTo>
                        <a:pt x="43965" y="4950"/>
                        <a:pt x="40755" y="2466"/>
                        <a:pt x="37116" y="863"/>
                      </a:cubicBezTo>
                      <a:cubicBezTo>
                        <a:pt x="33477" y="-725"/>
                        <a:pt x="29226" y="-1519"/>
                        <a:pt x="24364" y="-1519"/>
                      </a:cubicBezTo>
                      <a:cubicBezTo>
                        <a:pt x="16315" y="-1519"/>
                        <a:pt x="9924" y="623"/>
                        <a:pt x="5193" y="4906"/>
                      </a:cubicBezTo>
                      <a:cubicBezTo>
                        <a:pt x="463" y="9189"/>
                        <a:pt x="-1903" y="14974"/>
                        <a:pt x="-1903" y="22258"/>
                      </a:cubicBezTo>
                      <a:cubicBezTo>
                        <a:pt x="-1903" y="29776"/>
                        <a:pt x="805" y="35604"/>
                        <a:pt x="6220" y="39742"/>
                      </a:cubicBezTo>
                      <a:cubicBezTo>
                        <a:pt x="11635" y="43879"/>
                        <a:pt x="19277" y="45948"/>
                        <a:pt x="29146" y="45948"/>
                      </a:cubicBezTo>
                      <a:lnTo>
                        <a:pt x="46745" y="45948"/>
                      </a:lnTo>
                      <a:lnTo>
                        <a:pt x="46745" y="50931"/>
                      </a:lnTo>
                      <a:cubicBezTo>
                        <a:pt x="46745" y="56453"/>
                        <a:pt x="45071" y="60722"/>
                        <a:pt x="41723" y="63738"/>
                      </a:cubicBezTo>
                      <a:cubicBezTo>
                        <a:pt x="38389" y="66768"/>
                        <a:pt x="33695" y="68283"/>
                        <a:pt x="27640" y="68283"/>
                      </a:cubicBezTo>
                      <a:cubicBezTo>
                        <a:pt x="22632" y="68283"/>
                        <a:pt x="18651" y="67147"/>
                        <a:pt x="15696" y="64874"/>
                      </a:cubicBezTo>
                      <a:cubicBezTo>
                        <a:pt x="12741" y="62601"/>
                        <a:pt x="10900" y="59228"/>
                        <a:pt x="10172" y="54756"/>
                      </a:cubicBezTo>
                      <a:lnTo>
                        <a:pt x="3687" y="54756"/>
                      </a:lnTo>
                      <a:lnTo>
                        <a:pt x="3687" y="69442"/>
                      </a:lnTo>
                      <a:cubicBezTo>
                        <a:pt x="8054" y="71306"/>
                        <a:pt x="12297" y="72705"/>
                        <a:pt x="16417" y="73638"/>
                      </a:cubicBezTo>
                      <a:cubicBezTo>
                        <a:pt x="20536" y="74585"/>
                        <a:pt x="24546" y="75058"/>
                        <a:pt x="28447" y="75058"/>
                      </a:cubicBezTo>
                      <a:cubicBezTo>
                        <a:pt x="38506" y="75058"/>
                        <a:pt x="46163" y="72560"/>
                        <a:pt x="51418" y="67562"/>
                      </a:cubicBezTo>
                      <a:cubicBezTo>
                        <a:pt x="56673" y="62579"/>
                        <a:pt x="59300" y="55331"/>
                        <a:pt x="59300" y="4581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2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5EFFDDE2-86FE-E416-BC8F-AC0FACB6EDD2}"/>
                    </a:ext>
                  </a:extLst>
                </p:cNvPr>
                <p:cNvSpPr/>
                <p:nvPr/>
              </p:nvSpPr>
              <p:spPr>
                <a:xfrm rot="-5400000" flipV="1">
                  <a:off x="1953119" y="2525923"/>
                  <a:ext cx="78408" cy="103676"/>
                </a:xfrm>
                <a:custGeom>
                  <a:avLst/>
                  <a:gdLst>
                    <a:gd name="connsiteX0" fmla="*/ 22747 w 78408"/>
                    <a:gd name="connsiteY0" fmla="*/ 68066 h 103676"/>
                    <a:gd name="connsiteX1" fmla="*/ 22747 w 78408"/>
                    <a:gd name="connsiteY1" fmla="*/ 60898 h 103676"/>
                    <a:gd name="connsiteX2" fmla="*/ 27747 w 78408"/>
                    <a:gd name="connsiteY2" fmla="*/ 40923 h 103676"/>
                    <a:gd name="connsiteX3" fmla="*/ 42311 w 78408"/>
                    <a:gd name="connsiteY3" fmla="*/ 34061 h 103676"/>
                    <a:gd name="connsiteX4" fmla="*/ 56874 w 78408"/>
                    <a:gd name="connsiteY4" fmla="*/ 41776 h 103676"/>
                    <a:gd name="connsiteX5" fmla="*/ 61831 w 78408"/>
                    <a:gd name="connsiteY5" fmla="*/ 64526 h 103676"/>
                    <a:gd name="connsiteX6" fmla="*/ 56874 w 78408"/>
                    <a:gd name="connsiteY6" fmla="*/ 87254 h 103676"/>
                    <a:gd name="connsiteX7" fmla="*/ 42311 w 78408"/>
                    <a:gd name="connsiteY7" fmla="*/ 94903 h 103676"/>
                    <a:gd name="connsiteX8" fmla="*/ 27747 w 78408"/>
                    <a:gd name="connsiteY8" fmla="*/ 87997 h 103676"/>
                    <a:gd name="connsiteX9" fmla="*/ 22747 w 78408"/>
                    <a:gd name="connsiteY9" fmla="*/ 68066 h 103676"/>
                    <a:gd name="connsiteX10" fmla="*/ 10192 w 78408"/>
                    <a:gd name="connsiteY10" fmla="*/ 93483 h 103676"/>
                    <a:gd name="connsiteX11" fmla="*/ -1905 w 78408"/>
                    <a:gd name="connsiteY11" fmla="*/ 93483 h 103676"/>
                    <a:gd name="connsiteX12" fmla="*/ -1905 w 78408"/>
                    <a:gd name="connsiteY12" fmla="*/ 100782 h 103676"/>
                    <a:gd name="connsiteX13" fmla="*/ 22747 w 78408"/>
                    <a:gd name="connsiteY13" fmla="*/ 100782 h 103676"/>
                    <a:gd name="connsiteX14" fmla="*/ 22747 w 78408"/>
                    <a:gd name="connsiteY14" fmla="*/ 89440 h 103676"/>
                    <a:gd name="connsiteX15" fmla="*/ 32114 w 78408"/>
                    <a:gd name="connsiteY15" fmla="*/ 99515 h 103676"/>
                    <a:gd name="connsiteX16" fmla="*/ 46219 w 78408"/>
                    <a:gd name="connsiteY16" fmla="*/ 102771 h 103676"/>
                    <a:gd name="connsiteX17" fmla="*/ 68032 w 78408"/>
                    <a:gd name="connsiteY17" fmla="*/ 92172 h 103676"/>
                    <a:gd name="connsiteX18" fmla="*/ 76504 w 78408"/>
                    <a:gd name="connsiteY18" fmla="*/ 64526 h 103676"/>
                    <a:gd name="connsiteX19" fmla="*/ 68032 w 78408"/>
                    <a:gd name="connsiteY19" fmla="*/ 36815 h 103676"/>
                    <a:gd name="connsiteX20" fmla="*/ 46219 w 78408"/>
                    <a:gd name="connsiteY20" fmla="*/ 26194 h 103676"/>
                    <a:gd name="connsiteX21" fmla="*/ 32114 w 78408"/>
                    <a:gd name="connsiteY21" fmla="*/ 29428 h 103676"/>
                    <a:gd name="connsiteX22" fmla="*/ 22747 w 78408"/>
                    <a:gd name="connsiteY22" fmla="*/ 39525 h 103676"/>
                    <a:gd name="connsiteX23" fmla="*/ 22747 w 78408"/>
                    <a:gd name="connsiteY23" fmla="*/ 6394 h 103676"/>
                    <a:gd name="connsiteX24" fmla="*/ 34603 w 78408"/>
                    <a:gd name="connsiteY24" fmla="*/ 6394 h 103676"/>
                    <a:gd name="connsiteX25" fmla="*/ 34603 w 78408"/>
                    <a:gd name="connsiteY25" fmla="*/ -906 h 103676"/>
                    <a:gd name="connsiteX26" fmla="*/ -1905 w 78408"/>
                    <a:gd name="connsiteY26" fmla="*/ -906 h 103676"/>
                    <a:gd name="connsiteX27" fmla="*/ -1905 w 78408"/>
                    <a:gd name="connsiteY27" fmla="*/ 6394 h 103676"/>
                    <a:gd name="connsiteX28" fmla="*/ 10192 w 78408"/>
                    <a:gd name="connsiteY28" fmla="*/ 6394 h 103676"/>
                    <a:gd name="connsiteX29" fmla="*/ 10192 w 78408"/>
                    <a:gd name="connsiteY29" fmla="*/ 93483 h 103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78408" h="103676">
                      <a:moveTo>
                        <a:pt x="22747" y="68066"/>
                      </a:moveTo>
                      <a:lnTo>
                        <a:pt x="22747" y="60898"/>
                      </a:lnTo>
                      <a:cubicBezTo>
                        <a:pt x="22747" y="52156"/>
                        <a:pt x="24413" y="45498"/>
                        <a:pt x="27747" y="40923"/>
                      </a:cubicBezTo>
                      <a:cubicBezTo>
                        <a:pt x="31095" y="36349"/>
                        <a:pt x="35949" y="34061"/>
                        <a:pt x="42311" y="34061"/>
                      </a:cubicBezTo>
                      <a:cubicBezTo>
                        <a:pt x="48730" y="34061"/>
                        <a:pt x="53585" y="36633"/>
                        <a:pt x="56874" y="41776"/>
                      </a:cubicBezTo>
                      <a:cubicBezTo>
                        <a:pt x="60179" y="46919"/>
                        <a:pt x="61831" y="54502"/>
                        <a:pt x="61831" y="64526"/>
                      </a:cubicBezTo>
                      <a:cubicBezTo>
                        <a:pt x="61831" y="74579"/>
                        <a:pt x="60179" y="82155"/>
                        <a:pt x="56874" y="87254"/>
                      </a:cubicBezTo>
                      <a:cubicBezTo>
                        <a:pt x="53585" y="92354"/>
                        <a:pt x="48730" y="94903"/>
                        <a:pt x="42311" y="94903"/>
                      </a:cubicBezTo>
                      <a:cubicBezTo>
                        <a:pt x="35949" y="94903"/>
                        <a:pt x="31095" y="92601"/>
                        <a:pt x="27747" y="87997"/>
                      </a:cubicBezTo>
                      <a:cubicBezTo>
                        <a:pt x="24413" y="83408"/>
                        <a:pt x="22747" y="76764"/>
                        <a:pt x="22747" y="68066"/>
                      </a:cubicBezTo>
                      <a:close/>
                      <a:moveTo>
                        <a:pt x="10192" y="93483"/>
                      </a:moveTo>
                      <a:lnTo>
                        <a:pt x="-1905" y="93483"/>
                      </a:lnTo>
                      <a:lnTo>
                        <a:pt x="-1905" y="100782"/>
                      </a:lnTo>
                      <a:lnTo>
                        <a:pt x="22747" y="100782"/>
                      </a:lnTo>
                      <a:lnTo>
                        <a:pt x="22747" y="89440"/>
                      </a:lnTo>
                      <a:cubicBezTo>
                        <a:pt x="25192" y="94000"/>
                        <a:pt x="28315" y="97358"/>
                        <a:pt x="32114" y="99515"/>
                      </a:cubicBezTo>
                      <a:cubicBezTo>
                        <a:pt x="35913" y="101685"/>
                        <a:pt x="40615" y="102771"/>
                        <a:pt x="46219" y="102771"/>
                      </a:cubicBezTo>
                      <a:cubicBezTo>
                        <a:pt x="55128" y="102771"/>
                        <a:pt x="62399" y="99238"/>
                        <a:pt x="68032" y="92172"/>
                      </a:cubicBezTo>
                      <a:cubicBezTo>
                        <a:pt x="73680" y="85120"/>
                        <a:pt x="76504" y="75905"/>
                        <a:pt x="76504" y="64526"/>
                      </a:cubicBezTo>
                      <a:cubicBezTo>
                        <a:pt x="76504" y="53133"/>
                        <a:pt x="73680" y="43895"/>
                        <a:pt x="68032" y="36815"/>
                      </a:cubicBezTo>
                      <a:cubicBezTo>
                        <a:pt x="62399" y="29734"/>
                        <a:pt x="55128" y="26194"/>
                        <a:pt x="46219" y="26194"/>
                      </a:cubicBezTo>
                      <a:cubicBezTo>
                        <a:pt x="40615" y="26194"/>
                        <a:pt x="35913" y="27272"/>
                        <a:pt x="32114" y="29428"/>
                      </a:cubicBezTo>
                      <a:cubicBezTo>
                        <a:pt x="28315" y="31599"/>
                        <a:pt x="25192" y="34964"/>
                        <a:pt x="22747" y="39525"/>
                      </a:cubicBezTo>
                      <a:lnTo>
                        <a:pt x="22747" y="6394"/>
                      </a:lnTo>
                      <a:lnTo>
                        <a:pt x="34603" y="6394"/>
                      </a:lnTo>
                      <a:lnTo>
                        <a:pt x="34603" y="-906"/>
                      </a:lnTo>
                      <a:lnTo>
                        <a:pt x="-1905" y="-906"/>
                      </a:lnTo>
                      <a:lnTo>
                        <a:pt x="-1905" y="6394"/>
                      </a:lnTo>
                      <a:lnTo>
                        <a:pt x="10192" y="6394"/>
                      </a:lnTo>
                      <a:lnTo>
                        <a:pt x="10192" y="934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2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12AFA695-39F8-D98D-9128-3CB396AF24D9}"/>
                    </a:ext>
                  </a:extLst>
                </p:cNvPr>
                <p:cNvSpPr/>
                <p:nvPr/>
              </p:nvSpPr>
              <p:spPr>
                <a:xfrm rot="-5400000" flipV="1">
                  <a:off x="1950434" y="2456976"/>
                  <a:ext cx="56704" cy="76577"/>
                </a:xfrm>
                <a:custGeom>
                  <a:avLst/>
                  <a:gdLst>
                    <a:gd name="connsiteX0" fmla="*/ -1584 w 56704"/>
                    <a:gd name="connsiteY0" fmla="*/ 4478 h 76577"/>
                    <a:gd name="connsiteX1" fmla="*/ -1584 w 56704"/>
                    <a:gd name="connsiteY1" fmla="*/ 21415 h 76577"/>
                    <a:gd name="connsiteX2" fmla="*/ 5665 w 56704"/>
                    <a:gd name="connsiteY2" fmla="*/ 21415 h 76577"/>
                    <a:gd name="connsiteX3" fmla="*/ 10731 w 56704"/>
                    <a:gd name="connsiteY3" fmla="*/ 9264 h 76577"/>
                    <a:gd name="connsiteX4" fmla="*/ 24967 w 56704"/>
                    <a:gd name="connsiteY4" fmla="*/ 5243 h 76577"/>
                    <a:gd name="connsiteX5" fmla="*/ 37872 w 56704"/>
                    <a:gd name="connsiteY5" fmla="*/ 8412 h 76577"/>
                    <a:gd name="connsiteX6" fmla="*/ 42304 w 56704"/>
                    <a:gd name="connsiteY6" fmla="*/ 17678 h 76577"/>
                    <a:gd name="connsiteX7" fmla="*/ 39051 w 56704"/>
                    <a:gd name="connsiteY7" fmla="*/ 25370 h 76577"/>
                    <a:gd name="connsiteX8" fmla="*/ 25382 w 56704"/>
                    <a:gd name="connsiteY8" fmla="*/ 31664 h 76577"/>
                    <a:gd name="connsiteX9" fmla="*/ 16299 w 56704"/>
                    <a:gd name="connsiteY9" fmla="*/ 34746 h 76577"/>
                    <a:gd name="connsiteX10" fmla="*/ 2761 w 56704"/>
                    <a:gd name="connsiteY10" fmla="*/ 42242 h 76577"/>
                    <a:gd name="connsiteX11" fmla="*/ -1431 w 56704"/>
                    <a:gd name="connsiteY11" fmla="*/ 53737 h 76577"/>
                    <a:gd name="connsiteX12" fmla="*/ 5862 w 56704"/>
                    <a:gd name="connsiteY12" fmla="*/ 69363 h 76577"/>
                    <a:gd name="connsiteX13" fmla="*/ 26059 w 56704"/>
                    <a:gd name="connsiteY13" fmla="*/ 75045 h 76577"/>
                    <a:gd name="connsiteX14" fmla="*/ 38134 w 56704"/>
                    <a:gd name="connsiteY14" fmla="*/ 73537 h 76577"/>
                    <a:gd name="connsiteX15" fmla="*/ 51234 w 56704"/>
                    <a:gd name="connsiteY15" fmla="*/ 69166 h 76577"/>
                    <a:gd name="connsiteX16" fmla="*/ 51234 w 56704"/>
                    <a:gd name="connsiteY16" fmla="*/ 53322 h 76577"/>
                    <a:gd name="connsiteX17" fmla="*/ 44007 w 56704"/>
                    <a:gd name="connsiteY17" fmla="*/ 53322 h 76577"/>
                    <a:gd name="connsiteX18" fmla="*/ 39072 w 56704"/>
                    <a:gd name="connsiteY18" fmla="*/ 64315 h 76577"/>
                    <a:gd name="connsiteX19" fmla="*/ 26474 w 56704"/>
                    <a:gd name="connsiteY19" fmla="*/ 68270 h 76577"/>
                    <a:gd name="connsiteX20" fmla="*/ 14487 w 56704"/>
                    <a:gd name="connsiteY20" fmla="*/ 65473 h 76577"/>
                    <a:gd name="connsiteX21" fmla="*/ 10425 w 56704"/>
                    <a:gd name="connsiteY21" fmla="*/ 57081 h 76577"/>
                    <a:gd name="connsiteX22" fmla="*/ 13504 w 56704"/>
                    <a:gd name="connsiteY22" fmla="*/ 49716 h 76577"/>
                    <a:gd name="connsiteX23" fmla="*/ 25797 w 56704"/>
                    <a:gd name="connsiteY23" fmla="*/ 44099 h 76577"/>
                    <a:gd name="connsiteX24" fmla="*/ 35754 w 56704"/>
                    <a:gd name="connsiteY24" fmla="*/ 41018 h 76577"/>
                    <a:gd name="connsiteX25" fmla="*/ 50579 w 56704"/>
                    <a:gd name="connsiteY25" fmla="*/ 32998 h 76577"/>
                    <a:gd name="connsiteX26" fmla="*/ 55121 w 56704"/>
                    <a:gd name="connsiteY26" fmla="*/ 20606 h 76577"/>
                    <a:gd name="connsiteX27" fmla="*/ 47239 w 56704"/>
                    <a:gd name="connsiteY27" fmla="*/ 4368 h 76577"/>
                    <a:gd name="connsiteX28" fmla="*/ 25513 w 56704"/>
                    <a:gd name="connsiteY28" fmla="*/ -1532 h 76577"/>
                    <a:gd name="connsiteX29" fmla="*/ 11801 w 56704"/>
                    <a:gd name="connsiteY29" fmla="*/ -24 h 76577"/>
                    <a:gd name="connsiteX30" fmla="*/ -1584 w 56704"/>
                    <a:gd name="connsiteY30" fmla="*/ 4478 h 76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6704" h="76577">
                      <a:moveTo>
                        <a:pt x="-1584" y="4478"/>
                      </a:moveTo>
                      <a:lnTo>
                        <a:pt x="-1584" y="21415"/>
                      </a:lnTo>
                      <a:lnTo>
                        <a:pt x="5665" y="21415"/>
                      </a:lnTo>
                      <a:cubicBezTo>
                        <a:pt x="5840" y="16009"/>
                        <a:pt x="7529" y="11959"/>
                        <a:pt x="10731" y="9264"/>
                      </a:cubicBezTo>
                      <a:cubicBezTo>
                        <a:pt x="13948" y="6583"/>
                        <a:pt x="18693" y="5243"/>
                        <a:pt x="24967" y="5243"/>
                      </a:cubicBezTo>
                      <a:cubicBezTo>
                        <a:pt x="30615" y="5243"/>
                        <a:pt x="34917" y="6299"/>
                        <a:pt x="37872" y="8412"/>
                      </a:cubicBezTo>
                      <a:cubicBezTo>
                        <a:pt x="40826" y="10524"/>
                        <a:pt x="42304" y="13613"/>
                        <a:pt x="42304" y="17678"/>
                      </a:cubicBezTo>
                      <a:cubicBezTo>
                        <a:pt x="42304" y="20854"/>
                        <a:pt x="41219" y="23418"/>
                        <a:pt x="39051" y="25370"/>
                      </a:cubicBezTo>
                      <a:cubicBezTo>
                        <a:pt x="36896" y="27337"/>
                        <a:pt x="32340" y="29435"/>
                        <a:pt x="25382" y="31664"/>
                      </a:cubicBezTo>
                      <a:lnTo>
                        <a:pt x="16299" y="34746"/>
                      </a:lnTo>
                      <a:cubicBezTo>
                        <a:pt x="10069" y="36742"/>
                        <a:pt x="5556" y="39241"/>
                        <a:pt x="2761" y="42242"/>
                      </a:cubicBezTo>
                      <a:cubicBezTo>
                        <a:pt x="-34" y="45258"/>
                        <a:pt x="-1431" y="49089"/>
                        <a:pt x="-1431" y="53737"/>
                      </a:cubicBezTo>
                      <a:cubicBezTo>
                        <a:pt x="-1431" y="60381"/>
                        <a:pt x="1000" y="65589"/>
                        <a:pt x="5862" y="69363"/>
                      </a:cubicBezTo>
                      <a:cubicBezTo>
                        <a:pt x="10724" y="73151"/>
                        <a:pt x="17456" y="75045"/>
                        <a:pt x="26059" y="75045"/>
                      </a:cubicBezTo>
                      <a:cubicBezTo>
                        <a:pt x="29887" y="75045"/>
                        <a:pt x="33912" y="74542"/>
                        <a:pt x="38134" y="73537"/>
                      </a:cubicBezTo>
                      <a:cubicBezTo>
                        <a:pt x="42370" y="72532"/>
                        <a:pt x="46736" y="71075"/>
                        <a:pt x="51234" y="69166"/>
                      </a:cubicBezTo>
                      <a:lnTo>
                        <a:pt x="51234" y="53322"/>
                      </a:lnTo>
                      <a:lnTo>
                        <a:pt x="44007" y="53322"/>
                      </a:lnTo>
                      <a:cubicBezTo>
                        <a:pt x="43818" y="58013"/>
                        <a:pt x="42173" y="61677"/>
                        <a:pt x="39072" y="64315"/>
                      </a:cubicBezTo>
                      <a:cubicBezTo>
                        <a:pt x="35987" y="66952"/>
                        <a:pt x="31787" y="68270"/>
                        <a:pt x="26474" y="68270"/>
                      </a:cubicBezTo>
                      <a:cubicBezTo>
                        <a:pt x="21190" y="68270"/>
                        <a:pt x="17194" y="67338"/>
                        <a:pt x="14487" y="65473"/>
                      </a:cubicBezTo>
                      <a:cubicBezTo>
                        <a:pt x="11779" y="63608"/>
                        <a:pt x="10425" y="60811"/>
                        <a:pt x="10425" y="57081"/>
                      </a:cubicBezTo>
                      <a:cubicBezTo>
                        <a:pt x="10425" y="54021"/>
                        <a:pt x="11452" y="51566"/>
                        <a:pt x="13504" y="49716"/>
                      </a:cubicBezTo>
                      <a:cubicBezTo>
                        <a:pt x="15556" y="47880"/>
                        <a:pt x="19654" y="46008"/>
                        <a:pt x="25797" y="44099"/>
                      </a:cubicBezTo>
                      <a:lnTo>
                        <a:pt x="35754" y="41018"/>
                      </a:lnTo>
                      <a:cubicBezTo>
                        <a:pt x="42624" y="38876"/>
                        <a:pt x="47566" y="36203"/>
                        <a:pt x="50579" y="32998"/>
                      </a:cubicBezTo>
                      <a:cubicBezTo>
                        <a:pt x="53607" y="29792"/>
                        <a:pt x="55121" y="25662"/>
                        <a:pt x="55121" y="20606"/>
                      </a:cubicBezTo>
                      <a:cubicBezTo>
                        <a:pt x="55121" y="13729"/>
                        <a:pt x="52494" y="8317"/>
                        <a:pt x="47239" y="4368"/>
                      </a:cubicBezTo>
                      <a:cubicBezTo>
                        <a:pt x="41984" y="435"/>
                        <a:pt x="34742" y="-1532"/>
                        <a:pt x="25513" y="-1532"/>
                      </a:cubicBezTo>
                      <a:cubicBezTo>
                        <a:pt x="20826" y="-1532"/>
                        <a:pt x="16255" y="-1030"/>
                        <a:pt x="11801" y="-24"/>
                      </a:cubicBezTo>
                      <a:cubicBezTo>
                        <a:pt x="7347" y="981"/>
                        <a:pt x="2885" y="2482"/>
                        <a:pt x="-1584" y="44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2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53A54180-7BAC-28A7-BF6E-E3C068376FF1}"/>
                    </a:ext>
                  </a:extLst>
                </p:cNvPr>
                <p:cNvSpPr/>
                <p:nvPr/>
              </p:nvSpPr>
              <p:spPr>
                <a:xfrm rot="-5400000" flipV="1">
                  <a:off x="1921426" y="2360951"/>
                  <a:ext cx="81072" cy="106277"/>
                </a:xfrm>
                <a:custGeom>
                  <a:avLst/>
                  <a:gdLst>
                    <a:gd name="connsiteX0" fmla="*/ -1316 w 81072"/>
                    <a:gd name="connsiteY0" fmla="*/ -2309 h 106277"/>
                    <a:gd name="connsiteX1" fmla="*/ -1316 w 81072"/>
                    <a:gd name="connsiteY1" fmla="*/ 4925 h 106277"/>
                    <a:gd name="connsiteX2" fmla="*/ 9994 w 81072"/>
                    <a:gd name="connsiteY2" fmla="*/ 4925 h 106277"/>
                    <a:gd name="connsiteX3" fmla="*/ 9994 w 81072"/>
                    <a:gd name="connsiteY3" fmla="*/ 96712 h 106277"/>
                    <a:gd name="connsiteX4" fmla="*/ -2015 w 81072"/>
                    <a:gd name="connsiteY4" fmla="*/ 96712 h 106277"/>
                    <a:gd name="connsiteX5" fmla="*/ -2015 w 81072"/>
                    <a:gd name="connsiteY5" fmla="*/ 103968 h 106277"/>
                    <a:gd name="connsiteX6" fmla="*/ 22549 w 81072"/>
                    <a:gd name="connsiteY6" fmla="*/ 103968 h 106277"/>
                    <a:gd name="connsiteX7" fmla="*/ 22549 w 81072"/>
                    <a:gd name="connsiteY7" fmla="*/ 57375 h 106277"/>
                    <a:gd name="connsiteX8" fmla="*/ 31589 w 81072"/>
                    <a:gd name="connsiteY8" fmla="*/ 68521 h 106277"/>
                    <a:gd name="connsiteX9" fmla="*/ 44537 w 81072"/>
                    <a:gd name="connsiteY9" fmla="*/ 72279 h 106277"/>
                    <a:gd name="connsiteX10" fmla="*/ 62201 w 81072"/>
                    <a:gd name="connsiteY10" fmla="*/ 65374 h 106277"/>
                    <a:gd name="connsiteX11" fmla="*/ 67856 w 81072"/>
                    <a:gd name="connsiteY11" fmla="*/ 43869 h 106277"/>
                    <a:gd name="connsiteX12" fmla="*/ 67856 w 81072"/>
                    <a:gd name="connsiteY12" fmla="*/ 4925 h 106277"/>
                    <a:gd name="connsiteX13" fmla="*/ 79057 w 81072"/>
                    <a:gd name="connsiteY13" fmla="*/ 4925 h 106277"/>
                    <a:gd name="connsiteX14" fmla="*/ 79057 w 81072"/>
                    <a:gd name="connsiteY14" fmla="*/ -2309 h 106277"/>
                    <a:gd name="connsiteX15" fmla="*/ 44384 w 81072"/>
                    <a:gd name="connsiteY15" fmla="*/ -2309 h 106277"/>
                    <a:gd name="connsiteX16" fmla="*/ 44384 w 81072"/>
                    <a:gd name="connsiteY16" fmla="*/ 4925 h 106277"/>
                    <a:gd name="connsiteX17" fmla="*/ 55236 w 81072"/>
                    <a:gd name="connsiteY17" fmla="*/ 4925 h 106277"/>
                    <a:gd name="connsiteX18" fmla="*/ 55236 w 81072"/>
                    <a:gd name="connsiteY18" fmla="*/ 39891 h 106277"/>
                    <a:gd name="connsiteX19" fmla="*/ 51982 w 81072"/>
                    <a:gd name="connsiteY19" fmla="*/ 58096 h 106277"/>
                    <a:gd name="connsiteX20" fmla="*/ 40432 w 81072"/>
                    <a:gd name="connsiteY20" fmla="*/ 62991 h 106277"/>
                    <a:gd name="connsiteX21" fmla="*/ 27112 w 81072"/>
                    <a:gd name="connsiteY21" fmla="*/ 56632 h 106277"/>
                    <a:gd name="connsiteX22" fmla="*/ 22549 w 81072"/>
                    <a:gd name="connsiteY22" fmla="*/ 38121 h 106277"/>
                    <a:gd name="connsiteX23" fmla="*/ 22549 w 81072"/>
                    <a:gd name="connsiteY23" fmla="*/ 4925 h 106277"/>
                    <a:gd name="connsiteX24" fmla="*/ 33466 w 81072"/>
                    <a:gd name="connsiteY24" fmla="*/ 4925 h 106277"/>
                    <a:gd name="connsiteX25" fmla="*/ 33466 w 81072"/>
                    <a:gd name="connsiteY25" fmla="*/ -2309 h 106277"/>
                    <a:gd name="connsiteX26" fmla="*/ -1316 w 81072"/>
                    <a:gd name="connsiteY26" fmla="*/ -2309 h 106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81072" h="106277">
                      <a:moveTo>
                        <a:pt x="-1316" y="-2309"/>
                      </a:moveTo>
                      <a:lnTo>
                        <a:pt x="-1316" y="4925"/>
                      </a:lnTo>
                      <a:lnTo>
                        <a:pt x="9994" y="4925"/>
                      </a:lnTo>
                      <a:lnTo>
                        <a:pt x="9994" y="96712"/>
                      </a:lnTo>
                      <a:lnTo>
                        <a:pt x="-2015" y="96712"/>
                      </a:lnTo>
                      <a:lnTo>
                        <a:pt x="-2015" y="103968"/>
                      </a:lnTo>
                      <a:lnTo>
                        <a:pt x="22549" y="103968"/>
                      </a:lnTo>
                      <a:lnTo>
                        <a:pt x="22549" y="57375"/>
                      </a:lnTo>
                      <a:cubicBezTo>
                        <a:pt x="24878" y="62299"/>
                        <a:pt x="27891" y="66014"/>
                        <a:pt x="31589" y="68521"/>
                      </a:cubicBezTo>
                      <a:cubicBezTo>
                        <a:pt x="35300" y="71027"/>
                        <a:pt x="39616" y="72279"/>
                        <a:pt x="44537" y="72279"/>
                      </a:cubicBezTo>
                      <a:cubicBezTo>
                        <a:pt x="52543" y="72279"/>
                        <a:pt x="58431" y="69978"/>
                        <a:pt x="62201" y="65374"/>
                      </a:cubicBezTo>
                      <a:cubicBezTo>
                        <a:pt x="65971" y="60769"/>
                        <a:pt x="67856" y="53601"/>
                        <a:pt x="67856" y="43869"/>
                      </a:cubicBezTo>
                      <a:lnTo>
                        <a:pt x="67856" y="4925"/>
                      </a:lnTo>
                      <a:lnTo>
                        <a:pt x="79057" y="4925"/>
                      </a:lnTo>
                      <a:lnTo>
                        <a:pt x="79057" y="-2309"/>
                      </a:lnTo>
                      <a:lnTo>
                        <a:pt x="44384" y="-2309"/>
                      </a:lnTo>
                      <a:lnTo>
                        <a:pt x="44384" y="4925"/>
                      </a:lnTo>
                      <a:lnTo>
                        <a:pt x="55236" y="4925"/>
                      </a:lnTo>
                      <a:lnTo>
                        <a:pt x="55236" y="39891"/>
                      </a:lnTo>
                      <a:cubicBezTo>
                        <a:pt x="55236" y="48779"/>
                        <a:pt x="54151" y="54847"/>
                        <a:pt x="51982" y="58096"/>
                      </a:cubicBezTo>
                      <a:cubicBezTo>
                        <a:pt x="49828" y="61360"/>
                        <a:pt x="45978" y="62991"/>
                        <a:pt x="40432" y="62991"/>
                      </a:cubicBezTo>
                      <a:cubicBezTo>
                        <a:pt x="34609" y="62991"/>
                        <a:pt x="30169" y="60872"/>
                        <a:pt x="27112" y="56632"/>
                      </a:cubicBezTo>
                      <a:cubicBezTo>
                        <a:pt x="24070" y="52392"/>
                        <a:pt x="22549" y="46222"/>
                        <a:pt x="22549" y="38121"/>
                      </a:cubicBezTo>
                      <a:lnTo>
                        <a:pt x="22549" y="4925"/>
                      </a:lnTo>
                      <a:lnTo>
                        <a:pt x="33466" y="4925"/>
                      </a:lnTo>
                      <a:lnTo>
                        <a:pt x="33466" y="-2309"/>
                      </a:lnTo>
                      <a:lnTo>
                        <a:pt x="-1316" y="-230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2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E3A99F7C-4500-4151-E65B-F0CFFD7A8F83}"/>
                    </a:ext>
                  </a:extLst>
                </p:cNvPr>
                <p:cNvSpPr/>
                <p:nvPr/>
              </p:nvSpPr>
              <p:spPr>
                <a:xfrm rot="-5400000" flipV="1">
                  <a:off x="1943719" y="2289271"/>
                  <a:ext cx="70133" cy="76577"/>
                </a:xfrm>
                <a:custGeom>
                  <a:avLst/>
                  <a:gdLst>
                    <a:gd name="connsiteX0" fmla="*/ 33215 w 70133"/>
                    <a:gd name="connsiteY0" fmla="*/ 5229 h 76577"/>
                    <a:gd name="connsiteX1" fmla="*/ 48456 w 70133"/>
                    <a:gd name="connsiteY1" fmla="*/ 13206 h 76577"/>
                    <a:gd name="connsiteX2" fmla="*/ 53609 w 70133"/>
                    <a:gd name="connsiteY2" fmla="*/ 36787 h 76577"/>
                    <a:gd name="connsiteX3" fmla="*/ 48456 w 70133"/>
                    <a:gd name="connsiteY3" fmla="*/ 60302 h 76577"/>
                    <a:gd name="connsiteX4" fmla="*/ 33215 w 70133"/>
                    <a:gd name="connsiteY4" fmla="*/ 68257 h 76577"/>
                    <a:gd name="connsiteX5" fmla="*/ 17975 w 70133"/>
                    <a:gd name="connsiteY5" fmla="*/ 60302 h 76577"/>
                    <a:gd name="connsiteX6" fmla="*/ 12822 w 70133"/>
                    <a:gd name="connsiteY6" fmla="*/ 36787 h 76577"/>
                    <a:gd name="connsiteX7" fmla="*/ 17996 w 70133"/>
                    <a:gd name="connsiteY7" fmla="*/ 13206 h 76577"/>
                    <a:gd name="connsiteX8" fmla="*/ 33215 w 70133"/>
                    <a:gd name="connsiteY8" fmla="*/ 5229 h 76577"/>
                    <a:gd name="connsiteX9" fmla="*/ 33215 w 70133"/>
                    <a:gd name="connsiteY9" fmla="*/ -1545 h 76577"/>
                    <a:gd name="connsiteX10" fmla="*/ 7756 w 70133"/>
                    <a:gd name="connsiteY10" fmla="*/ 8945 h 76577"/>
                    <a:gd name="connsiteX11" fmla="*/ -1851 w 70133"/>
                    <a:gd name="connsiteY11" fmla="*/ 36787 h 76577"/>
                    <a:gd name="connsiteX12" fmla="*/ 7734 w 70133"/>
                    <a:gd name="connsiteY12" fmla="*/ 64564 h 76577"/>
                    <a:gd name="connsiteX13" fmla="*/ 33215 w 70133"/>
                    <a:gd name="connsiteY13" fmla="*/ 75032 h 76577"/>
                    <a:gd name="connsiteX14" fmla="*/ 58696 w 70133"/>
                    <a:gd name="connsiteY14" fmla="*/ 64564 h 76577"/>
                    <a:gd name="connsiteX15" fmla="*/ 68282 w 70133"/>
                    <a:gd name="connsiteY15" fmla="*/ 36787 h 76577"/>
                    <a:gd name="connsiteX16" fmla="*/ 58696 w 70133"/>
                    <a:gd name="connsiteY16" fmla="*/ 8945 h 76577"/>
                    <a:gd name="connsiteX17" fmla="*/ 33215 w 70133"/>
                    <a:gd name="connsiteY17" fmla="*/ -1545 h 76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0133" h="76577">
                      <a:moveTo>
                        <a:pt x="33215" y="5229"/>
                      </a:moveTo>
                      <a:cubicBezTo>
                        <a:pt x="39955" y="5229"/>
                        <a:pt x="45035" y="7888"/>
                        <a:pt x="48456" y="13206"/>
                      </a:cubicBezTo>
                      <a:cubicBezTo>
                        <a:pt x="51891" y="18539"/>
                        <a:pt x="53609" y="26399"/>
                        <a:pt x="53609" y="36787"/>
                      </a:cubicBezTo>
                      <a:cubicBezTo>
                        <a:pt x="53609" y="47161"/>
                        <a:pt x="51891" y="54999"/>
                        <a:pt x="48456" y="60302"/>
                      </a:cubicBezTo>
                      <a:cubicBezTo>
                        <a:pt x="45035" y="65605"/>
                        <a:pt x="39955" y="68257"/>
                        <a:pt x="33215" y="68257"/>
                      </a:cubicBezTo>
                      <a:cubicBezTo>
                        <a:pt x="26490" y="68257"/>
                        <a:pt x="21410" y="65605"/>
                        <a:pt x="17975" y="60302"/>
                      </a:cubicBezTo>
                      <a:cubicBezTo>
                        <a:pt x="14539" y="54999"/>
                        <a:pt x="12822" y="47161"/>
                        <a:pt x="12822" y="36787"/>
                      </a:cubicBezTo>
                      <a:cubicBezTo>
                        <a:pt x="12822" y="26399"/>
                        <a:pt x="14547" y="18539"/>
                        <a:pt x="17996" y="13206"/>
                      </a:cubicBezTo>
                      <a:cubicBezTo>
                        <a:pt x="21461" y="7888"/>
                        <a:pt x="26534" y="5229"/>
                        <a:pt x="33215" y="5229"/>
                      </a:cubicBezTo>
                      <a:close/>
                      <a:moveTo>
                        <a:pt x="33215" y="-1545"/>
                      </a:moveTo>
                      <a:cubicBezTo>
                        <a:pt x="22662" y="-1545"/>
                        <a:pt x="14175" y="1951"/>
                        <a:pt x="7756" y="8945"/>
                      </a:cubicBezTo>
                      <a:cubicBezTo>
                        <a:pt x="1351" y="15938"/>
                        <a:pt x="-1851" y="25219"/>
                        <a:pt x="-1851" y="36787"/>
                      </a:cubicBezTo>
                      <a:cubicBezTo>
                        <a:pt x="-1851" y="48341"/>
                        <a:pt x="1344" y="57599"/>
                        <a:pt x="7734" y="64564"/>
                      </a:cubicBezTo>
                      <a:cubicBezTo>
                        <a:pt x="14124" y="71542"/>
                        <a:pt x="22618" y="75032"/>
                        <a:pt x="33215" y="75032"/>
                      </a:cubicBezTo>
                      <a:cubicBezTo>
                        <a:pt x="43812" y="75032"/>
                        <a:pt x="52306" y="71542"/>
                        <a:pt x="58696" y="64564"/>
                      </a:cubicBezTo>
                      <a:cubicBezTo>
                        <a:pt x="65087" y="57599"/>
                        <a:pt x="68282" y="48341"/>
                        <a:pt x="68282" y="36787"/>
                      </a:cubicBezTo>
                      <a:cubicBezTo>
                        <a:pt x="68282" y="25219"/>
                        <a:pt x="65087" y="15938"/>
                        <a:pt x="58696" y="8945"/>
                      </a:cubicBezTo>
                      <a:cubicBezTo>
                        <a:pt x="52306" y="1951"/>
                        <a:pt x="43812" y="-1545"/>
                        <a:pt x="33215" y="-154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2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A09038E0-A49B-730A-5D35-EB0061530BBB}"/>
                    </a:ext>
                  </a:extLst>
                </p:cNvPr>
                <p:cNvSpPr/>
                <p:nvPr/>
              </p:nvSpPr>
              <p:spPr>
                <a:xfrm rot="-5400000" flipV="1">
                  <a:off x="1942999" y="2207293"/>
                  <a:ext cx="51049" cy="97120"/>
                </a:xfrm>
                <a:custGeom>
                  <a:avLst/>
                  <a:gdLst>
                    <a:gd name="connsiteX0" fmla="*/ 9790 w 51049"/>
                    <a:gd name="connsiteY0" fmla="*/ 65268 h 97120"/>
                    <a:gd name="connsiteX1" fmla="*/ -1280 w 51049"/>
                    <a:gd name="connsiteY1" fmla="*/ 65268 h 97120"/>
                    <a:gd name="connsiteX2" fmla="*/ -1280 w 51049"/>
                    <a:gd name="connsiteY2" fmla="*/ 72568 h 97120"/>
                    <a:gd name="connsiteX3" fmla="*/ 9790 w 51049"/>
                    <a:gd name="connsiteY3" fmla="*/ 72568 h 97120"/>
                    <a:gd name="connsiteX4" fmla="*/ 9790 w 51049"/>
                    <a:gd name="connsiteY4" fmla="*/ 95099 h 97120"/>
                    <a:gd name="connsiteX5" fmla="*/ 22411 w 51049"/>
                    <a:gd name="connsiteY5" fmla="*/ 95099 h 97120"/>
                    <a:gd name="connsiteX6" fmla="*/ 22411 w 51049"/>
                    <a:gd name="connsiteY6" fmla="*/ 72568 h 97120"/>
                    <a:gd name="connsiteX7" fmla="*/ 46014 w 51049"/>
                    <a:gd name="connsiteY7" fmla="*/ 72568 h 97120"/>
                    <a:gd name="connsiteX8" fmla="*/ 46014 w 51049"/>
                    <a:gd name="connsiteY8" fmla="*/ 65268 h 97120"/>
                    <a:gd name="connsiteX9" fmla="*/ 22411 w 51049"/>
                    <a:gd name="connsiteY9" fmla="*/ 65268 h 97120"/>
                    <a:gd name="connsiteX10" fmla="*/ 22411 w 51049"/>
                    <a:gd name="connsiteY10" fmla="*/ 19156 h 97120"/>
                    <a:gd name="connsiteX11" fmla="*/ 24179 w 51049"/>
                    <a:gd name="connsiteY11" fmla="*/ 7333 h 97120"/>
                    <a:gd name="connsiteX12" fmla="*/ 30730 w 51049"/>
                    <a:gd name="connsiteY12" fmla="*/ 4754 h 97120"/>
                    <a:gd name="connsiteX13" fmla="*/ 37891 w 51049"/>
                    <a:gd name="connsiteY13" fmla="*/ 7639 h 97120"/>
                    <a:gd name="connsiteX14" fmla="*/ 40293 w 51049"/>
                    <a:gd name="connsiteY14" fmla="*/ 17036 h 97120"/>
                    <a:gd name="connsiteX15" fmla="*/ 49769 w 51049"/>
                    <a:gd name="connsiteY15" fmla="*/ 17036 h 97120"/>
                    <a:gd name="connsiteX16" fmla="*/ 44376 w 51049"/>
                    <a:gd name="connsiteY16" fmla="*/ 2547 h 97120"/>
                    <a:gd name="connsiteX17" fmla="*/ 29638 w 51049"/>
                    <a:gd name="connsiteY17" fmla="*/ -2021 h 97120"/>
                    <a:gd name="connsiteX18" fmla="*/ 14288 w 51049"/>
                    <a:gd name="connsiteY18" fmla="*/ 2787 h 97120"/>
                    <a:gd name="connsiteX19" fmla="*/ 9790 w 51049"/>
                    <a:gd name="connsiteY19" fmla="*/ 19156 h 97120"/>
                    <a:gd name="connsiteX20" fmla="*/ 9790 w 51049"/>
                    <a:gd name="connsiteY20" fmla="*/ 65268 h 97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51049" h="97120">
                      <a:moveTo>
                        <a:pt x="9790" y="65268"/>
                      </a:moveTo>
                      <a:lnTo>
                        <a:pt x="-1280" y="65268"/>
                      </a:lnTo>
                      <a:lnTo>
                        <a:pt x="-1280" y="72568"/>
                      </a:lnTo>
                      <a:lnTo>
                        <a:pt x="9790" y="72568"/>
                      </a:lnTo>
                      <a:lnTo>
                        <a:pt x="9790" y="95099"/>
                      </a:lnTo>
                      <a:lnTo>
                        <a:pt x="22411" y="95099"/>
                      </a:lnTo>
                      <a:lnTo>
                        <a:pt x="22411" y="72568"/>
                      </a:lnTo>
                      <a:lnTo>
                        <a:pt x="46014" y="72568"/>
                      </a:lnTo>
                      <a:lnTo>
                        <a:pt x="46014" y="65268"/>
                      </a:lnTo>
                      <a:lnTo>
                        <a:pt x="22411" y="65268"/>
                      </a:lnTo>
                      <a:lnTo>
                        <a:pt x="22411" y="19156"/>
                      </a:lnTo>
                      <a:cubicBezTo>
                        <a:pt x="22411" y="13007"/>
                        <a:pt x="23000" y="9066"/>
                        <a:pt x="24179" y="7333"/>
                      </a:cubicBezTo>
                      <a:cubicBezTo>
                        <a:pt x="25358" y="5613"/>
                        <a:pt x="27542" y="4754"/>
                        <a:pt x="30730" y="4754"/>
                      </a:cubicBezTo>
                      <a:cubicBezTo>
                        <a:pt x="34005" y="4754"/>
                        <a:pt x="36392" y="5715"/>
                        <a:pt x="37891" y="7639"/>
                      </a:cubicBezTo>
                      <a:cubicBezTo>
                        <a:pt x="39391" y="9576"/>
                        <a:pt x="40191" y="12709"/>
                        <a:pt x="40293" y="17036"/>
                      </a:cubicBezTo>
                      <a:lnTo>
                        <a:pt x="49769" y="17036"/>
                      </a:lnTo>
                      <a:cubicBezTo>
                        <a:pt x="49406" y="10436"/>
                        <a:pt x="47608" y="5606"/>
                        <a:pt x="44376" y="2547"/>
                      </a:cubicBezTo>
                      <a:cubicBezTo>
                        <a:pt x="41145" y="-498"/>
                        <a:pt x="36232" y="-2021"/>
                        <a:pt x="29638" y="-2021"/>
                      </a:cubicBezTo>
                      <a:cubicBezTo>
                        <a:pt x="22403" y="-2021"/>
                        <a:pt x="17287" y="-418"/>
                        <a:pt x="14288" y="2787"/>
                      </a:cubicBezTo>
                      <a:cubicBezTo>
                        <a:pt x="11289" y="6007"/>
                        <a:pt x="9790" y="11463"/>
                        <a:pt x="9790" y="19156"/>
                      </a:cubicBezTo>
                      <a:lnTo>
                        <a:pt x="9790" y="652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2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3E62677-FB8F-8B5C-223E-91BC46588536}"/>
                </a:ext>
              </a:extLst>
            </p:cNvPr>
            <p:cNvSpPr/>
            <p:nvPr/>
          </p:nvSpPr>
          <p:spPr>
            <a:xfrm>
              <a:off x="4630739" y="2015715"/>
              <a:ext cx="12703" cy="2917462"/>
            </a:xfrm>
            <a:custGeom>
              <a:avLst/>
              <a:gdLst>
                <a:gd name="connsiteX0" fmla="*/ 0 w 12703"/>
                <a:gd name="connsiteY0" fmla="*/ 2917463 h 2917462"/>
                <a:gd name="connsiteX1" fmla="*/ 0 w 12703"/>
                <a:gd name="connsiteY1" fmla="*/ 0 h 291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3" h="2917462">
                  <a:moveTo>
                    <a:pt x="0" y="2917463"/>
                  </a:moveTo>
                  <a:lnTo>
                    <a:pt x="0" y="0"/>
                  </a:lnTo>
                </a:path>
              </a:pathLst>
            </a:custGeom>
            <a:noFill/>
            <a:ln w="10163" cap="sq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CF7056A-E09A-F255-0552-689C178569DD}"/>
                </a:ext>
              </a:extLst>
            </p:cNvPr>
            <p:cNvSpPr/>
            <p:nvPr/>
          </p:nvSpPr>
          <p:spPr>
            <a:xfrm>
              <a:off x="7545600" y="2015715"/>
              <a:ext cx="12703" cy="2917462"/>
            </a:xfrm>
            <a:custGeom>
              <a:avLst/>
              <a:gdLst>
                <a:gd name="connsiteX0" fmla="*/ 0 w 12703"/>
                <a:gd name="connsiteY0" fmla="*/ 2917463 h 2917462"/>
                <a:gd name="connsiteX1" fmla="*/ 0 w 12703"/>
                <a:gd name="connsiteY1" fmla="*/ 0 h 291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3" h="2917462">
                  <a:moveTo>
                    <a:pt x="0" y="2917463"/>
                  </a:moveTo>
                  <a:lnTo>
                    <a:pt x="0" y="0"/>
                  </a:lnTo>
                </a:path>
              </a:pathLst>
            </a:custGeom>
            <a:noFill/>
            <a:ln w="10163" cap="sq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84CC9E0-B12A-BC2D-E056-87CEBDA8C7A3}"/>
                </a:ext>
              </a:extLst>
            </p:cNvPr>
            <p:cNvSpPr/>
            <p:nvPr/>
          </p:nvSpPr>
          <p:spPr>
            <a:xfrm>
              <a:off x="4630739" y="4933177"/>
              <a:ext cx="2914860" cy="12715"/>
            </a:xfrm>
            <a:custGeom>
              <a:avLst/>
              <a:gdLst>
                <a:gd name="connsiteX0" fmla="*/ 0 w 2914860"/>
                <a:gd name="connsiteY0" fmla="*/ 0 h 12715"/>
                <a:gd name="connsiteX1" fmla="*/ 2914861 w 2914860"/>
                <a:gd name="connsiteY1" fmla="*/ 0 h 1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4860" h="12715">
                  <a:moveTo>
                    <a:pt x="0" y="0"/>
                  </a:moveTo>
                  <a:lnTo>
                    <a:pt x="2914861" y="0"/>
                  </a:lnTo>
                </a:path>
              </a:pathLst>
            </a:custGeom>
            <a:noFill/>
            <a:ln w="10163" cap="sq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9EC5CB5-1E0E-EBDF-35E5-B1782E8BE456}"/>
                </a:ext>
              </a:extLst>
            </p:cNvPr>
            <p:cNvSpPr/>
            <p:nvPr/>
          </p:nvSpPr>
          <p:spPr>
            <a:xfrm>
              <a:off x="4630739" y="2015715"/>
              <a:ext cx="2914860" cy="12715"/>
            </a:xfrm>
            <a:custGeom>
              <a:avLst/>
              <a:gdLst>
                <a:gd name="connsiteX0" fmla="*/ 0 w 2914860"/>
                <a:gd name="connsiteY0" fmla="*/ 0 h 12715"/>
                <a:gd name="connsiteX1" fmla="*/ 2914861 w 2914860"/>
                <a:gd name="connsiteY1" fmla="*/ 0 h 1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4860" h="12715">
                  <a:moveTo>
                    <a:pt x="0" y="0"/>
                  </a:moveTo>
                  <a:lnTo>
                    <a:pt x="2914861" y="0"/>
                  </a:lnTo>
                </a:path>
              </a:pathLst>
            </a:custGeom>
            <a:noFill/>
            <a:ln w="10163" cap="sq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67" name="Graphic 2110">
              <a:extLst>
                <a:ext uri="{FF2B5EF4-FFF2-40B4-BE49-F238E27FC236}">
                  <a16:creationId xmlns:a16="http://schemas.microsoft.com/office/drawing/2014/main" id="{857949F3-96FA-0AA6-65A0-644487E1B1FD}"/>
                </a:ext>
              </a:extLst>
            </p:cNvPr>
            <p:cNvGrpSpPr/>
            <p:nvPr/>
          </p:nvGrpSpPr>
          <p:grpSpPr>
            <a:xfrm>
              <a:off x="7814820" y="1965045"/>
              <a:ext cx="454142" cy="3023257"/>
              <a:chOff x="5634667" y="1050368"/>
              <a:chExt cx="454142" cy="3023257"/>
            </a:xfrm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C9182DAA-9A53-B6DB-A736-09A932E75A97}"/>
                  </a:ext>
                </a:extLst>
              </p:cNvPr>
              <p:cNvSpPr/>
              <p:nvPr/>
            </p:nvSpPr>
            <p:spPr>
              <a:xfrm>
                <a:off x="5638936" y="1101038"/>
                <a:ext cx="145738" cy="2917462"/>
              </a:xfrm>
              <a:custGeom>
                <a:avLst/>
                <a:gdLst>
                  <a:gd name="connsiteX0" fmla="*/ 0 w 145738"/>
                  <a:gd name="connsiteY0" fmla="*/ 2917463 h 2917462"/>
                  <a:gd name="connsiteX1" fmla="*/ 145738 w 145738"/>
                  <a:gd name="connsiteY1" fmla="*/ 2917463 h 2917462"/>
                  <a:gd name="connsiteX2" fmla="*/ 145738 w 145738"/>
                  <a:gd name="connsiteY2" fmla="*/ 0 h 2917462"/>
                  <a:gd name="connsiteX3" fmla="*/ 0 w 145738"/>
                  <a:gd name="connsiteY3" fmla="*/ 0 h 2917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5738" h="2917462">
                    <a:moveTo>
                      <a:pt x="0" y="2917463"/>
                    </a:moveTo>
                    <a:lnTo>
                      <a:pt x="145738" y="2917463"/>
                    </a:lnTo>
                    <a:lnTo>
                      <a:pt x="1457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4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33CC948B-61AE-D94C-CE42-C7A896A83D1D}"/>
                  </a:ext>
                </a:extLst>
              </p:cNvPr>
              <p:cNvSpPr/>
              <p:nvPr/>
            </p:nvSpPr>
            <p:spPr>
              <a:xfrm>
                <a:off x="5638936" y="1101038"/>
                <a:ext cx="145738" cy="2917462"/>
              </a:xfrm>
              <a:custGeom>
                <a:avLst/>
                <a:gdLst>
                  <a:gd name="connsiteX0" fmla="*/ 0 w 145738"/>
                  <a:gd name="connsiteY0" fmla="*/ 2917463 h 2917462"/>
                  <a:gd name="connsiteX1" fmla="*/ 0 w 145738"/>
                  <a:gd name="connsiteY1" fmla="*/ 2906057 h 2917462"/>
                  <a:gd name="connsiteX2" fmla="*/ 0 w 145738"/>
                  <a:gd name="connsiteY2" fmla="*/ 11397 h 2917462"/>
                  <a:gd name="connsiteX3" fmla="*/ 0 w 145738"/>
                  <a:gd name="connsiteY3" fmla="*/ 0 h 2917462"/>
                  <a:gd name="connsiteX4" fmla="*/ 145738 w 145738"/>
                  <a:gd name="connsiteY4" fmla="*/ 0 h 2917462"/>
                  <a:gd name="connsiteX5" fmla="*/ 145738 w 145738"/>
                  <a:gd name="connsiteY5" fmla="*/ 11397 h 2917462"/>
                  <a:gd name="connsiteX6" fmla="*/ 145738 w 145738"/>
                  <a:gd name="connsiteY6" fmla="*/ 2906057 h 2917462"/>
                  <a:gd name="connsiteX7" fmla="*/ 145738 w 145738"/>
                  <a:gd name="connsiteY7" fmla="*/ 2917463 h 2917462"/>
                  <a:gd name="connsiteX8" fmla="*/ 145738 w 145738"/>
                  <a:gd name="connsiteY8" fmla="*/ 2917463 h 2917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738" h="2917462">
                    <a:moveTo>
                      <a:pt x="0" y="2917463"/>
                    </a:moveTo>
                    <a:lnTo>
                      <a:pt x="0" y="2906057"/>
                    </a:lnTo>
                    <a:lnTo>
                      <a:pt x="0" y="11397"/>
                    </a:lnTo>
                    <a:lnTo>
                      <a:pt x="0" y="0"/>
                    </a:lnTo>
                    <a:lnTo>
                      <a:pt x="145738" y="0"/>
                    </a:lnTo>
                    <a:lnTo>
                      <a:pt x="145738" y="11397"/>
                    </a:lnTo>
                    <a:lnTo>
                      <a:pt x="145738" y="2906057"/>
                    </a:lnTo>
                    <a:lnTo>
                      <a:pt x="145738" y="2917463"/>
                    </a:lnTo>
                    <a:lnTo>
                      <a:pt x="145738" y="2917463"/>
                    </a:lnTo>
                    <a:close/>
                  </a:path>
                </a:pathLst>
              </a:custGeom>
              <a:solidFill>
                <a:srgbClr val="FFFFFF"/>
              </a:solidFill>
              <a:ln w="12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83E629C2-612B-73B8-8264-9B16D36468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V="1">
                <a:off x="5634667" y="1104433"/>
                <a:ext cx="146348" cy="2911270"/>
              </a:xfrm>
              <a:custGeom>
                <a:avLst/>
                <a:gdLst>
                  <a:gd name="connsiteX0" fmla="*/ 0 w 146348"/>
                  <a:gd name="connsiteY0" fmla="*/ 39 h 2911270"/>
                  <a:gd name="connsiteX1" fmla="*/ 146348 w 146348"/>
                  <a:gd name="connsiteY1" fmla="*/ 39 h 2911270"/>
                  <a:gd name="connsiteX2" fmla="*/ 146348 w 146348"/>
                  <a:gd name="connsiteY2" fmla="*/ 2911309 h 2911270"/>
                  <a:gd name="connsiteX3" fmla="*/ 0 w 146348"/>
                  <a:gd name="connsiteY3" fmla="*/ 2911309 h 2911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6348" h="2911270">
                    <a:moveTo>
                      <a:pt x="0" y="39"/>
                    </a:moveTo>
                    <a:lnTo>
                      <a:pt x="146348" y="39"/>
                    </a:lnTo>
                    <a:lnTo>
                      <a:pt x="146348" y="2911309"/>
                    </a:lnTo>
                    <a:lnTo>
                      <a:pt x="0" y="2911309"/>
                    </a:lnTo>
                    <a:close/>
                  </a:path>
                </a:pathLst>
              </a:custGeom>
            </p:spPr>
          </p:pic>
          <p:grpSp>
            <p:nvGrpSpPr>
              <p:cNvPr id="71" name="Graphic 2110">
                <a:extLst>
                  <a:ext uri="{FF2B5EF4-FFF2-40B4-BE49-F238E27FC236}">
                    <a16:creationId xmlns:a16="http://schemas.microsoft.com/office/drawing/2014/main" id="{37655D53-3E01-90B3-FC95-F36C9A485241}"/>
                  </a:ext>
                </a:extLst>
              </p:cNvPr>
              <p:cNvGrpSpPr/>
              <p:nvPr/>
            </p:nvGrpSpPr>
            <p:grpSpPr>
              <a:xfrm>
                <a:off x="5784674" y="1050368"/>
                <a:ext cx="304135" cy="3023257"/>
                <a:chOff x="5784674" y="1050368"/>
                <a:chExt cx="304135" cy="3023257"/>
              </a:xfrm>
              <a:solidFill>
                <a:srgbClr val="000000"/>
              </a:solidFill>
            </p:grpSpPr>
            <p:grpSp>
              <p:nvGrpSpPr>
                <p:cNvPr id="73" name="Graphic 2110">
                  <a:extLst>
                    <a:ext uri="{FF2B5EF4-FFF2-40B4-BE49-F238E27FC236}">
                      <a16:creationId xmlns:a16="http://schemas.microsoft.com/office/drawing/2014/main" id="{0FC43688-EED5-3193-FFF1-DA6C9ADF849F}"/>
                    </a:ext>
                  </a:extLst>
                </p:cNvPr>
                <p:cNvGrpSpPr/>
                <p:nvPr/>
              </p:nvGrpSpPr>
              <p:grpSpPr>
                <a:xfrm>
                  <a:off x="5784674" y="3967830"/>
                  <a:ext cx="301886" cy="105796"/>
                  <a:chOff x="5784674" y="3967830"/>
                  <a:chExt cx="301886" cy="105796"/>
                </a:xfrm>
                <a:solidFill>
                  <a:srgbClr val="000000"/>
                </a:solidFill>
              </p:grpSpPr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3A4B335F-264A-68B8-F5D8-3346B201DD99}"/>
                      </a:ext>
                    </a:extLst>
                  </p:cNvPr>
                  <p:cNvSpPr/>
                  <p:nvPr/>
                </p:nvSpPr>
                <p:spPr>
                  <a:xfrm>
                    <a:off x="5784674" y="4018500"/>
                    <a:ext cx="44463" cy="12715"/>
                  </a:xfrm>
                  <a:custGeom>
                    <a:avLst/>
                    <a:gdLst>
                      <a:gd name="connsiteX0" fmla="*/ 373 w 44463"/>
                      <a:gd name="connsiteY0" fmla="*/ 249 h 12715"/>
                      <a:gd name="connsiteX1" fmla="*/ 44837 w 44463"/>
                      <a:gd name="connsiteY1" fmla="*/ 249 h 127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4463" h="12715">
                        <a:moveTo>
                          <a:pt x="373" y="249"/>
                        </a:moveTo>
                        <a:lnTo>
                          <a:pt x="44837" y="249"/>
                        </a:lnTo>
                      </a:path>
                    </a:pathLst>
                  </a:custGeom>
                  <a:solidFill>
                    <a:srgbClr val="000000"/>
                  </a:solidFill>
                  <a:ln w="1016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grpSp>
                <p:nvGrpSpPr>
                  <p:cNvPr id="105" name="Graphic 2110">
                    <a:extLst>
                      <a:ext uri="{FF2B5EF4-FFF2-40B4-BE49-F238E27FC236}">
                        <a16:creationId xmlns:a16="http://schemas.microsoft.com/office/drawing/2014/main" id="{4E12CAC6-F055-F26B-FA4A-06970B97C085}"/>
                      </a:ext>
                    </a:extLst>
                  </p:cNvPr>
                  <p:cNvGrpSpPr/>
                  <p:nvPr/>
                </p:nvGrpSpPr>
                <p:grpSpPr>
                  <a:xfrm>
                    <a:off x="5882816" y="3967830"/>
                    <a:ext cx="203745" cy="105796"/>
                    <a:chOff x="5882816" y="3967830"/>
                    <a:chExt cx="203745" cy="105796"/>
                  </a:xfrm>
                  <a:solidFill>
                    <a:srgbClr val="000000"/>
                  </a:solidFill>
                </p:grpSpPr>
                <p:sp>
                  <p:nvSpPr>
                    <p:cNvPr id="106" name="Freeform: Shape 105">
                      <a:extLst>
                        <a:ext uri="{FF2B5EF4-FFF2-40B4-BE49-F238E27FC236}">
                          <a16:creationId xmlns:a16="http://schemas.microsoft.com/office/drawing/2014/main" id="{B7E02889-FDE0-1929-482D-D7E46E7E3FE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882816" y="3967830"/>
                      <a:ext cx="70417" cy="105796"/>
                    </a:xfrm>
                    <a:custGeom>
                      <a:avLst/>
                      <a:gdLst>
                        <a:gd name="connsiteX0" fmla="*/ 33547 w 70417"/>
                        <a:gd name="connsiteY0" fmla="*/ 4694 h 105796"/>
                        <a:gd name="connsiteX1" fmla="*/ 49181 w 70417"/>
                        <a:gd name="connsiteY1" fmla="*/ 16168 h 105796"/>
                        <a:gd name="connsiteX2" fmla="*/ 54377 w 70417"/>
                        <a:gd name="connsiteY2" fmla="*/ 50785 h 105796"/>
                        <a:gd name="connsiteX3" fmla="*/ 49181 w 70417"/>
                        <a:gd name="connsiteY3" fmla="*/ 85489 h 105796"/>
                        <a:gd name="connsiteX4" fmla="*/ 33547 w 70417"/>
                        <a:gd name="connsiteY4" fmla="*/ 96963 h 105796"/>
                        <a:gd name="connsiteX5" fmla="*/ 17913 w 70417"/>
                        <a:gd name="connsiteY5" fmla="*/ 85489 h 105796"/>
                        <a:gd name="connsiteX6" fmla="*/ 12738 w 70417"/>
                        <a:gd name="connsiteY6" fmla="*/ 50785 h 105796"/>
                        <a:gd name="connsiteX7" fmla="*/ 17913 w 70417"/>
                        <a:gd name="connsiteY7" fmla="*/ 16168 h 105796"/>
                        <a:gd name="connsiteX8" fmla="*/ 33547 w 70417"/>
                        <a:gd name="connsiteY8" fmla="*/ 4694 h 105796"/>
                        <a:gd name="connsiteX9" fmla="*/ 33547 w 70417"/>
                        <a:gd name="connsiteY9" fmla="*/ -2081 h 105796"/>
                        <a:gd name="connsiteX10" fmla="*/ 7651 w 70417"/>
                        <a:gd name="connsiteY10" fmla="*/ 11840 h 105796"/>
                        <a:gd name="connsiteX11" fmla="*/ -1651 w 70417"/>
                        <a:gd name="connsiteY11" fmla="*/ 50785 h 105796"/>
                        <a:gd name="connsiteX12" fmla="*/ 7651 w 70417"/>
                        <a:gd name="connsiteY12" fmla="*/ 89773 h 105796"/>
                        <a:gd name="connsiteX13" fmla="*/ 33547 w 70417"/>
                        <a:gd name="connsiteY13" fmla="*/ 103716 h 105796"/>
                        <a:gd name="connsiteX14" fmla="*/ 59487 w 70417"/>
                        <a:gd name="connsiteY14" fmla="*/ 89773 h 105796"/>
                        <a:gd name="connsiteX15" fmla="*/ 68766 w 70417"/>
                        <a:gd name="connsiteY15" fmla="*/ 50785 h 105796"/>
                        <a:gd name="connsiteX16" fmla="*/ 59487 w 70417"/>
                        <a:gd name="connsiteY16" fmla="*/ 11840 h 105796"/>
                        <a:gd name="connsiteX17" fmla="*/ 33547 w 70417"/>
                        <a:gd name="connsiteY17" fmla="*/ -2081 h 1057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70417" h="105796">
                          <a:moveTo>
                            <a:pt x="33547" y="4694"/>
                          </a:moveTo>
                          <a:cubicBezTo>
                            <a:pt x="40519" y="4694"/>
                            <a:pt x="45731" y="8519"/>
                            <a:pt x="49181" y="16168"/>
                          </a:cubicBezTo>
                          <a:cubicBezTo>
                            <a:pt x="52645" y="23817"/>
                            <a:pt x="54377" y="35356"/>
                            <a:pt x="54377" y="50785"/>
                          </a:cubicBezTo>
                          <a:cubicBezTo>
                            <a:pt x="54377" y="66272"/>
                            <a:pt x="52645" y="77840"/>
                            <a:pt x="49181" y="85489"/>
                          </a:cubicBezTo>
                          <a:cubicBezTo>
                            <a:pt x="45731" y="93138"/>
                            <a:pt x="40519" y="96963"/>
                            <a:pt x="33547" y="96963"/>
                          </a:cubicBezTo>
                          <a:cubicBezTo>
                            <a:pt x="26589" y="96963"/>
                            <a:pt x="21378" y="93138"/>
                            <a:pt x="17913" y="85489"/>
                          </a:cubicBezTo>
                          <a:cubicBezTo>
                            <a:pt x="14463" y="77840"/>
                            <a:pt x="12738" y="66272"/>
                            <a:pt x="12738" y="50785"/>
                          </a:cubicBezTo>
                          <a:cubicBezTo>
                            <a:pt x="12738" y="35356"/>
                            <a:pt x="14463" y="23817"/>
                            <a:pt x="17913" y="16168"/>
                          </a:cubicBezTo>
                          <a:cubicBezTo>
                            <a:pt x="21378" y="8519"/>
                            <a:pt x="26589" y="4694"/>
                            <a:pt x="33547" y="4694"/>
                          </a:cubicBezTo>
                          <a:close/>
                          <a:moveTo>
                            <a:pt x="33547" y="-2081"/>
                          </a:moveTo>
                          <a:cubicBezTo>
                            <a:pt x="22498" y="-2081"/>
                            <a:pt x="13867" y="2560"/>
                            <a:pt x="7651" y="11840"/>
                          </a:cubicBezTo>
                          <a:cubicBezTo>
                            <a:pt x="1450" y="21136"/>
                            <a:pt x="-1651" y="34117"/>
                            <a:pt x="-1651" y="50785"/>
                          </a:cubicBezTo>
                          <a:cubicBezTo>
                            <a:pt x="-1651" y="67496"/>
                            <a:pt x="1450" y="80492"/>
                            <a:pt x="7651" y="89773"/>
                          </a:cubicBezTo>
                          <a:cubicBezTo>
                            <a:pt x="13867" y="99068"/>
                            <a:pt x="22498" y="103716"/>
                            <a:pt x="33547" y="103716"/>
                          </a:cubicBezTo>
                          <a:cubicBezTo>
                            <a:pt x="44654" y="103716"/>
                            <a:pt x="53300" y="99068"/>
                            <a:pt x="59487" y="89773"/>
                          </a:cubicBezTo>
                          <a:cubicBezTo>
                            <a:pt x="65673" y="80492"/>
                            <a:pt x="68766" y="67496"/>
                            <a:pt x="68766" y="50785"/>
                          </a:cubicBezTo>
                          <a:cubicBezTo>
                            <a:pt x="68766" y="34117"/>
                            <a:pt x="65673" y="21136"/>
                            <a:pt x="59487" y="11840"/>
                          </a:cubicBezTo>
                          <a:cubicBezTo>
                            <a:pt x="53300" y="2560"/>
                            <a:pt x="44654" y="-2081"/>
                            <a:pt x="33547" y="-208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2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7" name="Freeform: Shape 106">
                      <a:extLst>
                        <a:ext uri="{FF2B5EF4-FFF2-40B4-BE49-F238E27FC236}">
                          <a16:creationId xmlns:a16="http://schemas.microsoft.com/office/drawing/2014/main" id="{2CECF401-70A6-DD39-1D8F-6AD58496523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975676" y="4055378"/>
                      <a:ext cx="18144" cy="18248"/>
                    </a:xfrm>
                    <a:custGeom>
                      <a:avLst/>
                      <a:gdLst>
                        <a:gd name="connsiteX0" fmla="*/ -630 w 18144"/>
                        <a:gd name="connsiteY0" fmla="*/ 9017 h 18248"/>
                        <a:gd name="connsiteX1" fmla="*/ 1969 w 18144"/>
                        <a:gd name="connsiteY1" fmla="*/ 15508 h 18248"/>
                        <a:gd name="connsiteX2" fmla="*/ 8454 w 18144"/>
                        <a:gd name="connsiteY2" fmla="*/ 18174 h 18248"/>
                        <a:gd name="connsiteX3" fmla="*/ 14851 w 18144"/>
                        <a:gd name="connsiteY3" fmla="*/ 15508 h 18248"/>
                        <a:gd name="connsiteX4" fmla="*/ 17515 w 18144"/>
                        <a:gd name="connsiteY4" fmla="*/ 9017 h 18248"/>
                        <a:gd name="connsiteX5" fmla="*/ 14851 w 18144"/>
                        <a:gd name="connsiteY5" fmla="*/ 2592 h 18248"/>
                        <a:gd name="connsiteX6" fmla="*/ 8454 w 18144"/>
                        <a:gd name="connsiteY6" fmla="*/ -74 h 18248"/>
                        <a:gd name="connsiteX7" fmla="*/ 1969 w 18144"/>
                        <a:gd name="connsiteY7" fmla="*/ 2548 h 18248"/>
                        <a:gd name="connsiteX8" fmla="*/ -630 w 18144"/>
                        <a:gd name="connsiteY8" fmla="*/ 9017 h 182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8144" h="18248">
                          <a:moveTo>
                            <a:pt x="-630" y="9017"/>
                          </a:moveTo>
                          <a:cubicBezTo>
                            <a:pt x="-630" y="11567"/>
                            <a:pt x="237" y="13730"/>
                            <a:pt x="1969" y="15508"/>
                          </a:cubicBezTo>
                          <a:cubicBezTo>
                            <a:pt x="3701" y="17285"/>
                            <a:pt x="5863" y="18174"/>
                            <a:pt x="8454" y="18174"/>
                          </a:cubicBezTo>
                          <a:cubicBezTo>
                            <a:pt x="10958" y="18174"/>
                            <a:pt x="13090" y="17285"/>
                            <a:pt x="14851" y="15508"/>
                          </a:cubicBezTo>
                          <a:cubicBezTo>
                            <a:pt x="16627" y="13730"/>
                            <a:pt x="17515" y="11567"/>
                            <a:pt x="17515" y="9017"/>
                          </a:cubicBezTo>
                          <a:cubicBezTo>
                            <a:pt x="17515" y="6511"/>
                            <a:pt x="16627" y="4369"/>
                            <a:pt x="14851" y="2592"/>
                          </a:cubicBezTo>
                          <a:cubicBezTo>
                            <a:pt x="13090" y="814"/>
                            <a:pt x="10958" y="-74"/>
                            <a:pt x="8454" y="-74"/>
                          </a:cubicBezTo>
                          <a:cubicBezTo>
                            <a:pt x="5863" y="-74"/>
                            <a:pt x="3701" y="800"/>
                            <a:pt x="1969" y="2548"/>
                          </a:cubicBezTo>
                          <a:cubicBezTo>
                            <a:pt x="237" y="4311"/>
                            <a:pt x="-630" y="6467"/>
                            <a:pt x="-630" y="9017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2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8" name="Freeform: Shape 107">
                      <a:extLst>
                        <a:ext uri="{FF2B5EF4-FFF2-40B4-BE49-F238E27FC236}">
                          <a16:creationId xmlns:a16="http://schemas.microsoft.com/office/drawing/2014/main" id="{5C0B6C96-8BF6-BB39-4949-90B1D6EE217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016144" y="3967830"/>
                      <a:ext cx="70417" cy="105796"/>
                    </a:xfrm>
                    <a:custGeom>
                      <a:avLst/>
                      <a:gdLst>
                        <a:gd name="connsiteX0" fmla="*/ 33557 w 70417"/>
                        <a:gd name="connsiteY0" fmla="*/ 4694 h 105796"/>
                        <a:gd name="connsiteX1" fmla="*/ 49191 w 70417"/>
                        <a:gd name="connsiteY1" fmla="*/ 16168 h 105796"/>
                        <a:gd name="connsiteX2" fmla="*/ 54388 w 70417"/>
                        <a:gd name="connsiteY2" fmla="*/ 50785 h 105796"/>
                        <a:gd name="connsiteX3" fmla="*/ 49191 w 70417"/>
                        <a:gd name="connsiteY3" fmla="*/ 85489 h 105796"/>
                        <a:gd name="connsiteX4" fmla="*/ 33557 w 70417"/>
                        <a:gd name="connsiteY4" fmla="*/ 96963 h 105796"/>
                        <a:gd name="connsiteX5" fmla="*/ 17924 w 70417"/>
                        <a:gd name="connsiteY5" fmla="*/ 85489 h 105796"/>
                        <a:gd name="connsiteX6" fmla="*/ 12749 w 70417"/>
                        <a:gd name="connsiteY6" fmla="*/ 50785 h 105796"/>
                        <a:gd name="connsiteX7" fmla="*/ 17924 w 70417"/>
                        <a:gd name="connsiteY7" fmla="*/ 16168 h 105796"/>
                        <a:gd name="connsiteX8" fmla="*/ 33557 w 70417"/>
                        <a:gd name="connsiteY8" fmla="*/ 4694 h 105796"/>
                        <a:gd name="connsiteX9" fmla="*/ 33557 w 70417"/>
                        <a:gd name="connsiteY9" fmla="*/ -2081 h 105796"/>
                        <a:gd name="connsiteX10" fmla="*/ 7661 w 70417"/>
                        <a:gd name="connsiteY10" fmla="*/ 11840 h 105796"/>
                        <a:gd name="connsiteX11" fmla="*/ -1640 w 70417"/>
                        <a:gd name="connsiteY11" fmla="*/ 50785 h 105796"/>
                        <a:gd name="connsiteX12" fmla="*/ 7661 w 70417"/>
                        <a:gd name="connsiteY12" fmla="*/ 89773 h 105796"/>
                        <a:gd name="connsiteX13" fmla="*/ 33557 w 70417"/>
                        <a:gd name="connsiteY13" fmla="*/ 103716 h 105796"/>
                        <a:gd name="connsiteX14" fmla="*/ 59497 w 70417"/>
                        <a:gd name="connsiteY14" fmla="*/ 89773 h 105796"/>
                        <a:gd name="connsiteX15" fmla="*/ 68777 w 70417"/>
                        <a:gd name="connsiteY15" fmla="*/ 50785 h 105796"/>
                        <a:gd name="connsiteX16" fmla="*/ 59497 w 70417"/>
                        <a:gd name="connsiteY16" fmla="*/ 11840 h 105796"/>
                        <a:gd name="connsiteX17" fmla="*/ 33557 w 70417"/>
                        <a:gd name="connsiteY17" fmla="*/ -2081 h 1057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70417" h="105796">
                          <a:moveTo>
                            <a:pt x="33557" y="4694"/>
                          </a:moveTo>
                          <a:cubicBezTo>
                            <a:pt x="40530" y="4694"/>
                            <a:pt x="45741" y="8519"/>
                            <a:pt x="49191" y="16168"/>
                          </a:cubicBezTo>
                          <a:cubicBezTo>
                            <a:pt x="52656" y="23817"/>
                            <a:pt x="54388" y="35356"/>
                            <a:pt x="54388" y="50785"/>
                          </a:cubicBezTo>
                          <a:cubicBezTo>
                            <a:pt x="54388" y="66272"/>
                            <a:pt x="52656" y="77840"/>
                            <a:pt x="49191" y="85489"/>
                          </a:cubicBezTo>
                          <a:cubicBezTo>
                            <a:pt x="45741" y="93138"/>
                            <a:pt x="40530" y="96963"/>
                            <a:pt x="33557" y="96963"/>
                          </a:cubicBezTo>
                          <a:cubicBezTo>
                            <a:pt x="26599" y="96963"/>
                            <a:pt x="21388" y="93138"/>
                            <a:pt x="17924" y="85489"/>
                          </a:cubicBezTo>
                          <a:cubicBezTo>
                            <a:pt x="14474" y="77840"/>
                            <a:pt x="12749" y="66272"/>
                            <a:pt x="12749" y="50785"/>
                          </a:cubicBezTo>
                          <a:cubicBezTo>
                            <a:pt x="12749" y="35356"/>
                            <a:pt x="14474" y="23817"/>
                            <a:pt x="17924" y="16168"/>
                          </a:cubicBezTo>
                          <a:cubicBezTo>
                            <a:pt x="21388" y="8519"/>
                            <a:pt x="26599" y="4694"/>
                            <a:pt x="33557" y="4694"/>
                          </a:cubicBezTo>
                          <a:close/>
                          <a:moveTo>
                            <a:pt x="33557" y="-2081"/>
                          </a:moveTo>
                          <a:cubicBezTo>
                            <a:pt x="22509" y="-2081"/>
                            <a:pt x="13877" y="2560"/>
                            <a:pt x="7661" y="11840"/>
                          </a:cubicBezTo>
                          <a:cubicBezTo>
                            <a:pt x="1460" y="21136"/>
                            <a:pt x="-1640" y="34117"/>
                            <a:pt x="-1640" y="50785"/>
                          </a:cubicBezTo>
                          <a:cubicBezTo>
                            <a:pt x="-1640" y="67496"/>
                            <a:pt x="1460" y="80492"/>
                            <a:pt x="7661" y="89773"/>
                          </a:cubicBezTo>
                          <a:cubicBezTo>
                            <a:pt x="13877" y="99068"/>
                            <a:pt x="22509" y="103716"/>
                            <a:pt x="33557" y="103716"/>
                          </a:cubicBezTo>
                          <a:cubicBezTo>
                            <a:pt x="44664" y="103716"/>
                            <a:pt x="53311" y="99068"/>
                            <a:pt x="59497" y="89773"/>
                          </a:cubicBezTo>
                          <a:cubicBezTo>
                            <a:pt x="65683" y="80492"/>
                            <a:pt x="68777" y="67496"/>
                            <a:pt x="68777" y="50785"/>
                          </a:cubicBezTo>
                          <a:cubicBezTo>
                            <a:pt x="68777" y="34117"/>
                            <a:pt x="65683" y="21136"/>
                            <a:pt x="59497" y="11840"/>
                          </a:cubicBezTo>
                          <a:cubicBezTo>
                            <a:pt x="53311" y="2560"/>
                            <a:pt x="44664" y="-2081"/>
                            <a:pt x="33557" y="-208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2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</p:grpSp>
            </p:grpSp>
            <p:grpSp>
              <p:nvGrpSpPr>
                <p:cNvPr id="74" name="Graphic 2110">
                  <a:extLst>
                    <a:ext uri="{FF2B5EF4-FFF2-40B4-BE49-F238E27FC236}">
                      <a16:creationId xmlns:a16="http://schemas.microsoft.com/office/drawing/2014/main" id="{FC7D2A48-8040-38AF-6A94-8C49AA89664B}"/>
                    </a:ext>
                  </a:extLst>
                </p:cNvPr>
                <p:cNvGrpSpPr/>
                <p:nvPr/>
              </p:nvGrpSpPr>
              <p:grpSpPr>
                <a:xfrm>
                  <a:off x="5784674" y="3384329"/>
                  <a:ext cx="297454" cy="105796"/>
                  <a:chOff x="5784674" y="3384329"/>
                  <a:chExt cx="297454" cy="105796"/>
                </a:xfrm>
                <a:solidFill>
                  <a:srgbClr val="000000"/>
                </a:solidFill>
              </p:grpSpPr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D4C70A08-E21E-2692-E773-3FE767D384E2}"/>
                      </a:ext>
                    </a:extLst>
                  </p:cNvPr>
                  <p:cNvSpPr/>
                  <p:nvPr/>
                </p:nvSpPr>
                <p:spPr>
                  <a:xfrm>
                    <a:off x="5784674" y="3435000"/>
                    <a:ext cx="44463" cy="12715"/>
                  </a:xfrm>
                  <a:custGeom>
                    <a:avLst/>
                    <a:gdLst>
                      <a:gd name="connsiteX0" fmla="*/ 373 w 44463"/>
                      <a:gd name="connsiteY0" fmla="*/ 203 h 12715"/>
                      <a:gd name="connsiteX1" fmla="*/ 44837 w 44463"/>
                      <a:gd name="connsiteY1" fmla="*/ 203 h 127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4463" h="12715">
                        <a:moveTo>
                          <a:pt x="373" y="203"/>
                        </a:moveTo>
                        <a:lnTo>
                          <a:pt x="44837" y="203"/>
                        </a:lnTo>
                      </a:path>
                    </a:pathLst>
                  </a:custGeom>
                  <a:solidFill>
                    <a:srgbClr val="000000"/>
                  </a:solidFill>
                  <a:ln w="1016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grpSp>
                <p:nvGrpSpPr>
                  <p:cNvPr id="100" name="Graphic 2110">
                    <a:extLst>
                      <a:ext uri="{FF2B5EF4-FFF2-40B4-BE49-F238E27FC236}">
                        <a16:creationId xmlns:a16="http://schemas.microsoft.com/office/drawing/2014/main" id="{CF5B75F5-141A-B75B-BF24-120B30A6A1E5}"/>
                      </a:ext>
                    </a:extLst>
                  </p:cNvPr>
                  <p:cNvGrpSpPr/>
                  <p:nvPr/>
                </p:nvGrpSpPr>
                <p:grpSpPr>
                  <a:xfrm>
                    <a:off x="5882816" y="3384329"/>
                    <a:ext cx="199313" cy="105796"/>
                    <a:chOff x="5882816" y="3384329"/>
                    <a:chExt cx="199313" cy="105796"/>
                  </a:xfrm>
                  <a:solidFill>
                    <a:srgbClr val="000000"/>
                  </a:solidFill>
                </p:grpSpPr>
                <p:sp>
                  <p:nvSpPr>
                    <p:cNvPr id="101" name="Freeform: Shape 100">
                      <a:extLst>
                        <a:ext uri="{FF2B5EF4-FFF2-40B4-BE49-F238E27FC236}">
                          <a16:creationId xmlns:a16="http://schemas.microsoft.com/office/drawing/2014/main" id="{E8C52E0E-9735-8E8F-B8D3-8EA372F72874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882816" y="3384329"/>
                      <a:ext cx="70417" cy="105796"/>
                    </a:xfrm>
                    <a:custGeom>
                      <a:avLst/>
                      <a:gdLst>
                        <a:gd name="connsiteX0" fmla="*/ 33547 w 70417"/>
                        <a:gd name="connsiteY0" fmla="*/ 4648 h 105796"/>
                        <a:gd name="connsiteX1" fmla="*/ 49181 w 70417"/>
                        <a:gd name="connsiteY1" fmla="*/ 16122 h 105796"/>
                        <a:gd name="connsiteX2" fmla="*/ 54377 w 70417"/>
                        <a:gd name="connsiteY2" fmla="*/ 50739 h 105796"/>
                        <a:gd name="connsiteX3" fmla="*/ 49181 w 70417"/>
                        <a:gd name="connsiteY3" fmla="*/ 85443 h 105796"/>
                        <a:gd name="connsiteX4" fmla="*/ 33547 w 70417"/>
                        <a:gd name="connsiteY4" fmla="*/ 96917 h 105796"/>
                        <a:gd name="connsiteX5" fmla="*/ 17913 w 70417"/>
                        <a:gd name="connsiteY5" fmla="*/ 85443 h 105796"/>
                        <a:gd name="connsiteX6" fmla="*/ 12738 w 70417"/>
                        <a:gd name="connsiteY6" fmla="*/ 50739 h 105796"/>
                        <a:gd name="connsiteX7" fmla="*/ 17913 w 70417"/>
                        <a:gd name="connsiteY7" fmla="*/ 16122 h 105796"/>
                        <a:gd name="connsiteX8" fmla="*/ 33547 w 70417"/>
                        <a:gd name="connsiteY8" fmla="*/ 4648 h 105796"/>
                        <a:gd name="connsiteX9" fmla="*/ 33547 w 70417"/>
                        <a:gd name="connsiteY9" fmla="*/ -2127 h 105796"/>
                        <a:gd name="connsiteX10" fmla="*/ 7651 w 70417"/>
                        <a:gd name="connsiteY10" fmla="*/ 11795 h 105796"/>
                        <a:gd name="connsiteX11" fmla="*/ -1651 w 70417"/>
                        <a:gd name="connsiteY11" fmla="*/ 50739 h 105796"/>
                        <a:gd name="connsiteX12" fmla="*/ 7651 w 70417"/>
                        <a:gd name="connsiteY12" fmla="*/ 89727 h 105796"/>
                        <a:gd name="connsiteX13" fmla="*/ 33547 w 70417"/>
                        <a:gd name="connsiteY13" fmla="*/ 103670 h 105796"/>
                        <a:gd name="connsiteX14" fmla="*/ 59487 w 70417"/>
                        <a:gd name="connsiteY14" fmla="*/ 89727 h 105796"/>
                        <a:gd name="connsiteX15" fmla="*/ 68766 w 70417"/>
                        <a:gd name="connsiteY15" fmla="*/ 50739 h 105796"/>
                        <a:gd name="connsiteX16" fmla="*/ 59487 w 70417"/>
                        <a:gd name="connsiteY16" fmla="*/ 11795 h 105796"/>
                        <a:gd name="connsiteX17" fmla="*/ 33547 w 70417"/>
                        <a:gd name="connsiteY17" fmla="*/ -2127 h 1057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70417" h="105796">
                          <a:moveTo>
                            <a:pt x="33547" y="4648"/>
                          </a:moveTo>
                          <a:cubicBezTo>
                            <a:pt x="40519" y="4648"/>
                            <a:pt x="45731" y="8473"/>
                            <a:pt x="49181" y="16122"/>
                          </a:cubicBezTo>
                          <a:cubicBezTo>
                            <a:pt x="52645" y="23771"/>
                            <a:pt x="54377" y="35310"/>
                            <a:pt x="54377" y="50739"/>
                          </a:cubicBezTo>
                          <a:cubicBezTo>
                            <a:pt x="54377" y="66226"/>
                            <a:pt x="52645" y="77794"/>
                            <a:pt x="49181" y="85443"/>
                          </a:cubicBezTo>
                          <a:cubicBezTo>
                            <a:pt x="45731" y="93092"/>
                            <a:pt x="40519" y="96917"/>
                            <a:pt x="33547" y="96917"/>
                          </a:cubicBezTo>
                          <a:cubicBezTo>
                            <a:pt x="26589" y="96917"/>
                            <a:pt x="21378" y="93092"/>
                            <a:pt x="17913" y="85443"/>
                          </a:cubicBezTo>
                          <a:cubicBezTo>
                            <a:pt x="14463" y="77794"/>
                            <a:pt x="12738" y="66226"/>
                            <a:pt x="12738" y="50739"/>
                          </a:cubicBezTo>
                          <a:cubicBezTo>
                            <a:pt x="12738" y="35310"/>
                            <a:pt x="14463" y="23771"/>
                            <a:pt x="17913" y="16122"/>
                          </a:cubicBezTo>
                          <a:cubicBezTo>
                            <a:pt x="21378" y="8473"/>
                            <a:pt x="26589" y="4648"/>
                            <a:pt x="33547" y="4648"/>
                          </a:cubicBezTo>
                          <a:close/>
                          <a:moveTo>
                            <a:pt x="33547" y="-2127"/>
                          </a:moveTo>
                          <a:cubicBezTo>
                            <a:pt x="22498" y="-2127"/>
                            <a:pt x="13867" y="2514"/>
                            <a:pt x="7651" y="11795"/>
                          </a:cubicBezTo>
                          <a:cubicBezTo>
                            <a:pt x="1450" y="21090"/>
                            <a:pt x="-1651" y="34071"/>
                            <a:pt x="-1651" y="50739"/>
                          </a:cubicBezTo>
                          <a:cubicBezTo>
                            <a:pt x="-1651" y="67450"/>
                            <a:pt x="1450" y="80446"/>
                            <a:pt x="7651" y="89727"/>
                          </a:cubicBezTo>
                          <a:cubicBezTo>
                            <a:pt x="13867" y="99022"/>
                            <a:pt x="22498" y="103670"/>
                            <a:pt x="33547" y="103670"/>
                          </a:cubicBezTo>
                          <a:cubicBezTo>
                            <a:pt x="44654" y="103670"/>
                            <a:pt x="53300" y="99022"/>
                            <a:pt x="59487" y="89727"/>
                          </a:cubicBezTo>
                          <a:cubicBezTo>
                            <a:pt x="65673" y="80446"/>
                            <a:pt x="68766" y="67450"/>
                            <a:pt x="68766" y="50739"/>
                          </a:cubicBezTo>
                          <a:cubicBezTo>
                            <a:pt x="68766" y="34071"/>
                            <a:pt x="65673" y="21090"/>
                            <a:pt x="59487" y="11795"/>
                          </a:cubicBezTo>
                          <a:cubicBezTo>
                            <a:pt x="53300" y="2514"/>
                            <a:pt x="44654" y="-2127"/>
                            <a:pt x="33547" y="-2127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2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2" name="Freeform: Shape 101">
                      <a:extLst>
                        <a:ext uri="{FF2B5EF4-FFF2-40B4-BE49-F238E27FC236}">
                          <a16:creationId xmlns:a16="http://schemas.microsoft.com/office/drawing/2014/main" id="{E2F264F9-F47E-7147-B930-1D620B9BD01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975676" y="3471877"/>
                      <a:ext cx="18144" cy="18248"/>
                    </a:xfrm>
                    <a:custGeom>
                      <a:avLst/>
                      <a:gdLst>
                        <a:gd name="connsiteX0" fmla="*/ -630 w 18144"/>
                        <a:gd name="connsiteY0" fmla="*/ 8971 h 18248"/>
                        <a:gd name="connsiteX1" fmla="*/ 1969 w 18144"/>
                        <a:gd name="connsiteY1" fmla="*/ 15462 h 18248"/>
                        <a:gd name="connsiteX2" fmla="*/ 8454 w 18144"/>
                        <a:gd name="connsiteY2" fmla="*/ 18128 h 18248"/>
                        <a:gd name="connsiteX3" fmla="*/ 14851 w 18144"/>
                        <a:gd name="connsiteY3" fmla="*/ 15462 h 18248"/>
                        <a:gd name="connsiteX4" fmla="*/ 17515 w 18144"/>
                        <a:gd name="connsiteY4" fmla="*/ 8971 h 18248"/>
                        <a:gd name="connsiteX5" fmla="*/ 14851 w 18144"/>
                        <a:gd name="connsiteY5" fmla="*/ 2546 h 18248"/>
                        <a:gd name="connsiteX6" fmla="*/ 8454 w 18144"/>
                        <a:gd name="connsiteY6" fmla="*/ -120 h 18248"/>
                        <a:gd name="connsiteX7" fmla="*/ 1969 w 18144"/>
                        <a:gd name="connsiteY7" fmla="*/ 2502 h 18248"/>
                        <a:gd name="connsiteX8" fmla="*/ -630 w 18144"/>
                        <a:gd name="connsiteY8" fmla="*/ 8971 h 182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8144" h="18248">
                          <a:moveTo>
                            <a:pt x="-630" y="8971"/>
                          </a:moveTo>
                          <a:cubicBezTo>
                            <a:pt x="-630" y="11521"/>
                            <a:pt x="237" y="13684"/>
                            <a:pt x="1969" y="15462"/>
                          </a:cubicBezTo>
                          <a:cubicBezTo>
                            <a:pt x="3701" y="17239"/>
                            <a:pt x="5863" y="18128"/>
                            <a:pt x="8454" y="18128"/>
                          </a:cubicBezTo>
                          <a:cubicBezTo>
                            <a:pt x="10958" y="18128"/>
                            <a:pt x="13090" y="17239"/>
                            <a:pt x="14851" y="15462"/>
                          </a:cubicBezTo>
                          <a:cubicBezTo>
                            <a:pt x="16627" y="13684"/>
                            <a:pt x="17515" y="11521"/>
                            <a:pt x="17515" y="8971"/>
                          </a:cubicBezTo>
                          <a:cubicBezTo>
                            <a:pt x="17515" y="6465"/>
                            <a:pt x="16627" y="4324"/>
                            <a:pt x="14851" y="2546"/>
                          </a:cubicBezTo>
                          <a:cubicBezTo>
                            <a:pt x="13090" y="769"/>
                            <a:pt x="10958" y="-120"/>
                            <a:pt x="8454" y="-120"/>
                          </a:cubicBezTo>
                          <a:cubicBezTo>
                            <a:pt x="5863" y="-120"/>
                            <a:pt x="3701" y="754"/>
                            <a:pt x="1969" y="2502"/>
                          </a:cubicBezTo>
                          <a:cubicBezTo>
                            <a:pt x="237" y="4265"/>
                            <a:pt x="-630" y="6422"/>
                            <a:pt x="-630" y="897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2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3" name="Freeform: Shape 102">
                      <a:extLst>
                        <a:ext uri="{FF2B5EF4-FFF2-40B4-BE49-F238E27FC236}">
                          <a16:creationId xmlns:a16="http://schemas.microsoft.com/office/drawing/2014/main" id="{7DE3F051-189E-76BA-CB4D-7429226F7C8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016406" y="3384329"/>
                      <a:ext cx="65722" cy="103807"/>
                    </a:xfrm>
                    <a:custGeom>
                      <a:avLst/>
                      <a:gdLst>
                        <a:gd name="connsiteX0" fmla="*/ 6861 w 65722"/>
                        <a:gd name="connsiteY0" fmla="*/ 75476 h 103807"/>
                        <a:gd name="connsiteX1" fmla="*/ -781 w 65722"/>
                        <a:gd name="connsiteY1" fmla="*/ 75476 h 103807"/>
                        <a:gd name="connsiteX2" fmla="*/ -781 w 65722"/>
                        <a:gd name="connsiteY2" fmla="*/ 93637 h 103807"/>
                        <a:gd name="connsiteX3" fmla="*/ 13914 w 65722"/>
                        <a:gd name="connsiteY3" fmla="*/ 99581 h 103807"/>
                        <a:gd name="connsiteX4" fmla="*/ 28412 w 65722"/>
                        <a:gd name="connsiteY4" fmla="*/ 101635 h 103807"/>
                        <a:gd name="connsiteX5" fmla="*/ 53522 w 65722"/>
                        <a:gd name="connsiteY5" fmla="*/ 93921 h 103807"/>
                        <a:gd name="connsiteX6" fmla="*/ 62737 w 65722"/>
                        <a:gd name="connsiteY6" fmla="*/ 72963 h 103807"/>
                        <a:gd name="connsiteX7" fmla="*/ 41863 w 65722"/>
                        <a:gd name="connsiteY7" fmla="*/ 37165 h 103807"/>
                        <a:gd name="connsiteX8" fmla="*/ 39395 w 65722"/>
                        <a:gd name="connsiteY8" fmla="*/ 34783 h 103807"/>
                        <a:gd name="connsiteX9" fmla="*/ 13674 w 65722"/>
                        <a:gd name="connsiteY9" fmla="*/ 9039 h 103807"/>
                        <a:gd name="connsiteX10" fmla="*/ 56186 w 65722"/>
                        <a:gd name="connsiteY10" fmla="*/ 9039 h 103807"/>
                        <a:gd name="connsiteX11" fmla="*/ 56186 w 65722"/>
                        <a:gd name="connsiteY11" fmla="*/ 21605 h 103807"/>
                        <a:gd name="connsiteX12" fmla="*/ 64178 w 65722"/>
                        <a:gd name="connsiteY12" fmla="*/ 21605 h 103807"/>
                        <a:gd name="connsiteX13" fmla="*/ 64178 w 65722"/>
                        <a:gd name="connsiteY13" fmla="*/ -2172 h 103807"/>
                        <a:gd name="connsiteX14" fmla="*/ -1545 w 65722"/>
                        <a:gd name="connsiteY14" fmla="*/ -2172 h 103807"/>
                        <a:gd name="connsiteX15" fmla="*/ -1545 w 65722"/>
                        <a:gd name="connsiteY15" fmla="*/ 5280 h 103807"/>
                        <a:gd name="connsiteX16" fmla="*/ 29373 w 65722"/>
                        <a:gd name="connsiteY16" fmla="*/ 36138 h 103807"/>
                        <a:gd name="connsiteX17" fmla="*/ 43981 w 65722"/>
                        <a:gd name="connsiteY17" fmla="*/ 54955 h 103807"/>
                        <a:gd name="connsiteX18" fmla="*/ 48347 w 65722"/>
                        <a:gd name="connsiteY18" fmla="*/ 72963 h 103807"/>
                        <a:gd name="connsiteX19" fmla="*/ 42976 w 65722"/>
                        <a:gd name="connsiteY19" fmla="*/ 89069 h 103807"/>
                        <a:gd name="connsiteX20" fmla="*/ 28216 w 65722"/>
                        <a:gd name="connsiteY20" fmla="*/ 94882 h 103807"/>
                        <a:gd name="connsiteX21" fmla="*/ 13128 w 65722"/>
                        <a:gd name="connsiteY21" fmla="*/ 90031 h 103807"/>
                        <a:gd name="connsiteX22" fmla="*/ 6861 w 65722"/>
                        <a:gd name="connsiteY22" fmla="*/ 75476 h 1038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65722" h="103807">
                          <a:moveTo>
                            <a:pt x="6861" y="75476"/>
                          </a:moveTo>
                          <a:lnTo>
                            <a:pt x="-781" y="75476"/>
                          </a:lnTo>
                          <a:lnTo>
                            <a:pt x="-781" y="93637"/>
                          </a:lnTo>
                          <a:cubicBezTo>
                            <a:pt x="4081" y="96245"/>
                            <a:pt x="8979" y="98226"/>
                            <a:pt x="13914" y="99581"/>
                          </a:cubicBezTo>
                          <a:cubicBezTo>
                            <a:pt x="18849" y="100951"/>
                            <a:pt x="23681" y="101635"/>
                            <a:pt x="28412" y="101635"/>
                          </a:cubicBezTo>
                          <a:cubicBezTo>
                            <a:pt x="39009" y="101635"/>
                            <a:pt x="47380" y="99064"/>
                            <a:pt x="53522" y="93921"/>
                          </a:cubicBezTo>
                          <a:cubicBezTo>
                            <a:pt x="59665" y="88778"/>
                            <a:pt x="62737" y="81792"/>
                            <a:pt x="62737" y="72963"/>
                          </a:cubicBezTo>
                          <a:cubicBezTo>
                            <a:pt x="62737" y="62983"/>
                            <a:pt x="55778" y="51050"/>
                            <a:pt x="41863" y="37165"/>
                          </a:cubicBezTo>
                          <a:cubicBezTo>
                            <a:pt x="40771" y="36116"/>
                            <a:pt x="39948" y="35322"/>
                            <a:pt x="39395" y="34783"/>
                          </a:cubicBezTo>
                          <a:lnTo>
                            <a:pt x="13674" y="9039"/>
                          </a:lnTo>
                          <a:lnTo>
                            <a:pt x="56186" y="9039"/>
                          </a:lnTo>
                          <a:lnTo>
                            <a:pt x="56186" y="21605"/>
                          </a:lnTo>
                          <a:lnTo>
                            <a:pt x="64178" y="21605"/>
                          </a:lnTo>
                          <a:lnTo>
                            <a:pt x="64178" y="-2172"/>
                          </a:lnTo>
                          <a:lnTo>
                            <a:pt x="-1545" y="-2172"/>
                          </a:lnTo>
                          <a:lnTo>
                            <a:pt x="-1545" y="5280"/>
                          </a:lnTo>
                          <a:lnTo>
                            <a:pt x="29373" y="36138"/>
                          </a:lnTo>
                          <a:cubicBezTo>
                            <a:pt x="36200" y="42971"/>
                            <a:pt x="41069" y="49244"/>
                            <a:pt x="43981" y="54955"/>
                          </a:cubicBezTo>
                          <a:cubicBezTo>
                            <a:pt x="46892" y="60666"/>
                            <a:pt x="48347" y="66669"/>
                            <a:pt x="48347" y="72963"/>
                          </a:cubicBezTo>
                          <a:cubicBezTo>
                            <a:pt x="48347" y="79825"/>
                            <a:pt x="46557" y="85194"/>
                            <a:pt x="42976" y="89069"/>
                          </a:cubicBezTo>
                          <a:cubicBezTo>
                            <a:pt x="39410" y="92945"/>
                            <a:pt x="34490" y="94882"/>
                            <a:pt x="28216" y="94882"/>
                          </a:cubicBezTo>
                          <a:cubicBezTo>
                            <a:pt x="21709" y="94882"/>
                            <a:pt x="16680" y="93265"/>
                            <a:pt x="13128" y="90031"/>
                          </a:cubicBezTo>
                          <a:cubicBezTo>
                            <a:pt x="9591" y="86796"/>
                            <a:pt x="7502" y="81945"/>
                            <a:pt x="6861" y="75476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2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</p:grpSp>
            </p:grpSp>
            <p:grpSp>
              <p:nvGrpSpPr>
                <p:cNvPr id="75" name="Graphic 2110">
                  <a:extLst>
                    <a:ext uri="{FF2B5EF4-FFF2-40B4-BE49-F238E27FC236}">
                      <a16:creationId xmlns:a16="http://schemas.microsoft.com/office/drawing/2014/main" id="{12E9FF3D-54CB-8E07-038B-C03402CF53D2}"/>
                    </a:ext>
                  </a:extLst>
                </p:cNvPr>
                <p:cNvGrpSpPr/>
                <p:nvPr/>
              </p:nvGrpSpPr>
              <p:grpSpPr>
                <a:xfrm>
                  <a:off x="5784674" y="2800842"/>
                  <a:ext cx="304135" cy="105796"/>
                  <a:chOff x="5784674" y="2800842"/>
                  <a:chExt cx="304135" cy="105796"/>
                </a:xfrm>
                <a:solidFill>
                  <a:srgbClr val="000000"/>
                </a:solidFill>
              </p:grpSpPr>
              <p:sp>
                <p:nvSpPr>
                  <p:cNvPr id="94" name="Freeform: Shape 93">
                    <a:extLst>
                      <a:ext uri="{FF2B5EF4-FFF2-40B4-BE49-F238E27FC236}">
                        <a16:creationId xmlns:a16="http://schemas.microsoft.com/office/drawing/2014/main" id="{10AFC88D-77C1-40F8-88ED-ECFAAFA3E5D2}"/>
                      </a:ext>
                    </a:extLst>
                  </p:cNvPr>
                  <p:cNvSpPr/>
                  <p:nvPr/>
                </p:nvSpPr>
                <p:spPr>
                  <a:xfrm>
                    <a:off x="5784674" y="2851513"/>
                    <a:ext cx="44463" cy="12715"/>
                  </a:xfrm>
                  <a:custGeom>
                    <a:avLst/>
                    <a:gdLst>
                      <a:gd name="connsiteX0" fmla="*/ 373 w 44463"/>
                      <a:gd name="connsiteY0" fmla="*/ 157 h 12715"/>
                      <a:gd name="connsiteX1" fmla="*/ 44837 w 44463"/>
                      <a:gd name="connsiteY1" fmla="*/ 157 h 127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4463" h="12715">
                        <a:moveTo>
                          <a:pt x="373" y="157"/>
                        </a:moveTo>
                        <a:lnTo>
                          <a:pt x="44837" y="157"/>
                        </a:lnTo>
                      </a:path>
                    </a:pathLst>
                  </a:custGeom>
                  <a:solidFill>
                    <a:srgbClr val="000000"/>
                  </a:solidFill>
                  <a:ln w="1016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grpSp>
                <p:nvGrpSpPr>
                  <p:cNvPr id="95" name="Graphic 2110">
                    <a:extLst>
                      <a:ext uri="{FF2B5EF4-FFF2-40B4-BE49-F238E27FC236}">
                        <a16:creationId xmlns:a16="http://schemas.microsoft.com/office/drawing/2014/main" id="{F827E05C-3863-1D99-BA9C-296E7DBE8368}"/>
                      </a:ext>
                    </a:extLst>
                  </p:cNvPr>
                  <p:cNvGrpSpPr/>
                  <p:nvPr/>
                </p:nvGrpSpPr>
                <p:grpSpPr>
                  <a:xfrm>
                    <a:off x="5882816" y="2800842"/>
                    <a:ext cx="205994" cy="105796"/>
                    <a:chOff x="5882816" y="2800842"/>
                    <a:chExt cx="205994" cy="105796"/>
                  </a:xfrm>
                  <a:solidFill>
                    <a:srgbClr val="000000"/>
                  </a:solidFill>
                </p:grpSpPr>
                <p:sp>
                  <p:nvSpPr>
                    <p:cNvPr id="96" name="Freeform: Shape 95">
                      <a:extLst>
                        <a:ext uri="{FF2B5EF4-FFF2-40B4-BE49-F238E27FC236}">
                          <a16:creationId xmlns:a16="http://schemas.microsoft.com/office/drawing/2014/main" id="{AD6EC5F4-A3DA-A25F-AEED-71E23E87711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882816" y="2800842"/>
                      <a:ext cx="70417" cy="105796"/>
                    </a:xfrm>
                    <a:custGeom>
                      <a:avLst/>
                      <a:gdLst>
                        <a:gd name="connsiteX0" fmla="*/ 33547 w 70417"/>
                        <a:gd name="connsiteY0" fmla="*/ 4602 h 105796"/>
                        <a:gd name="connsiteX1" fmla="*/ 49181 w 70417"/>
                        <a:gd name="connsiteY1" fmla="*/ 16076 h 105796"/>
                        <a:gd name="connsiteX2" fmla="*/ 54377 w 70417"/>
                        <a:gd name="connsiteY2" fmla="*/ 50693 h 105796"/>
                        <a:gd name="connsiteX3" fmla="*/ 49181 w 70417"/>
                        <a:gd name="connsiteY3" fmla="*/ 85397 h 105796"/>
                        <a:gd name="connsiteX4" fmla="*/ 33547 w 70417"/>
                        <a:gd name="connsiteY4" fmla="*/ 96871 h 105796"/>
                        <a:gd name="connsiteX5" fmla="*/ 17913 w 70417"/>
                        <a:gd name="connsiteY5" fmla="*/ 85397 h 105796"/>
                        <a:gd name="connsiteX6" fmla="*/ 12738 w 70417"/>
                        <a:gd name="connsiteY6" fmla="*/ 50693 h 105796"/>
                        <a:gd name="connsiteX7" fmla="*/ 17913 w 70417"/>
                        <a:gd name="connsiteY7" fmla="*/ 16076 h 105796"/>
                        <a:gd name="connsiteX8" fmla="*/ 33547 w 70417"/>
                        <a:gd name="connsiteY8" fmla="*/ 4602 h 105796"/>
                        <a:gd name="connsiteX9" fmla="*/ 33547 w 70417"/>
                        <a:gd name="connsiteY9" fmla="*/ -2172 h 105796"/>
                        <a:gd name="connsiteX10" fmla="*/ 7651 w 70417"/>
                        <a:gd name="connsiteY10" fmla="*/ 11749 h 105796"/>
                        <a:gd name="connsiteX11" fmla="*/ -1651 w 70417"/>
                        <a:gd name="connsiteY11" fmla="*/ 50693 h 105796"/>
                        <a:gd name="connsiteX12" fmla="*/ 7651 w 70417"/>
                        <a:gd name="connsiteY12" fmla="*/ 89681 h 105796"/>
                        <a:gd name="connsiteX13" fmla="*/ 33547 w 70417"/>
                        <a:gd name="connsiteY13" fmla="*/ 103624 h 105796"/>
                        <a:gd name="connsiteX14" fmla="*/ 59487 w 70417"/>
                        <a:gd name="connsiteY14" fmla="*/ 89681 h 105796"/>
                        <a:gd name="connsiteX15" fmla="*/ 68766 w 70417"/>
                        <a:gd name="connsiteY15" fmla="*/ 50693 h 105796"/>
                        <a:gd name="connsiteX16" fmla="*/ 59487 w 70417"/>
                        <a:gd name="connsiteY16" fmla="*/ 11749 h 105796"/>
                        <a:gd name="connsiteX17" fmla="*/ 33547 w 70417"/>
                        <a:gd name="connsiteY17" fmla="*/ -2172 h 1057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70417" h="105796">
                          <a:moveTo>
                            <a:pt x="33547" y="4602"/>
                          </a:moveTo>
                          <a:cubicBezTo>
                            <a:pt x="40519" y="4602"/>
                            <a:pt x="45731" y="8427"/>
                            <a:pt x="49181" y="16076"/>
                          </a:cubicBezTo>
                          <a:cubicBezTo>
                            <a:pt x="52645" y="23725"/>
                            <a:pt x="54377" y="35264"/>
                            <a:pt x="54377" y="50693"/>
                          </a:cubicBezTo>
                          <a:cubicBezTo>
                            <a:pt x="54377" y="66180"/>
                            <a:pt x="52645" y="77748"/>
                            <a:pt x="49181" y="85397"/>
                          </a:cubicBezTo>
                          <a:cubicBezTo>
                            <a:pt x="45731" y="93046"/>
                            <a:pt x="40519" y="96871"/>
                            <a:pt x="33547" y="96871"/>
                          </a:cubicBezTo>
                          <a:cubicBezTo>
                            <a:pt x="26589" y="96871"/>
                            <a:pt x="21378" y="93046"/>
                            <a:pt x="17913" y="85397"/>
                          </a:cubicBezTo>
                          <a:cubicBezTo>
                            <a:pt x="14463" y="77748"/>
                            <a:pt x="12738" y="66180"/>
                            <a:pt x="12738" y="50693"/>
                          </a:cubicBezTo>
                          <a:cubicBezTo>
                            <a:pt x="12738" y="35264"/>
                            <a:pt x="14463" y="23725"/>
                            <a:pt x="17913" y="16076"/>
                          </a:cubicBezTo>
                          <a:cubicBezTo>
                            <a:pt x="21378" y="8427"/>
                            <a:pt x="26589" y="4602"/>
                            <a:pt x="33547" y="4602"/>
                          </a:cubicBezTo>
                          <a:close/>
                          <a:moveTo>
                            <a:pt x="33547" y="-2172"/>
                          </a:moveTo>
                          <a:cubicBezTo>
                            <a:pt x="22498" y="-2172"/>
                            <a:pt x="13867" y="2468"/>
                            <a:pt x="7651" y="11749"/>
                          </a:cubicBezTo>
                          <a:cubicBezTo>
                            <a:pt x="1450" y="21044"/>
                            <a:pt x="-1651" y="34025"/>
                            <a:pt x="-1651" y="50693"/>
                          </a:cubicBezTo>
                          <a:cubicBezTo>
                            <a:pt x="-1651" y="67404"/>
                            <a:pt x="1450" y="80400"/>
                            <a:pt x="7651" y="89681"/>
                          </a:cubicBezTo>
                          <a:cubicBezTo>
                            <a:pt x="13867" y="98976"/>
                            <a:pt x="22498" y="103624"/>
                            <a:pt x="33547" y="103624"/>
                          </a:cubicBezTo>
                          <a:cubicBezTo>
                            <a:pt x="44654" y="103624"/>
                            <a:pt x="53300" y="98976"/>
                            <a:pt x="59487" y="89681"/>
                          </a:cubicBezTo>
                          <a:cubicBezTo>
                            <a:pt x="65673" y="80400"/>
                            <a:pt x="68766" y="67404"/>
                            <a:pt x="68766" y="50693"/>
                          </a:cubicBezTo>
                          <a:cubicBezTo>
                            <a:pt x="68766" y="34025"/>
                            <a:pt x="65673" y="21044"/>
                            <a:pt x="59487" y="11749"/>
                          </a:cubicBezTo>
                          <a:cubicBezTo>
                            <a:pt x="53300" y="2468"/>
                            <a:pt x="44654" y="-2172"/>
                            <a:pt x="33547" y="-2172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2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7" name="Freeform: Shape 96">
                      <a:extLst>
                        <a:ext uri="{FF2B5EF4-FFF2-40B4-BE49-F238E27FC236}">
                          <a16:creationId xmlns:a16="http://schemas.microsoft.com/office/drawing/2014/main" id="{3E08E346-5984-5ADD-9732-319C51A7B91A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975676" y="2888390"/>
                      <a:ext cx="18144" cy="18248"/>
                    </a:xfrm>
                    <a:custGeom>
                      <a:avLst/>
                      <a:gdLst>
                        <a:gd name="connsiteX0" fmla="*/ -630 w 18144"/>
                        <a:gd name="connsiteY0" fmla="*/ 8925 h 18248"/>
                        <a:gd name="connsiteX1" fmla="*/ 1969 w 18144"/>
                        <a:gd name="connsiteY1" fmla="*/ 15416 h 18248"/>
                        <a:gd name="connsiteX2" fmla="*/ 8454 w 18144"/>
                        <a:gd name="connsiteY2" fmla="*/ 18082 h 18248"/>
                        <a:gd name="connsiteX3" fmla="*/ 14851 w 18144"/>
                        <a:gd name="connsiteY3" fmla="*/ 15416 h 18248"/>
                        <a:gd name="connsiteX4" fmla="*/ 17515 w 18144"/>
                        <a:gd name="connsiteY4" fmla="*/ 8925 h 18248"/>
                        <a:gd name="connsiteX5" fmla="*/ 14851 w 18144"/>
                        <a:gd name="connsiteY5" fmla="*/ 2500 h 18248"/>
                        <a:gd name="connsiteX6" fmla="*/ 8454 w 18144"/>
                        <a:gd name="connsiteY6" fmla="*/ -166 h 18248"/>
                        <a:gd name="connsiteX7" fmla="*/ 1969 w 18144"/>
                        <a:gd name="connsiteY7" fmla="*/ 2456 h 18248"/>
                        <a:gd name="connsiteX8" fmla="*/ -630 w 18144"/>
                        <a:gd name="connsiteY8" fmla="*/ 8925 h 182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8144" h="18248">
                          <a:moveTo>
                            <a:pt x="-630" y="8925"/>
                          </a:moveTo>
                          <a:cubicBezTo>
                            <a:pt x="-630" y="11475"/>
                            <a:pt x="237" y="13639"/>
                            <a:pt x="1969" y="15416"/>
                          </a:cubicBezTo>
                          <a:cubicBezTo>
                            <a:pt x="3701" y="17194"/>
                            <a:pt x="5863" y="18082"/>
                            <a:pt x="8454" y="18082"/>
                          </a:cubicBezTo>
                          <a:cubicBezTo>
                            <a:pt x="10958" y="18082"/>
                            <a:pt x="13090" y="17194"/>
                            <a:pt x="14851" y="15416"/>
                          </a:cubicBezTo>
                          <a:cubicBezTo>
                            <a:pt x="16627" y="13639"/>
                            <a:pt x="17515" y="11475"/>
                            <a:pt x="17515" y="8925"/>
                          </a:cubicBezTo>
                          <a:cubicBezTo>
                            <a:pt x="17515" y="6419"/>
                            <a:pt x="16627" y="4278"/>
                            <a:pt x="14851" y="2500"/>
                          </a:cubicBezTo>
                          <a:cubicBezTo>
                            <a:pt x="13090" y="723"/>
                            <a:pt x="10958" y="-166"/>
                            <a:pt x="8454" y="-166"/>
                          </a:cubicBezTo>
                          <a:cubicBezTo>
                            <a:pt x="5863" y="-166"/>
                            <a:pt x="3701" y="708"/>
                            <a:pt x="1969" y="2456"/>
                          </a:cubicBezTo>
                          <a:cubicBezTo>
                            <a:pt x="237" y="4219"/>
                            <a:pt x="-630" y="6376"/>
                            <a:pt x="-630" y="892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2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8" name="Freeform: Shape 97">
                      <a:extLst>
                        <a:ext uri="{FF2B5EF4-FFF2-40B4-BE49-F238E27FC236}">
                          <a16:creationId xmlns:a16="http://schemas.microsoft.com/office/drawing/2014/main" id="{CE954162-0A91-9E8E-4B3E-3BC22E09FB8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011231" y="2800842"/>
                      <a:ext cx="77578" cy="103807"/>
                    </a:xfrm>
                    <a:custGeom>
                      <a:avLst/>
                      <a:gdLst>
                        <a:gd name="connsiteX0" fmla="*/ 42898 w 77578"/>
                        <a:gd name="connsiteY0" fmla="*/ 32333 h 103807"/>
                        <a:gd name="connsiteX1" fmla="*/ 42898 w 77578"/>
                        <a:gd name="connsiteY1" fmla="*/ 86576 h 103807"/>
                        <a:gd name="connsiteX2" fmla="*/ 8115 w 77578"/>
                        <a:gd name="connsiteY2" fmla="*/ 32333 h 103807"/>
                        <a:gd name="connsiteX3" fmla="*/ 42898 w 77578"/>
                        <a:gd name="connsiteY3" fmla="*/ 32333 h 103807"/>
                        <a:gd name="connsiteX4" fmla="*/ 72921 w 77578"/>
                        <a:gd name="connsiteY4" fmla="*/ -2218 h 103807"/>
                        <a:gd name="connsiteX5" fmla="*/ 26522 w 77578"/>
                        <a:gd name="connsiteY5" fmla="*/ -2218 h 103807"/>
                        <a:gd name="connsiteX6" fmla="*/ 26522 w 77578"/>
                        <a:gd name="connsiteY6" fmla="*/ 5016 h 103807"/>
                        <a:gd name="connsiteX7" fmla="*/ 42898 w 77578"/>
                        <a:gd name="connsiteY7" fmla="*/ 5016 h 103807"/>
                        <a:gd name="connsiteX8" fmla="*/ 42898 w 77578"/>
                        <a:gd name="connsiteY8" fmla="*/ 25034 h 103807"/>
                        <a:gd name="connsiteX9" fmla="*/ -1579 w 77578"/>
                        <a:gd name="connsiteY9" fmla="*/ 25034 h 103807"/>
                        <a:gd name="connsiteX10" fmla="*/ -1579 w 77578"/>
                        <a:gd name="connsiteY10" fmla="*/ 32486 h 103807"/>
                        <a:gd name="connsiteX11" fmla="*/ 43051 w 77578"/>
                        <a:gd name="connsiteY11" fmla="*/ 101590 h 103807"/>
                        <a:gd name="connsiteX12" fmla="*/ 56545 w 77578"/>
                        <a:gd name="connsiteY12" fmla="*/ 101590 h 103807"/>
                        <a:gd name="connsiteX13" fmla="*/ 56545 w 77578"/>
                        <a:gd name="connsiteY13" fmla="*/ 32333 h 103807"/>
                        <a:gd name="connsiteX14" fmla="*/ 75999 w 77578"/>
                        <a:gd name="connsiteY14" fmla="*/ 32333 h 103807"/>
                        <a:gd name="connsiteX15" fmla="*/ 75999 w 77578"/>
                        <a:gd name="connsiteY15" fmla="*/ 25034 h 103807"/>
                        <a:gd name="connsiteX16" fmla="*/ 56545 w 77578"/>
                        <a:gd name="connsiteY16" fmla="*/ 25034 h 103807"/>
                        <a:gd name="connsiteX17" fmla="*/ 56545 w 77578"/>
                        <a:gd name="connsiteY17" fmla="*/ 5016 h 103807"/>
                        <a:gd name="connsiteX18" fmla="*/ 72921 w 77578"/>
                        <a:gd name="connsiteY18" fmla="*/ 5016 h 103807"/>
                        <a:gd name="connsiteX19" fmla="*/ 72921 w 77578"/>
                        <a:gd name="connsiteY19" fmla="*/ -2218 h 1038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77578" h="103807">
                          <a:moveTo>
                            <a:pt x="42898" y="32333"/>
                          </a:moveTo>
                          <a:lnTo>
                            <a:pt x="42898" y="86576"/>
                          </a:lnTo>
                          <a:lnTo>
                            <a:pt x="8115" y="32333"/>
                          </a:lnTo>
                          <a:lnTo>
                            <a:pt x="42898" y="32333"/>
                          </a:lnTo>
                          <a:close/>
                          <a:moveTo>
                            <a:pt x="72921" y="-2218"/>
                          </a:moveTo>
                          <a:lnTo>
                            <a:pt x="26522" y="-2218"/>
                          </a:lnTo>
                          <a:lnTo>
                            <a:pt x="26522" y="5016"/>
                          </a:lnTo>
                          <a:lnTo>
                            <a:pt x="42898" y="5016"/>
                          </a:lnTo>
                          <a:lnTo>
                            <a:pt x="42898" y="25034"/>
                          </a:lnTo>
                          <a:lnTo>
                            <a:pt x="-1579" y="25034"/>
                          </a:lnTo>
                          <a:lnTo>
                            <a:pt x="-1579" y="32486"/>
                          </a:lnTo>
                          <a:lnTo>
                            <a:pt x="43051" y="101590"/>
                          </a:lnTo>
                          <a:lnTo>
                            <a:pt x="56545" y="101590"/>
                          </a:lnTo>
                          <a:lnTo>
                            <a:pt x="56545" y="32333"/>
                          </a:lnTo>
                          <a:lnTo>
                            <a:pt x="75999" y="32333"/>
                          </a:lnTo>
                          <a:lnTo>
                            <a:pt x="75999" y="25034"/>
                          </a:lnTo>
                          <a:lnTo>
                            <a:pt x="56545" y="25034"/>
                          </a:lnTo>
                          <a:lnTo>
                            <a:pt x="56545" y="5016"/>
                          </a:lnTo>
                          <a:lnTo>
                            <a:pt x="72921" y="5016"/>
                          </a:lnTo>
                          <a:lnTo>
                            <a:pt x="72921" y="-221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2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</p:grpSp>
            </p:grpSp>
            <p:grpSp>
              <p:nvGrpSpPr>
                <p:cNvPr id="76" name="Graphic 2110">
                  <a:extLst>
                    <a:ext uri="{FF2B5EF4-FFF2-40B4-BE49-F238E27FC236}">
                      <a16:creationId xmlns:a16="http://schemas.microsoft.com/office/drawing/2014/main" id="{BF5C6FEA-8473-23BD-2AA0-2F17CE61489E}"/>
                    </a:ext>
                  </a:extLst>
                </p:cNvPr>
                <p:cNvGrpSpPr/>
                <p:nvPr/>
              </p:nvGrpSpPr>
              <p:grpSpPr>
                <a:xfrm>
                  <a:off x="5784674" y="2217355"/>
                  <a:ext cx="302367" cy="105796"/>
                  <a:chOff x="5784674" y="2217355"/>
                  <a:chExt cx="302367" cy="105796"/>
                </a:xfrm>
                <a:solidFill>
                  <a:srgbClr val="000000"/>
                </a:solidFill>
              </p:grpSpPr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A19C6F33-DE7C-35A7-4120-DB49EA3596A1}"/>
                      </a:ext>
                    </a:extLst>
                  </p:cNvPr>
                  <p:cNvSpPr/>
                  <p:nvPr/>
                </p:nvSpPr>
                <p:spPr>
                  <a:xfrm>
                    <a:off x="5784674" y="2268025"/>
                    <a:ext cx="44463" cy="12715"/>
                  </a:xfrm>
                  <a:custGeom>
                    <a:avLst/>
                    <a:gdLst>
                      <a:gd name="connsiteX0" fmla="*/ 373 w 44463"/>
                      <a:gd name="connsiteY0" fmla="*/ 111 h 12715"/>
                      <a:gd name="connsiteX1" fmla="*/ 44837 w 44463"/>
                      <a:gd name="connsiteY1" fmla="*/ 111 h 127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4463" h="12715">
                        <a:moveTo>
                          <a:pt x="373" y="111"/>
                        </a:moveTo>
                        <a:lnTo>
                          <a:pt x="44837" y="111"/>
                        </a:lnTo>
                      </a:path>
                    </a:pathLst>
                  </a:custGeom>
                  <a:solidFill>
                    <a:srgbClr val="000000"/>
                  </a:solidFill>
                  <a:ln w="1016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grpSp>
                <p:nvGrpSpPr>
                  <p:cNvPr id="90" name="Graphic 2110">
                    <a:extLst>
                      <a:ext uri="{FF2B5EF4-FFF2-40B4-BE49-F238E27FC236}">
                        <a16:creationId xmlns:a16="http://schemas.microsoft.com/office/drawing/2014/main" id="{0211BD3D-F504-EA6A-8A7D-7E5CDCA906E9}"/>
                      </a:ext>
                    </a:extLst>
                  </p:cNvPr>
                  <p:cNvGrpSpPr/>
                  <p:nvPr/>
                </p:nvGrpSpPr>
                <p:grpSpPr>
                  <a:xfrm>
                    <a:off x="5882816" y="2217355"/>
                    <a:ext cx="204225" cy="105796"/>
                    <a:chOff x="5882816" y="2217355"/>
                    <a:chExt cx="204225" cy="105796"/>
                  </a:xfrm>
                  <a:solidFill>
                    <a:srgbClr val="000000"/>
                  </a:solidFill>
                </p:grpSpPr>
                <p:sp>
                  <p:nvSpPr>
                    <p:cNvPr id="91" name="Freeform: Shape 90">
                      <a:extLst>
                        <a:ext uri="{FF2B5EF4-FFF2-40B4-BE49-F238E27FC236}">
                          <a16:creationId xmlns:a16="http://schemas.microsoft.com/office/drawing/2014/main" id="{964AFD99-C7CC-0DAD-AABC-9A3E32C6898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882816" y="2217355"/>
                      <a:ext cx="70417" cy="105796"/>
                    </a:xfrm>
                    <a:custGeom>
                      <a:avLst/>
                      <a:gdLst>
                        <a:gd name="connsiteX0" fmla="*/ 33547 w 70417"/>
                        <a:gd name="connsiteY0" fmla="*/ 4556 h 105796"/>
                        <a:gd name="connsiteX1" fmla="*/ 49181 w 70417"/>
                        <a:gd name="connsiteY1" fmla="*/ 16030 h 105796"/>
                        <a:gd name="connsiteX2" fmla="*/ 54377 w 70417"/>
                        <a:gd name="connsiteY2" fmla="*/ 50647 h 105796"/>
                        <a:gd name="connsiteX3" fmla="*/ 49181 w 70417"/>
                        <a:gd name="connsiteY3" fmla="*/ 85352 h 105796"/>
                        <a:gd name="connsiteX4" fmla="*/ 33547 w 70417"/>
                        <a:gd name="connsiteY4" fmla="*/ 96825 h 105796"/>
                        <a:gd name="connsiteX5" fmla="*/ 17913 w 70417"/>
                        <a:gd name="connsiteY5" fmla="*/ 85352 h 105796"/>
                        <a:gd name="connsiteX6" fmla="*/ 12738 w 70417"/>
                        <a:gd name="connsiteY6" fmla="*/ 50647 h 105796"/>
                        <a:gd name="connsiteX7" fmla="*/ 17913 w 70417"/>
                        <a:gd name="connsiteY7" fmla="*/ 16030 h 105796"/>
                        <a:gd name="connsiteX8" fmla="*/ 33547 w 70417"/>
                        <a:gd name="connsiteY8" fmla="*/ 4556 h 105796"/>
                        <a:gd name="connsiteX9" fmla="*/ 33547 w 70417"/>
                        <a:gd name="connsiteY9" fmla="*/ -2218 h 105796"/>
                        <a:gd name="connsiteX10" fmla="*/ 7651 w 70417"/>
                        <a:gd name="connsiteY10" fmla="*/ 11703 h 105796"/>
                        <a:gd name="connsiteX11" fmla="*/ -1651 w 70417"/>
                        <a:gd name="connsiteY11" fmla="*/ 50647 h 105796"/>
                        <a:gd name="connsiteX12" fmla="*/ 7651 w 70417"/>
                        <a:gd name="connsiteY12" fmla="*/ 89635 h 105796"/>
                        <a:gd name="connsiteX13" fmla="*/ 33547 w 70417"/>
                        <a:gd name="connsiteY13" fmla="*/ 103578 h 105796"/>
                        <a:gd name="connsiteX14" fmla="*/ 59487 w 70417"/>
                        <a:gd name="connsiteY14" fmla="*/ 89635 h 105796"/>
                        <a:gd name="connsiteX15" fmla="*/ 68766 w 70417"/>
                        <a:gd name="connsiteY15" fmla="*/ 50647 h 105796"/>
                        <a:gd name="connsiteX16" fmla="*/ 59487 w 70417"/>
                        <a:gd name="connsiteY16" fmla="*/ 11703 h 105796"/>
                        <a:gd name="connsiteX17" fmla="*/ 33547 w 70417"/>
                        <a:gd name="connsiteY17" fmla="*/ -2218 h 1057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70417" h="105796">
                          <a:moveTo>
                            <a:pt x="33547" y="4556"/>
                          </a:moveTo>
                          <a:cubicBezTo>
                            <a:pt x="40519" y="4556"/>
                            <a:pt x="45731" y="8381"/>
                            <a:pt x="49181" y="16030"/>
                          </a:cubicBezTo>
                          <a:cubicBezTo>
                            <a:pt x="52645" y="23679"/>
                            <a:pt x="54377" y="35218"/>
                            <a:pt x="54377" y="50647"/>
                          </a:cubicBezTo>
                          <a:cubicBezTo>
                            <a:pt x="54377" y="66134"/>
                            <a:pt x="52645" y="77703"/>
                            <a:pt x="49181" y="85352"/>
                          </a:cubicBezTo>
                          <a:cubicBezTo>
                            <a:pt x="45731" y="93001"/>
                            <a:pt x="40519" y="96825"/>
                            <a:pt x="33547" y="96825"/>
                          </a:cubicBezTo>
                          <a:cubicBezTo>
                            <a:pt x="26589" y="96825"/>
                            <a:pt x="21378" y="93001"/>
                            <a:pt x="17913" y="85352"/>
                          </a:cubicBezTo>
                          <a:cubicBezTo>
                            <a:pt x="14463" y="77703"/>
                            <a:pt x="12738" y="66134"/>
                            <a:pt x="12738" y="50647"/>
                          </a:cubicBezTo>
                          <a:cubicBezTo>
                            <a:pt x="12738" y="35218"/>
                            <a:pt x="14463" y="23679"/>
                            <a:pt x="17913" y="16030"/>
                          </a:cubicBezTo>
                          <a:cubicBezTo>
                            <a:pt x="21378" y="8381"/>
                            <a:pt x="26589" y="4556"/>
                            <a:pt x="33547" y="4556"/>
                          </a:cubicBezTo>
                          <a:close/>
                          <a:moveTo>
                            <a:pt x="33547" y="-2218"/>
                          </a:moveTo>
                          <a:cubicBezTo>
                            <a:pt x="22498" y="-2218"/>
                            <a:pt x="13867" y="2422"/>
                            <a:pt x="7651" y="11703"/>
                          </a:cubicBezTo>
                          <a:cubicBezTo>
                            <a:pt x="1450" y="20998"/>
                            <a:pt x="-1651" y="33979"/>
                            <a:pt x="-1651" y="50647"/>
                          </a:cubicBezTo>
                          <a:cubicBezTo>
                            <a:pt x="-1651" y="67358"/>
                            <a:pt x="1450" y="80354"/>
                            <a:pt x="7651" y="89635"/>
                          </a:cubicBezTo>
                          <a:cubicBezTo>
                            <a:pt x="13867" y="98930"/>
                            <a:pt x="22498" y="103578"/>
                            <a:pt x="33547" y="103578"/>
                          </a:cubicBezTo>
                          <a:cubicBezTo>
                            <a:pt x="44654" y="103578"/>
                            <a:pt x="53300" y="98930"/>
                            <a:pt x="59487" y="89635"/>
                          </a:cubicBezTo>
                          <a:cubicBezTo>
                            <a:pt x="65673" y="80354"/>
                            <a:pt x="68766" y="67358"/>
                            <a:pt x="68766" y="50647"/>
                          </a:cubicBezTo>
                          <a:cubicBezTo>
                            <a:pt x="68766" y="33979"/>
                            <a:pt x="65673" y="20998"/>
                            <a:pt x="59487" y="11703"/>
                          </a:cubicBezTo>
                          <a:cubicBezTo>
                            <a:pt x="53300" y="2422"/>
                            <a:pt x="44654" y="-2218"/>
                            <a:pt x="33547" y="-221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2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2" name="Freeform: Shape 91">
                      <a:extLst>
                        <a:ext uri="{FF2B5EF4-FFF2-40B4-BE49-F238E27FC236}">
                          <a16:creationId xmlns:a16="http://schemas.microsoft.com/office/drawing/2014/main" id="{BD88C79E-885D-3F39-AD3B-0322E65FACE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975676" y="2304903"/>
                      <a:ext cx="18144" cy="18248"/>
                    </a:xfrm>
                    <a:custGeom>
                      <a:avLst/>
                      <a:gdLst>
                        <a:gd name="connsiteX0" fmla="*/ -630 w 18144"/>
                        <a:gd name="connsiteY0" fmla="*/ 8879 h 18248"/>
                        <a:gd name="connsiteX1" fmla="*/ 1969 w 18144"/>
                        <a:gd name="connsiteY1" fmla="*/ 15370 h 18248"/>
                        <a:gd name="connsiteX2" fmla="*/ 8454 w 18144"/>
                        <a:gd name="connsiteY2" fmla="*/ 18036 h 18248"/>
                        <a:gd name="connsiteX3" fmla="*/ 14851 w 18144"/>
                        <a:gd name="connsiteY3" fmla="*/ 15370 h 18248"/>
                        <a:gd name="connsiteX4" fmla="*/ 17515 w 18144"/>
                        <a:gd name="connsiteY4" fmla="*/ 8879 h 18248"/>
                        <a:gd name="connsiteX5" fmla="*/ 14851 w 18144"/>
                        <a:gd name="connsiteY5" fmla="*/ 2454 h 18248"/>
                        <a:gd name="connsiteX6" fmla="*/ 8454 w 18144"/>
                        <a:gd name="connsiteY6" fmla="*/ -212 h 18248"/>
                        <a:gd name="connsiteX7" fmla="*/ 1969 w 18144"/>
                        <a:gd name="connsiteY7" fmla="*/ 2411 h 18248"/>
                        <a:gd name="connsiteX8" fmla="*/ -630 w 18144"/>
                        <a:gd name="connsiteY8" fmla="*/ 8879 h 182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8144" h="18248">
                          <a:moveTo>
                            <a:pt x="-630" y="8879"/>
                          </a:moveTo>
                          <a:cubicBezTo>
                            <a:pt x="-630" y="11429"/>
                            <a:pt x="237" y="13593"/>
                            <a:pt x="1969" y="15370"/>
                          </a:cubicBezTo>
                          <a:cubicBezTo>
                            <a:pt x="3701" y="17148"/>
                            <a:pt x="5863" y="18036"/>
                            <a:pt x="8454" y="18036"/>
                          </a:cubicBezTo>
                          <a:cubicBezTo>
                            <a:pt x="10958" y="18036"/>
                            <a:pt x="13090" y="17148"/>
                            <a:pt x="14851" y="15370"/>
                          </a:cubicBezTo>
                          <a:cubicBezTo>
                            <a:pt x="16627" y="13593"/>
                            <a:pt x="17515" y="11429"/>
                            <a:pt x="17515" y="8879"/>
                          </a:cubicBezTo>
                          <a:cubicBezTo>
                            <a:pt x="17515" y="6373"/>
                            <a:pt x="16627" y="4232"/>
                            <a:pt x="14851" y="2454"/>
                          </a:cubicBezTo>
                          <a:cubicBezTo>
                            <a:pt x="13090" y="677"/>
                            <a:pt x="10958" y="-212"/>
                            <a:pt x="8454" y="-212"/>
                          </a:cubicBezTo>
                          <a:cubicBezTo>
                            <a:pt x="5863" y="-212"/>
                            <a:pt x="3701" y="662"/>
                            <a:pt x="1969" y="2411"/>
                          </a:cubicBezTo>
                          <a:cubicBezTo>
                            <a:pt x="237" y="4173"/>
                            <a:pt x="-630" y="6330"/>
                            <a:pt x="-630" y="8879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2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3" name="Freeform: Shape 92">
                      <a:extLst>
                        <a:ext uri="{FF2B5EF4-FFF2-40B4-BE49-F238E27FC236}">
                          <a16:creationId xmlns:a16="http://schemas.microsoft.com/office/drawing/2014/main" id="{0F66FE76-8CFB-0E59-C8F1-03BF9E5EBF7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016275" y="2217355"/>
                      <a:ext cx="70766" cy="105796"/>
                    </a:xfrm>
                    <a:custGeom>
                      <a:avLst/>
                      <a:gdLst>
                        <a:gd name="connsiteX0" fmla="*/ 34722 w 70766"/>
                        <a:gd name="connsiteY0" fmla="*/ 4556 h 105796"/>
                        <a:gd name="connsiteX1" fmla="*/ 49505 w 70766"/>
                        <a:gd name="connsiteY1" fmla="*/ 11615 h 105796"/>
                        <a:gd name="connsiteX2" fmla="*/ 54701 w 70766"/>
                        <a:gd name="connsiteY2" fmla="*/ 31940 h 105796"/>
                        <a:gd name="connsiteX3" fmla="*/ 49505 w 70766"/>
                        <a:gd name="connsiteY3" fmla="*/ 52242 h 105796"/>
                        <a:gd name="connsiteX4" fmla="*/ 34722 w 70766"/>
                        <a:gd name="connsiteY4" fmla="*/ 59323 h 105796"/>
                        <a:gd name="connsiteX5" fmla="*/ 19831 w 70766"/>
                        <a:gd name="connsiteY5" fmla="*/ 52483 h 105796"/>
                        <a:gd name="connsiteX6" fmla="*/ 14722 w 70766"/>
                        <a:gd name="connsiteY6" fmla="*/ 32748 h 105796"/>
                        <a:gd name="connsiteX7" fmla="*/ 19897 w 70766"/>
                        <a:gd name="connsiteY7" fmla="*/ 11856 h 105796"/>
                        <a:gd name="connsiteX8" fmla="*/ 34722 w 70766"/>
                        <a:gd name="connsiteY8" fmla="*/ 4556 h 105796"/>
                        <a:gd name="connsiteX9" fmla="*/ 12473 w 70766"/>
                        <a:gd name="connsiteY9" fmla="*/ 55914 h 105796"/>
                        <a:gd name="connsiteX10" fmla="*/ 22975 w 70766"/>
                        <a:gd name="connsiteY10" fmla="*/ 63541 h 105796"/>
                        <a:gd name="connsiteX11" fmla="*/ 36229 w 70766"/>
                        <a:gd name="connsiteY11" fmla="*/ 66076 h 105796"/>
                        <a:gd name="connsiteX12" fmla="*/ 60269 w 70766"/>
                        <a:gd name="connsiteY12" fmla="*/ 56919 h 105796"/>
                        <a:gd name="connsiteX13" fmla="*/ 69112 w 70766"/>
                        <a:gd name="connsiteY13" fmla="*/ 31940 h 105796"/>
                        <a:gd name="connsiteX14" fmla="*/ 59592 w 70766"/>
                        <a:gd name="connsiteY14" fmla="*/ 7113 h 105796"/>
                        <a:gd name="connsiteX15" fmla="*/ 34177 w 70766"/>
                        <a:gd name="connsiteY15" fmla="*/ -2218 h 105796"/>
                        <a:gd name="connsiteX16" fmla="*/ 7626 w 70766"/>
                        <a:gd name="connsiteY16" fmla="*/ 10654 h 105796"/>
                        <a:gd name="connsiteX17" fmla="*/ -1654 w 70766"/>
                        <a:gd name="connsiteY17" fmla="*/ 47434 h 105796"/>
                        <a:gd name="connsiteX18" fmla="*/ 9329 w 70766"/>
                        <a:gd name="connsiteY18" fmla="*/ 88892 h 105796"/>
                        <a:gd name="connsiteX19" fmla="*/ 40312 w 70766"/>
                        <a:gd name="connsiteY19" fmla="*/ 103578 h 105796"/>
                        <a:gd name="connsiteX20" fmla="*/ 51644 w 70766"/>
                        <a:gd name="connsiteY20" fmla="*/ 102551 h 105796"/>
                        <a:gd name="connsiteX21" fmla="*/ 63785 w 70766"/>
                        <a:gd name="connsiteY21" fmla="*/ 99491 h 105796"/>
                        <a:gd name="connsiteX22" fmla="*/ 63785 w 70766"/>
                        <a:gd name="connsiteY22" fmla="*/ 82685 h 105796"/>
                        <a:gd name="connsiteX23" fmla="*/ 56077 w 70766"/>
                        <a:gd name="connsiteY23" fmla="*/ 82685 h 105796"/>
                        <a:gd name="connsiteX24" fmla="*/ 50815 w 70766"/>
                        <a:gd name="connsiteY24" fmla="*/ 93197 h 105796"/>
                        <a:gd name="connsiteX25" fmla="*/ 38871 w 70766"/>
                        <a:gd name="connsiteY25" fmla="*/ 96825 h 105796"/>
                        <a:gd name="connsiteX26" fmla="*/ 19154 w 70766"/>
                        <a:gd name="connsiteY26" fmla="*/ 86772 h 105796"/>
                        <a:gd name="connsiteX27" fmla="*/ 12473 w 70766"/>
                        <a:gd name="connsiteY27" fmla="*/ 55914 h 1057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70766" h="105796">
                          <a:moveTo>
                            <a:pt x="34722" y="4556"/>
                          </a:moveTo>
                          <a:cubicBezTo>
                            <a:pt x="41127" y="4556"/>
                            <a:pt x="46055" y="6909"/>
                            <a:pt x="49505" y="11615"/>
                          </a:cubicBezTo>
                          <a:cubicBezTo>
                            <a:pt x="52969" y="16336"/>
                            <a:pt x="54701" y="23111"/>
                            <a:pt x="54701" y="31940"/>
                          </a:cubicBezTo>
                          <a:cubicBezTo>
                            <a:pt x="54701" y="40769"/>
                            <a:pt x="52969" y="47537"/>
                            <a:pt x="49505" y="52242"/>
                          </a:cubicBezTo>
                          <a:cubicBezTo>
                            <a:pt x="46055" y="56963"/>
                            <a:pt x="41127" y="59323"/>
                            <a:pt x="34722" y="59323"/>
                          </a:cubicBezTo>
                          <a:cubicBezTo>
                            <a:pt x="28216" y="59323"/>
                            <a:pt x="23252" y="57043"/>
                            <a:pt x="19831" y="52483"/>
                          </a:cubicBezTo>
                          <a:cubicBezTo>
                            <a:pt x="16425" y="47937"/>
                            <a:pt x="14722" y="41359"/>
                            <a:pt x="14722" y="32748"/>
                          </a:cubicBezTo>
                          <a:cubicBezTo>
                            <a:pt x="14722" y="23701"/>
                            <a:pt x="16447" y="16737"/>
                            <a:pt x="19897" y="11856"/>
                          </a:cubicBezTo>
                          <a:cubicBezTo>
                            <a:pt x="23361" y="6990"/>
                            <a:pt x="28303" y="4556"/>
                            <a:pt x="34722" y="4556"/>
                          </a:cubicBezTo>
                          <a:close/>
                          <a:moveTo>
                            <a:pt x="12473" y="55914"/>
                          </a:moveTo>
                          <a:cubicBezTo>
                            <a:pt x="15573" y="59323"/>
                            <a:pt x="19074" y="61865"/>
                            <a:pt x="22975" y="63541"/>
                          </a:cubicBezTo>
                          <a:cubicBezTo>
                            <a:pt x="26891" y="65231"/>
                            <a:pt x="31309" y="66076"/>
                            <a:pt x="36229" y="66076"/>
                          </a:cubicBezTo>
                          <a:cubicBezTo>
                            <a:pt x="46360" y="66076"/>
                            <a:pt x="54374" y="63024"/>
                            <a:pt x="60269" y="56919"/>
                          </a:cubicBezTo>
                          <a:cubicBezTo>
                            <a:pt x="66164" y="50829"/>
                            <a:pt x="69112" y="42503"/>
                            <a:pt x="69112" y="31940"/>
                          </a:cubicBezTo>
                          <a:cubicBezTo>
                            <a:pt x="69112" y="21610"/>
                            <a:pt x="65939" y="13335"/>
                            <a:pt x="59592" y="7113"/>
                          </a:cubicBezTo>
                          <a:cubicBezTo>
                            <a:pt x="53246" y="892"/>
                            <a:pt x="44774" y="-2218"/>
                            <a:pt x="34177" y="-2218"/>
                          </a:cubicBezTo>
                          <a:cubicBezTo>
                            <a:pt x="22662" y="-2218"/>
                            <a:pt x="13812" y="2072"/>
                            <a:pt x="7626" y="10654"/>
                          </a:cubicBezTo>
                          <a:cubicBezTo>
                            <a:pt x="1439" y="19250"/>
                            <a:pt x="-1654" y="31510"/>
                            <a:pt x="-1654" y="47434"/>
                          </a:cubicBezTo>
                          <a:cubicBezTo>
                            <a:pt x="-1654" y="65282"/>
                            <a:pt x="2007" y="79101"/>
                            <a:pt x="9329" y="88892"/>
                          </a:cubicBezTo>
                          <a:cubicBezTo>
                            <a:pt x="16650" y="98683"/>
                            <a:pt x="26978" y="103578"/>
                            <a:pt x="40312" y="103578"/>
                          </a:cubicBezTo>
                          <a:cubicBezTo>
                            <a:pt x="43908" y="103578"/>
                            <a:pt x="47685" y="103236"/>
                            <a:pt x="51644" y="102551"/>
                          </a:cubicBezTo>
                          <a:cubicBezTo>
                            <a:pt x="55604" y="101866"/>
                            <a:pt x="59651" y="100846"/>
                            <a:pt x="63785" y="99491"/>
                          </a:cubicBezTo>
                          <a:lnTo>
                            <a:pt x="63785" y="82685"/>
                          </a:lnTo>
                          <a:lnTo>
                            <a:pt x="56077" y="82685"/>
                          </a:lnTo>
                          <a:cubicBezTo>
                            <a:pt x="55524" y="87275"/>
                            <a:pt x="53770" y="90779"/>
                            <a:pt x="50815" y="93197"/>
                          </a:cubicBezTo>
                          <a:cubicBezTo>
                            <a:pt x="47860" y="95616"/>
                            <a:pt x="43878" y="96825"/>
                            <a:pt x="38871" y="96825"/>
                          </a:cubicBezTo>
                          <a:cubicBezTo>
                            <a:pt x="30050" y="96825"/>
                            <a:pt x="23478" y="93474"/>
                            <a:pt x="19154" y="86772"/>
                          </a:cubicBezTo>
                          <a:cubicBezTo>
                            <a:pt x="14831" y="80085"/>
                            <a:pt x="12604" y="69799"/>
                            <a:pt x="12473" y="5591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2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</p:grpSp>
            </p:grpSp>
            <p:grpSp>
              <p:nvGrpSpPr>
                <p:cNvPr id="77" name="Graphic 2110">
                  <a:extLst>
                    <a:ext uri="{FF2B5EF4-FFF2-40B4-BE49-F238E27FC236}">
                      <a16:creationId xmlns:a16="http://schemas.microsoft.com/office/drawing/2014/main" id="{4D41C2F8-81E8-EA7D-ADAC-21FA6A1065A9}"/>
                    </a:ext>
                  </a:extLst>
                </p:cNvPr>
                <p:cNvGrpSpPr/>
                <p:nvPr/>
              </p:nvGrpSpPr>
              <p:grpSpPr>
                <a:xfrm>
                  <a:off x="5784674" y="1633861"/>
                  <a:ext cx="301755" cy="105796"/>
                  <a:chOff x="5784674" y="1633861"/>
                  <a:chExt cx="301755" cy="105796"/>
                </a:xfrm>
                <a:solidFill>
                  <a:srgbClr val="000000"/>
                </a:solidFill>
              </p:grpSpPr>
              <p:sp>
                <p:nvSpPr>
                  <p:cNvPr id="84" name="Freeform: Shape 83">
                    <a:extLst>
                      <a:ext uri="{FF2B5EF4-FFF2-40B4-BE49-F238E27FC236}">
                        <a16:creationId xmlns:a16="http://schemas.microsoft.com/office/drawing/2014/main" id="{62C73505-DCC7-7F39-E42E-E467108F1F8D}"/>
                      </a:ext>
                    </a:extLst>
                  </p:cNvPr>
                  <p:cNvSpPr/>
                  <p:nvPr/>
                </p:nvSpPr>
                <p:spPr>
                  <a:xfrm>
                    <a:off x="5784674" y="1684529"/>
                    <a:ext cx="44463" cy="12715"/>
                  </a:xfrm>
                  <a:custGeom>
                    <a:avLst/>
                    <a:gdLst>
                      <a:gd name="connsiteX0" fmla="*/ 373 w 44463"/>
                      <a:gd name="connsiteY0" fmla="*/ 65 h 12715"/>
                      <a:gd name="connsiteX1" fmla="*/ 44837 w 44463"/>
                      <a:gd name="connsiteY1" fmla="*/ 65 h 127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4463" h="12715">
                        <a:moveTo>
                          <a:pt x="373" y="65"/>
                        </a:moveTo>
                        <a:lnTo>
                          <a:pt x="44837" y="65"/>
                        </a:lnTo>
                      </a:path>
                    </a:pathLst>
                  </a:custGeom>
                  <a:solidFill>
                    <a:srgbClr val="000000"/>
                  </a:solidFill>
                  <a:ln w="1016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grpSp>
                <p:nvGrpSpPr>
                  <p:cNvPr id="85" name="Graphic 2110">
                    <a:extLst>
                      <a:ext uri="{FF2B5EF4-FFF2-40B4-BE49-F238E27FC236}">
                        <a16:creationId xmlns:a16="http://schemas.microsoft.com/office/drawing/2014/main" id="{003C8238-9090-19BB-0804-4D30E181EB4D}"/>
                      </a:ext>
                    </a:extLst>
                  </p:cNvPr>
                  <p:cNvGrpSpPr/>
                  <p:nvPr/>
                </p:nvGrpSpPr>
                <p:grpSpPr>
                  <a:xfrm>
                    <a:off x="5882816" y="1633861"/>
                    <a:ext cx="203614" cy="105796"/>
                    <a:chOff x="5882816" y="1633861"/>
                    <a:chExt cx="203614" cy="105796"/>
                  </a:xfrm>
                  <a:solidFill>
                    <a:srgbClr val="000000"/>
                  </a:solidFill>
                </p:grpSpPr>
                <p:sp>
                  <p:nvSpPr>
                    <p:cNvPr id="86" name="Freeform: Shape 85">
                      <a:extLst>
                        <a:ext uri="{FF2B5EF4-FFF2-40B4-BE49-F238E27FC236}">
                          <a16:creationId xmlns:a16="http://schemas.microsoft.com/office/drawing/2014/main" id="{9EFE1413-6948-42B4-C6CA-D640EA8470F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882816" y="1633861"/>
                      <a:ext cx="70417" cy="105796"/>
                    </a:xfrm>
                    <a:custGeom>
                      <a:avLst/>
                      <a:gdLst>
                        <a:gd name="connsiteX0" fmla="*/ 33547 w 70417"/>
                        <a:gd name="connsiteY0" fmla="*/ 4511 h 105796"/>
                        <a:gd name="connsiteX1" fmla="*/ 49181 w 70417"/>
                        <a:gd name="connsiteY1" fmla="*/ 15984 h 105796"/>
                        <a:gd name="connsiteX2" fmla="*/ 54377 w 70417"/>
                        <a:gd name="connsiteY2" fmla="*/ 50601 h 105796"/>
                        <a:gd name="connsiteX3" fmla="*/ 49181 w 70417"/>
                        <a:gd name="connsiteY3" fmla="*/ 85306 h 105796"/>
                        <a:gd name="connsiteX4" fmla="*/ 33547 w 70417"/>
                        <a:gd name="connsiteY4" fmla="*/ 96779 h 105796"/>
                        <a:gd name="connsiteX5" fmla="*/ 17913 w 70417"/>
                        <a:gd name="connsiteY5" fmla="*/ 85306 h 105796"/>
                        <a:gd name="connsiteX6" fmla="*/ 12738 w 70417"/>
                        <a:gd name="connsiteY6" fmla="*/ 50601 h 105796"/>
                        <a:gd name="connsiteX7" fmla="*/ 17913 w 70417"/>
                        <a:gd name="connsiteY7" fmla="*/ 15984 h 105796"/>
                        <a:gd name="connsiteX8" fmla="*/ 33547 w 70417"/>
                        <a:gd name="connsiteY8" fmla="*/ 4511 h 105796"/>
                        <a:gd name="connsiteX9" fmla="*/ 33547 w 70417"/>
                        <a:gd name="connsiteY9" fmla="*/ -2264 h 105796"/>
                        <a:gd name="connsiteX10" fmla="*/ 7651 w 70417"/>
                        <a:gd name="connsiteY10" fmla="*/ 11657 h 105796"/>
                        <a:gd name="connsiteX11" fmla="*/ -1651 w 70417"/>
                        <a:gd name="connsiteY11" fmla="*/ 50601 h 105796"/>
                        <a:gd name="connsiteX12" fmla="*/ 7651 w 70417"/>
                        <a:gd name="connsiteY12" fmla="*/ 89589 h 105796"/>
                        <a:gd name="connsiteX13" fmla="*/ 33547 w 70417"/>
                        <a:gd name="connsiteY13" fmla="*/ 103532 h 105796"/>
                        <a:gd name="connsiteX14" fmla="*/ 59487 w 70417"/>
                        <a:gd name="connsiteY14" fmla="*/ 89589 h 105796"/>
                        <a:gd name="connsiteX15" fmla="*/ 68766 w 70417"/>
                        <a:gd name="connsiteY15" fmla="*/ 50601 h 105796"/>
                        <a:gd name="connsiteX16" fmla="*/ 59487 w 70417"/>
                        <a:gd name="connsiteY16" fmla="*/ 11657 h 105796"/>
                        <a:gd name="connsiteX17" fmla="*/ 33547 w 70417"/>
                        <a:gd name="connsiteY17" fmla="*/ -2264 h 1057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70417" h="105796">
                          <a:moveTo>
                            <a:pt x="33547" y="4511"/>
                          </a:moveTo>
                          <a:cubicBezTo>
                            <a:pt x="40519" y="4511"/>
                            <a:pt x="45731" y="8335"/>
                            <a:pt x="49181" y="15984"/>
                          </a:cubicBezTo>
                          <a:cubicBezTo>
                            <a:pt x="52645" y="23633"/>
                            <a:pt x="54377" y="35172"/>
                            <a:pt x="54377" y="50601"/>
                          </a:cubicBezTo>
                          <a:cubicBezTo>
                            <a:pt x="54377" y="66089"/>
                            <a:pt x="52645" y="77657"/>
                            <a:pt x="49181" y="85306"/>
                          </a:cubicBezTo>
                          <a:cubicBezTo>
                            <a:pt x="45731" y="92955"/>
                            <a:pt x="40519" y="96779"/>
                            <a:pt x="33547" y="96779"/>
                          </a:cubicBezTo>
                          <a:cubicBezTo>
                            <a:pt x="26589" y="96779"/>
                            <a:pt x="21378" y="92955"/>
                            <a:pt x="17913" y="85306"/>
                          </a:cubicBezTo>
                          <a:cubicBezTo>
                            <a:pt x="14463" y="77657"/>
                            <a:pt x="12738" y="66089"/>
                            <a:pt x="12738" y="50601"/>
                          </a:cubicBezTo>
                          <a:cubicBezTo>
                            <a:pt x="12738" y="35172"/>
                            <a:pt x="14463" y="23633"/>
                            <a:pt x="17913" y="15984"/>
                          </a:cubicBezTo>
                          <a:cubicBezTo>
                            <a:pt x="21378" y="8335"/>
                            <a:pt x="26589" y="4511"/>
                            <a:pt x="33547" y="4511"/>
                          </a:cubicBezTo>
                          <a:close/>
                          <a:moveTo>
                            <a:pt x="33547" y="-2264"/>
                          </a:moveTo>
                          <a:cubicBezTo>
                            <a:pt x="22498" y="-2264"/>
                            <a:pt x="13867" y="2376"/>
                            <a:pt x="7651" y="11657"/>
                          </a:cubicBezTo>
                          <a:cubicBezTo>
                            <a:pt x="1450" y="20952"/>
                            <a:pt x="-1651" y="33934"/>
                            <a:pt x="-1651" y="50601"/>
                          </a:cubicBezTo>
                          <a:cubicBezTo>
                            <a:pt x="-1651" y="67312"/>
                            <a:pt x="1450" y="80308"/>
                            <a:pt x="7651" y="89589"/>
                          </a:cubicBezTo>
                          <a:cubicBezTo>
                            <a:pt x="13867" y="98884"/>
                            <a:pt x="22498" y="103532"/>
                            <a:pt x="33547" y="103532"/>
                          </a:cubicBezTo>
                          <a:cubicBezTo>
                            <a:pt x="44654" y="103532"/>
                            <a:pt x="53300" y="98884"/>
                            <a:pt x="59487" y="89589"/>
                          </a:cubicBezTo>
                          <a:cubicBezTo>
                            <a:pt x="65673" y="80308"/>
                            <a:pt x="68766" y="67312"/>
                            <a:pt x="68766" y="50601"/>
                          </a:cubicBezTo>
                          <a:cubicBezTo>
                            <a:pt x="68766" y="33934"/>
                            <a:pt x="65673" y="20952"/>
                            <a:pt x="59487" y="11657"/>
                          </a:cubicBezTo>
                          <a:cubicBezTo>
                            <a:pt x="53300" y="2376"/>
                            <a:pt x="44654" y="-2264"/>
                            <a:pt x="33547" y="-226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2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87" name="Freeform: Shape 86">
                      <a:extLst>
                        <a:ext uri="{FF2B5EF4-FFF2-40B4-BE49-F238E27FC236}">
                          <a16:creationId xmlns:a16="http://schemas.microsoft.com/office/drawing/2014/main" id="{1E871BC8-FAEE-BAA2-36CE-5391B8C3FD7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975676" y="1721409"/>
                      <a:ext cx="18144" cy="18248"/>
                    </a:xfrm>
                    <a:custGeom>
                      <a:avLst/>
                      <a:gdLst>
                        <a:gd name="connsiteX0" fmla="*/ -630 w 18144"/>
                        <a:gd name="connsiteY0" fmla="*/ 8834 h 18248"/>
                        <a:gd name="connsiteX1" fmla="*/ 1969 w 18144"/>
                        <a:gd name="connsiteY1" fmla="*/ 15324 h 18248"/>
                        <a:gd name="connsiteX2" fmla="*/ 8454 w 18144"/>
                        <a:gd name="connsiteY2" fmla="*/ 17990 h 18248"/>
                        <a:gd name="connsiteX3" fmla="*/ 14851 w 18144"/>
                        <a:gd name="connsiteY3" fmla="*/ 15324 h 18248"/>
                        <a:gd name="connsiteX4" fmla="*/ 17515 w 18144"/>
                        <a:gd name="connsiteY4" fmla="*/ 8834 h 18248"/>
                        <a:gd name="connsiteX5" fmla="*/ 14851 w 18144"/>
                        <a:gd name="connsiteY5" fmla="*/ 2408 h 18248"/>
                        <a:gd name="connsiteX6" fmla="*/ 8454 w 18144"/>
                        <a:gd name="connsiteY6" fmla="*/ -258 h 18248"/>
                        <a:gd name="connsiteX7" fmla="*/ 1969 w 18144"/>
                        <a:gd name="connsiteY7" fmla="*/ 2365 h 18248"/>
                        <a:gd name="connsiteX8" fmla="*/ -630 w 18144"/>
                        <a:gd name="connsiteY8" fmla="*/ 8834 h 182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8144" h="18248">
                          <a:moveTo>
                            <a:pt x="-630" y="8834"/>
                          </a:moveTo>
                          <a:cubicBezTo>
                            <a:pt x="-630" y="11383"/>
                            <a:pt x="237" y="13547"/>
                            <a:pt x="1969" y="15324"/>
                          </a:cubicBezTo>
                          <a:cubicBezTo>
                            <a:pt x="3701" y="17102"/>
                            <a:pt x="5863" y="17990"/>
                            <a:pt x="8454" y="17990"/>
                          </a:cubicBezTo>
                          <a:cubicBezTo>
                            <a:pt x="10958" y="17990"/>
                            <a:pt x="13090" y="17102"/>
                            <a:pt x="14851" y="15324"/>
                          </a:cubicBezTo>
                          <a:cubicBezTo>
                            <a:pt x="16627" y="13547"/>
                            <a:pt x="17515" y="11383"/>
                            <a:pt x="17515" y="8834"/>
                          </a:cubicBezTo>
                          <a:cubicBezTo>
                            <a:pt x="17515" y="6328"/>
                            <a:pt x="16627" y="4186"/>
                            <a:pt x="14851" y="2408"/>
                          </a:cubicBezTo>
                          <a:cubicBezTo>
                            <a:pt x="13090" y="631"/>
                            <a:pt x="10958" y="-258"/>
                            <a:pt x="8454" y="-258"/>
                          </a:cubicBezTo>
                          <a:cubicBezTo>
                            <a:pt x="5863" y="-258"/>
                            <a:pt x="3701" y="616"/>
                            <a:pt x="1969" y="2365"/>
                          </a:cubicBezTo>
                          <a:cubicBezTo>
                            <a:pt x="237" y="4128"/>
                            <a:pt x="-630" y="6284"/>
                            <a:pt x="-630" y="883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2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88" name="Freeform: Shape 87">
                      <a:extLst>
                        <a:ext uri="{FF2B5EF4-FFF2-40B4-BE49-F238E27FC236}">
                          <a16:creationId xmlns:a16="http://schemas.microsoft.com/office/drawing/2014/main" id="{B22C1631-4339-8575-A27C-59033AB2828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016275" y="1633861"/>
                      <a:ext cx="70155" cy="105796"/>
                    </a:xfrm>
                    <a:custGeom>
                      <a:avLst/>
                      <a:gdLst>
                        <a:gd name="connsiteX0" fmla="*/ 54104 w 70155"/>
                        <a:gd name="connsiteY0" fmla="*/ 27589 h 105796"/>
                        <a:gd name="connsiteX1" fmla="*/ 48667 w 70155"/>
                        <a:gd name="connsiteY1" fmla="*/ 44548 h 105796"/>
                        <a:gd name="connsiteX2" fmla="*/ 33426 w 70155"/>
                        <a:gd name="connsiteY2" fmla="*/ 50601 h 105796"/>
                        <a:gd name="connsiteX3" fmla="*/ 18186 w 70155"/>
                        <a:gd name="connsiteY3" fmla="*/ 44548 h 105796"/>
                        <a:gd name="connsiteX4" fmla="*/ 12771 w 70155"/>
                        <a:gd name="connsiteY4" fmla="*/ 27589 h 105796"/>
                        <a:gd name="connsiteX5" fmla="*/ 18186 w 70155"/>
                        <a:gd name="connsiteY5" fmla="*/ 10542 h 105796"/>
                        <a:gd name="connsiteX6" fmla="*/ 33426 w 70155"/>
                        <a:gd name="connsiteY6" fmla="*/ 4511 h 105796"/>
                        <a:gd name="connsiteX7" fmla="*/ 48667 w 70155"/>
                        <a:gd name="connsiteY7" fmla="*/ 10542 h 105796"/>
                        <a:gd name="connsiteX8" fmla="*/ 54104 w 70155"/>
                        <a:gd name="connsiteY8" fmla="*/ 27589 h 105796"/>
                        <a:gd name="connsiteX9" fmla="*/ 51309 w 70155"/>
                        <a:gd name="connsiteY9" fmla="*/ 77110 h 105796"/>
                        <a:gd name="connsiteX10" fmla="*/ 46593 w 70155"/>
                        <a:gd name="connsiteY10" fmla="*/ 91578 h 105796"/>
                        <a:gd name="connsiteX11" fmla="*/ 33426 w 70155"/>
                        <a:gd name="connsiteY11" fmla="*/ 96779 h 105796"/>
                        <a:gd name="connsiteX12" fmla="*/ 20304 w 70155"/>
                        <a:gd name="connsiteY12" fmla="*/ 91578 h 105796"/>
                        <a:gd name="connsiteX13" fmla="*/ 15566 w 70155"/>
                        <a:gd name="connsiteY13" fmla="*/ 77110 h 105796"/>
                        <a:gd name="connsiteX14" fmla="*/ 20304 w 70155"/>
                        <a:gd name="connsiteY14" fmla="*/ 62555 h 105796"/>
                        <a:gd name="connsiteX15" fmla="*/ 33426 w 70155"/>
                        <a:gd name="connsiteY15" fmla="*/ 57376 h 105796"/>
                        <a:gd name="connsiteX16" fmla="*/ 46593 w 70155"/>
                        <a:gd name="connsiteY16" fmla="*/ 62555 h 105796"/>
                        <a:gd name="connsiteX17" fmla="*/ 51309 w 70155"/>
                        <a:gd name="connsiteY17" fmla="*/ 77110 h 105796"/>
                        <a:gd name="connsiteX18" fmla="*/ 43951 w 70155"/>
                        <a:gd name="connsiteY18" fmla="*/ 54010 h 105796"/>
                        <a:gd name="connsiteX19" fmla="*/ 62030 w 70155"/>
                        <a:gd name="connsiteY19" fmla="*/ 45444 h 105796"/>
                        <a:gd name="connsiteX20" fmla="*/ 68515 w 70155"/>
                        <a:gd name="connsiteY20" fmla="*/ 27589 h 105796"/>
                        <a:gd name="connsiteX21" fmla="*/ 59432 w 70155"/>
                        <a:gd name="connsiteY21" fmla="*/ 5494 h 105796"/>
                        <a:gd name="connsiteX22" fmla="*/ 33426 w 70155"/>
                        <a:gd name="connsiteY22" fmla="*/ -2264 h 105796"/>
                        <a:gd name="connsiteX23" fmla="*/ 7465 w 70155"/>
                        <a:gd name="connsiteY23" fmla="*/ 5494 h 105796"/>
                        <a:gd name="connsiteX24" fmla="*/ -1640 w 70155"/>
                        <a:gd name="connsiteY24" fmla="*/ 27589 h 105796"/>
                        <a:gd name="connsiteX25" fmla="*/ 4845 w 70155"/>
                        <a:gd name="connsiteY25" fmla="*/ 45444 h 105796"/>
                        <a:gd name="connsiteX26" fmla="*/ 22989 w 70155"/>
                        <a:gd name="connsiteY26" fmla="*/ 54010 h 105796"/>
                        <a:gd name="connsiteX27" fmla="*/ 7181 w 70155"/>
                        <a:gd name="connsiteY27" fmla="*/ 61834 h 105796"/>
                        <a:gd name="connsiteX28" fmla="*/ 1700 w 70155"/>
                        <a:gd name="connsiteY28" fmla="*/ 77110 h 105796"/>
                        <a:gd name="connsiteX29" fmla="*/ 10151 w 70155"/>
                        <a:gd name="connsiteY29" fmla="*/ 96451 h 105796"/>
                        <a:gd name="connsiteX30" fmla="*/ 33426 w 70155"/>
                        <a:gd name="connsiteY30" fmla="*/ 103532 h 105796"/>
                        <a:gd name="connsiteX31" fmla="*/ 56702 w 70155"/>
                        <a:gd name="connsiteY31" fmla="*/ 96451 h 105796"/>
                        <a:gd name="connsiteX32" fmla="*/ 65174 w 70155"/>
                        <a:gd name="connsiteY32" fmla="*/ 77110 h 105796"/>
                        <a:gd name="connsiteX33" fmla="*/ 59672 w 70155"/>
                        <a:gd name="connsiteY33" fmla="*/ 61834 h 105796"/>
                        <a:gd name="connsiteX34" fmla="*/ 43951 w 70155"/>
                        <a:gd name="connsiteY34" fmla="*/ 54010 h 1057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</a:cxnLst>
                      <a:rect l="l" t="t" r="r" b="b"/>
                      <a:pathLst>
                        <a:path w="70155" h="105796">
                          <a:moveTo>
                            <a:pt x="54104" y="27589"/>
                          </a:moveTo>
                          <a:cubicBezTo>
                            <a:pt x="54104" y="34873"/>
                            <a:pt x="52292" y="40526"/>
                            <a:pt x="48667" y="44548"/>
                          </a:cubicBezTo>
                          <a:cubicBezTo>
                            <a:pt x="45057" y="48583"/>
                            <a:pt x="39977" y="50601"/>
                            <a:pt x="33426" y="50601"/>
                          </a:cubicBezTo>
                          <a:cubicBezTo>
                            <a:pt x="26876" y="50601"/>
                            <a:pt x="21796" y="48583"/>
                            <a:pt x="18186" y="44548"/>
                          </a:cubicBezTo>
                          <a:cubicBezTo>
                            <a:pt x="14576" y="40526"/>
                            <a:pt x="12771" y="34873"/>
                            <a:pt x="12771" y="27589"/>
                          </a:cubicBezTo>
                          <a:cubicBezTo>
                            <a:pt x="12771" y="20260"/>
                            <a:pt x="14576" y="14578"/>
                            <a:pt x="18186" y="10542"/>
                          </a:cubicBezTo>
                          <a:cubicBezTo>
                            <a:pt x="21796" y="6521"/>
                            <a:pt x="26876" y="4511"/>
                            <a:pt x="33426" y="4511"/>
                          </a:cubicBezTo>
                          <a:cubicBezTo>
                            <a:pt x="39977" y="4511"/>
                            <a:pt x="45057" y="6521"/>
                            <a:pt x="48667" y="10542"/>
                          </a:cubicBezTo>
                          <a:cubicBezTo>
                            <a:pt x="52292" y="14578"/>
                            <a:pt x="54104" y="20260"/>
                            <a:pt x="54104" y="27589"/>
                          </a:cubicBezTo>
                          <a:close/>
                          <a:moveTo>
                            <a:pt x="51309" y="77110"/>
                          </a:moveTo>
                          <a:cubicBezTo>
                            <a:pt x="51309" y="83302"/>
                            <a:pt x="49737" y="88125"/>
                            <a:pt x="46593" y="91578"/>
                          </a:cubicBezTo>
                          <a:cubicBezTo>
                            <a:pt x="43463" y="95045"/>
                            <a:pt x="39074" y="96779"/>
                            <a:pt x="33426" y="96779"/>
                          </a:cubicBezTo>
                          <a:cubicBezTo>
                            <a:pt x="27837" y="96779"/>
                            <a:pt x="23462" y="95045"/>
                            <a:pt x="20304" y="91578"/>
                          </a:cubicBezTo>
                          <a:cubicBezTo>
                            <a:pt x="17145" y="88125"/>
                            <a:pt x="15566" y="83302"/>
                            <a:pt x="15566" y="77110"/>
                          </a:cubicBezTo>
                          <a:cubicBezTo>
                            <a:pt x="15566" y="70875"/>
                            <a:pt x="17145" y="66023"/>
                            <a:pt x="20304" y="62555"/>
                          </a:cubicBezTo>
                          <a:cubicBezTo>
                            <a:pt x="23462" y="59102"/>
                            <a:pt x="27837" y="57376"/>
                            <a:pt x="33426" y="57376"/>
                          </a:cubicBezTo>
                          <a:cubicBezTo>
                            <a:pt x="39074" y="57376"/>
                            <a:pt x="43463" y="59102"/>
                            <a:pt x="46593" y="62555"/>
                          </a:cubicBezTo>
                          <a:cubicBezTo>
                            <a:pt x="49737" y="66023"/>
                            <a:pt x="51309" y="70875"/>
                            <a:pt x="51309" y="77110"/>
                          </a:cubicBezTo>
                          <a:close/>
                          <a:moveTo>
                            <a:pt x="43951" y="54010"/>
                          </a:moveTo>
                          <a:cubicBezTo>
                            <a:pt x="51680" y="52976"/>
                            <a:pt x="57707" y="50120"/>
                            <a:pt x="62030" y="45444"/>
                          </a:cubicBezTo>
                          <a:cubicBezTo>
                            <a:pt x="66353" y="40781"/>
                            <a:pt x="68515" y="34830"/>
                            <a:pt x="68515" y="27589"/>
                          </a:cubicBezTo>
                          <a:cubicBezTo>
                            <a:pt x="68515" y="18031"/>
                            <a:pt x="65487" y="10666"/>
                            <a:pt x="59432" y="5494"/>
                          </a:cubicBezTo>
                          <a:cubicBezTo>
                            <a:pt x="53376" y="322"/>
                            <a:pt x="44708" y="-2264"/>
                            <a:pt x="33426" y="-2264"/>
                          </a:cubicBezTo>
                          <a:cubicBezTo>
                            <a:pt x="22203" y="-2264"/>
                            <a:pt x="13550" y="322"/>
                            <a:pt x="7465" y="5494"/>
                          </a:cubicBezTo>
                          <a:cubicBezTo>
                            <a:pt x="1395" y="10666"/>
                            <a:pt x="-1640" y="18031"/>
                            <a:pt x="-1640" y="27589"/>
                          </a:cubicBezTo>
                          <a:cubicBezTo>
                            <a:pt x="-1640" y="34830"/>
                            <a:pt x="521" y="40781"/>
                            <a:pt x="4845" y="45444"/>
                          </a:cubicBezTo>
                          <a:cubicBezTo>
                            <a:pt x="9168" y="50120"/>
                            <a:pt x="15216" y="52976"/>
                            <a:pt x="22989" y="54010"/>
                          </a:cubicBezTo>
                          <a:cubicBezTo>
                            <a:pt x="16119" y="55249"/>
                            <a:pt x="10849" y="57857"/>
                            <a:pt x="7181" y="61834"/>
                          </a:cubicBezTo>
                          <a:cubicBezTo>
                            <a:pt x="3527" y="65826"/>
                            <a:pt x="1700" y="70918"/>
                            <a:pt x="1700" y="77110"/>
                          </a:cubicBezTo>
                          <a:cubicBezTo>
                            <a:pt x="1700" y="85298"/>
                            <a:pt x="4517" y="91745"/>
                            <a:pt x="10151" y="96451"/>
                          </a:cubicBezTo>
                          <a:cubicBezTo>
                            <a:pt x="15798" y="101172"/>
                            <a:pt x="23557" y="103532"/>
                            <a:pt x="33426" y="103532"/>
                          </a:cubicBezTo>
                          <a:cubicBezTo>
                            <a:pt x="43310" y="103532"/>
                            <a:pt x="51069" y="101172"/>
                            <a:pt x="56702" y="96451"/>
                          </a:cubicBezTo>
                          <a:cubicBezTo>
                            <a:pt x="62350" y="91745"/>
                            <a:pt x="65174" y="85298"/>
                            <a:pt x="65174" y="77110"/>
                          </a:cubicBezTo>
                          <a:cubicBezTo>
                            <a:pt x="65174" y="70918"/>
                            <a:pt x="63340" y="65826"/>
                            <a:pt x="59672" y="61834"/>
                          </a:cubicBezTo>
                          <a:cubicBezTo>
                            <a:pt x="56003" y="57857"/>
                            <a:pt x="50763" y="55249"/>
                            <a:pt x="43951" y="5401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2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</p:grpSp>
            </p:grpSp>
            <p:grpSp>
              <p:nvGrpSpPr>
                <p:cNvPr id="78" name="Graphic 2110">
                  <a:extLst>
                    <a:ext uri="{FF2B5EF4-FFF2-40B4-BE49-F238E27FC236}">
                      <a16:creationId xmlns:a16="http://schemas.microsoft.com/office/drawing/2014/main" id="{451AD17A-B133-906E-D954-D5497107F61D}"/>
                    </a:ext>
                  </a:extLst>
                </p:cNvPr>
                <p:cNvGrpSpPr/>
                <p:nvPr/>
              </p:nvGrpSpPr>
              <p:grpSpPr>
                <a:xfrm>
                  <a:off x="5784674" y="1050368"/>
                  <a:ext cx="301886" cy="105796"/>
                  <a:chOff x="5784674" y="1050368"/>
                  <a:chExt cx="301886" cy="105796"/>
                </a:xfrm>
                <a:solidFill>
                  <a:srgbClr val="000000"/>
                </a:solidFill>
              </p:grpSpPr>
              <p:sp>
                <p:nvSpPr>
                  <p:cNvPr id="79" name="Freeform: Shape 78">
                    <a:extLst>
                      <a:ext uri="{FF2B5EF4-FFF2-40B4-BE49-F238E27FC236}">
                        <a16:creationId xmlns:a16="http://schemas.microsoft.com/office/drawing/2014/main" id="{1B562BB0-CBD1-946D-B233-E15ACC80A1BC}"/>
                      </a:ext>
                    </a:extLst>
                  </p:cNvPr>
                  <p:cNvSpPr/>
                  <p:nvPr/>
                </p:nvSpPr>
                <p:spPr>
                  <a:xfrm>
                    <a:off x="5784674" y="1101038"/>
                    <a:ext cx="44463" cy="12715"/>
                  </a:xfrm>
                  <a:custGeom>
                    <a:avLst/>
                    <a:gdLst>
                      <a:gd name="connsiteX0" fmla="*/ 373 w 44463"/>
                      <a:gd name="connsiteY0" fmla="*/ 19 h 12715"/>
                      <a:gd name="connsiteX1" fmla="*/ 44837 w 44463"/>
                      <a:gd name="connsiteY1" fmla="*/ 19 h 127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4463" h="12715">
                        <a:moveTo>
                          <a:pt x="373" y="19"/>
                        </a:moveTo>
                        <a:lnTo>
                          <a:pt x="44837" y="19"/>
                        </a:lnTo>
                      </a:path>
                    </a:pathLst>
                  </a:custGeom>
                  <a:solidFill>
                    <a:srgbClr val="000000"/>
                  </a:solidFill>
                  <a:ln w="1016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grpSp>
                <p:nvGrpSpPr>
                  <p:cNvPr id="80" name="Graphic 2110">
                    <a:extLst>
                      <a:ext uri="{FF2B5EF4-FFF2-40B4-BE49-F238E27FC236}">
                        <a16:creationId xmlns:a16="http://schemas.microsoft.com/office/drawing/2014/main" id="{B8C51D9B-0437-5E51-8756-5568D902DEF1}"/>
                      </a:ext>
                    </a:extLst>
                  </p:cNvPr>
                  <p:cNvGrpSpPr/>
                  <p:nvPr/>
                </p:nvGrpSpPr>
                <p:grpSpPr>
                  <a:xfrm>
                    <a:off x="5890654" y="1050368"/>
                    <a:ext cx="195906" cy="105796"/>
                    <a:chOff x="5890654" y="1050368"/>
                    <a:chExt cx="195906" cy="105796"/>
                  </a:xfrm>
                  <a:solidFill>
                    <a:srgbClr val="000000"/>
                  </a:solidFill>
                </p:grpSpPr>
                <p:sp>
                  <p:nvSpPr>
                    <p:cNvPr id="81" name="Freeform: Shape 80">
                      <a:extLst>
                        <a:ext uri="{FF2B5EF4-FFF2-40B4-BE49-F238E27FC236}">
                          <a16:creationId xmlns:a16="http://schemas.microsoft.com/office/drawing/2014/main" id="{82F54BE6-6048-6562-C642-2D357038040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890654" y="1050368"/>
                      <a:ext cx="52010" cy="103807"/>
                    </a:xfrm>
                    <a:custGeom>
                      <a:avLst/>
                      <a:gdLst>
                        <a:gd name="connsiteX0" fmla="*/ 1206 w 52010"/>
                        <a:gd name="connsiteY0" fmla="*/ -2356 h 103807"/>
                        <a:gd name="connsiteX1" fmla="*/ 1206 w 52010"/>
                        <a:gd name="connsiteY1" fmla="*/ 4878 h 103807"/>
                        <a:gd name="connsiteX2" fmla="*/ 18958 w 52010"/>
                        <a:gd name="connsiteY2" fmla="*/ 4878 h 103807"/>
                        <a:gd name="connsiteX3" fmla="*/ 18958 w 52010"/>
                        <a:gd name="connsiteY3" fmla="*/ 89716 h 103807"/>
                        <a:gd name="connsiteX4" fmla="*/ -1588 w 52010"/>
                        <a:gd name="connsiteY4" fmla="*/ 76385 h 103807"/>
                        <a:gd name="connsiteX5" fmla="*/ -1588 w 52010"/>
                        <a:gd name="connsiteY5" fmla="*/ 85345 h 103807"/>
                        <a:gd name="connsiteX6" fmla="*/ 23260 w 52010"/>
                        <a:gd name="connsiteY6" fmla="*/ 101452 h 103807"/>
                        <a:gd name="connsiteX7" fmla="*/ 32670 w 52010"/>
                        <a:gd name="connsiteY7" fmla="*/ 101452 h 103807"/>
                        <a:gd name="connsiteX8" fmla="*/ 32670 w 52010"/>
                        <a:gd name="connsiteY8" fmla="*/ 4878 h 103807"/>
                        <a:gd name="connsiteX9" fmla="*/ 50422 w 52010"/>
                        <a:gd name="connsiteY9" fmla="*/ 4878 h 103807"/>
                        <a:gd name="connsiteX10" fmla="*/ 50422 w 52010"/>
                        <a:gd name="connsiteY10" fmla="*/ -2356 h 103807"/>
                        <a:gd name="connsiteX11" fmla="*/ 1206 w 52010"/>
                        <a:gd name="connsiteY11" fmla="*/ -2356 h 1038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2010" h="103807">
                          <a:moveTo>
                            <a:pt x="1206" y="-2356"/>
                          </a:moveTo>
                          <a:lnTo>
                            <a:pt x="1206" y="4878"/>
                          </a:lnTo>
                          <a:lnTo>
                            <a:pt x="18958" y="4878"/>
                          </a:lnTo>
                          <a:lnTo>
                            <a:pt x="18958" y="89716"/>
                          </a:lnTo>
                          <a:lnTo>
                            <a:pt x="-1588" y="76385"/>
                          </a:lnTo>
                          <a:lnTo>
                            <a:pt x="-1588" y="85345"/>
                          </a:lnTo>
                          <a:lnTo>
                            <a:pt x="23260" y="101452"/>
                          </a:lnTo>
                          <a:lnTo>
                            <a:pt x="32670" y="101452"/>
                          </a:lnTo>
                          <a:lnTo>
                            <a:pt x="32670" y="4878"/>
                          </a:lnTo>
                          <a:lnTo>
                            <a:pt x="50422" y="4878"/>
                          </a:lnTo>
                          <a:lnTo>
                            <a:pt x="50422" y="-2356"/>
                          </a:lnTo>
                          <a:lnTo>
                            <a:pt x="1206" y="-235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2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82" name="Freeform: Shape 81">
                      <a:extLst>
                        <a:ext uri="{FF2B5EF4-FFF2-40B4-BE49-F238E27FC236}">
                          <a16:creationId xmlns:a16="http://schemas.microsoft.com/office/drawing/2014/main" id="{CD65C8FA-0851-E2C3-4E52-12B5471A783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975676" y="1137916"/>
                      <a:ext cx="18144" cy="18248"/>
                    </a:xfrm>
                    <a:custGeom>
                      <a:avLst/>
                      <a:gdLst>
                        <a:gd name="connsiteX0" fmla="*/ -630 w 18144"/>
                        <a:gd name="connsiteY0" fmla="*/ 8788 h 18248"/>
                        <a:gd name="connsiteX1" fmla="*/ 1969 w 18144"/>
                        <a:gd name="connsiteY1" fmla="*/ 15278 h 18248"/>
                        <a:gd name="connsiteX2" fmla="*/ 8454 w 18144"/>
                        <a:gd name="connsiteY2" fmla="*/ 17945 h 18248"/>
                        <a:gd name="connsiteX3" fmla="*/ 14851 w 18144"/>
                        <a:gd name="connsiteY3" fmla="*/ 15278 h 18248"/>
                        <a:gd name="connsiteX4" fmla="*/ 17515 w 18144"/>
                        <a:gd name="connsiteY4" fmla="*/ 8788 h 18248"/>
                        <a:gd name="connsiteX5" fmla="*/ 14851 w 18144"/>
                        <a:gd name="connsiteY5" fmla="*/ 2363 h 18248"/>
                        <a:gd name="connsiteX6" fmla="*/ 8454 w 18144"/>
                        <a:gd name="connsiteY6" fmla="*/ -304 h 18248"/>
                        <a:gd name="connsiteX7" fmla="*/ 1969 w 18144"/>
                        <a:gd name="connsiteY7" fmla="*/ 2319 h 18248"/>
                        <a:gd name="connsiteX8" fmla="*/ -630 w 18144"/>
                        <a:gd name="connsiteY8" fmla="*/ 8788 h 182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8144" h="18248">
                          <a:moveTo>
                            <a:pt x="-630" y="8788"/>
                          </a:moveTo>
                          <a:cubicBezTo>
                            <a:pt x="-630" y="11337"/>
                            <a:pt x="237" y="13501"/>
                            <a:pt x="1969" y="15278"/>
                          </a:cubicBezTo>
                          <a:cubicBezTo>
                            <a:pt x="3701" y="17056"/>
                            <a:pt x="5863" y="17945"/>
                            <a:pt x="8454" y="17945"/>
                          </a:cubicBezTo>
                          <a:cubicBezTo>
                            <a:pt x="10958" y="17945"/>
                            <a:pt x="13090" y="17056"/>
                            <a:pt x="14851" y="15278"/>
                          </a:cubicBezTo>
                          <a:cubicBezTo>
                            <a:pt x="16627" y="13501"/>
                            <a:pt x="17515" y="11337"/>
                            <a:pt x="17515" y="8788"/>
                          </a:cubicBezTo>
                          <a:cubicBezTo>
                            <a:pt x="17515" y="6282"/>
                            <a:pt x="16627" y="4140"/>
                            <a:pt x="14851" y="2363"/>
                          </a:cubicBezTo>
                          <a:cubicBezTo>
                            <a:pt x="13090" y="585"/>
                            <a:pt x="10958" y="-304"/>
                            <a:pt x="8454" y="-304"/>
                          </a:cubicBezTo>
                          <a:cubicBezTo>
                            <a:pt x="5863" y="-304"/>
                            <a:pt x="3701" y="570"/>
                            <a:pt x="1969" y="2319"/>
                          </a:cubicBezTo>
                          <a:cubicBezTo>
                            <a:pt x="237" y="4082"/>
                            <a:pt x="-630" y="6238"/>
                            <a:pt x="-630" y="878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2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83" name="Freeform: Shape 82">
                      <a:extLst>
                        <a:ext uri="{FF2B5EF4-FFF2-40B4-BE49-F238E27FC236}">
                          <a16:creationId xmlns:a16="http://schemas.microsoft.com/office/drawing/2014/main" id="{478430C5-AE25-2C45-58C4-D5DCEF541154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016144" y="1050368"/>
                      <a:ext cx="70417" cy="105796"/>
                    </a:xfrm>
                    <a:custGeom>
                      <a:avLst/>
                      <a:gdLst>
                        <a:gd name="connsiteX0" fmla="*/ 33557 w 70417"/>
                        <a:gd name="connsiteY0" fmla="*/ 4465 h 105796"/>
                        <a:gd name="connsiteX1" fmla="*/ 49191 w 70417"/>
                        <a:gd name="connsiteY1" fmla="*/ 15938 h 105796"/>
                        <a:gd name="connsiteX2" fmla="*/ 54388 w 70417"/>
                        <a:gd name="connsiteY2" fmla="*/ 50555 h 105796"/>
                        <a:gd name="connsiteX3" fmla="*/ 49191 w 70417"/>
                        <a:gd name="connsiteY3" fmla="*/ 85260 h 105796"/>
                        <a:gd name="connsiteX4" fmla="*/ 33557 w 70417"/>
                        <a:gd name="connsiteY4" fmla="*/ 96733 h 105796"/>
                        <a:gd name="connsiteX5" fmla="*/ 17924 w 70417"/>
                        <a:gd name="connsiteY5" fmla="*/ 85260 h 105796"/>
                        <a:gd name="connsiteX6" fmla="*/ 12749 w 70417"/>
                        <a:gd name="connsiteY6" fmla="*/ 50555 h 105796"/>
                        <a:gd name="connsiteX7" fmla="*/ 17924 w 70417"/>
                        <a:gd name="connsiteY7" fmla="*/ 15938 h 105796"/>
                        <a:gd name="connsiteX8" fmla="*/ 33557 w 70417"/>
                        <a:gd name="connsiteY8" fmla="*/ 4465 h 105796"/>
                        <a:gd name="connsiteX9" fmla="*/ 33557 w 70417"/>
                        <a:gd name="connsiteY9" fmla="*/ -2310 h 105796"/>
                        <a:gd name="connsiteX10" fmla="*/ 7661 w 70417"/>
                        <a:gd name="connsiteY10" fmla="*/ 11611 h 105796"/>
                        <a:gd name="connsiteX11" fmla="*/ -1640 w 70417"/>
                        <a:gd name="connsiteY11" fmla="*/ 50555 h 105796"/>
                        <a:gd name="connsiteX12" fmla="*/ 7661 w 70417"/>
                        <a:gd name="connsiteY12" fmla="*/ 89543 h 105796"/>
                        <a:gd name="connsiteX13" fmla="*/ 33557 w 70417"/>
                        <a:gd name="connsiteY13" fmla="*/ 103486 h 105796"/>
                        <a:gd name="connsiteX14" fmla="*/ 59497 w 70417"/>
                        <a:gd name="connsiteY14" fmla="*/ 89543 h 105796"/>
                        <a:gd name="connsiteX15" fmla="*/ 68777 w 70417"/>
                        <a:gd name="connsiteY15" fmla="*/ 50555 h 105796"/>
                        <a:gd name="connsiteX16" fmla="*/ 59497 w 70417"/>
                        <a:gd name="connsiteY16" fmla="*/ 11611 h 105796"/>
                        <a:gd name="connsiteX17" fmla="*/ 33557 w 70417"/>
                        <a:gd name="connsiteY17" fmla="*/ -2310 h 1057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70417" h="105796">
                          <a:moveTo>
                            <a:pt x="33557" y="4465"/>
                          </a:moveTo>
                          <a:cubicBezTo>
                            <a:pt x="40530" y="4465"/>
                            <a:pt x="45741" y="8289"/>
                            <a:pt x="49191" y="15938"/>
                          </a:cubicBezTo>
                          <a:cubicBezTo>
                            <a:pt x="52656" y="23587"/>
                            <a:pt x="54388" y="35126"/>
                            <a:pt x="54388" y="50555"/>
                          </a:cubicBezTo>
                          <a:cubicBezTo>
                            <a:pt x="54388" y="66043"/>
                            <a:pt x="52656" y="77611"/>
                            <a:pt x="49191" y="85260"/>
                          </a:cubicBezTo>
                          <a:cubicBezTo>
                            <a:pt x="45741" y="92909"/>
                            <a:pt x="40530" y="96733"/>
                            <a:pt x="33557" y="96733"/>
                          </a:cubicBezTo>
                          <a:cubicBezTo>
                            <a:pt x="26599" y="96733"/>
                            <a:pt x="21388" y="92909"/>
                            <a:pt x="17924" y="85260"/>
                          </a:cubicBezTo>
                          <a:cubicBezTo>
                            <a:pt x="14474" y="77611"/>
                            <a:pt x="12749" y="66043"/>
                            <a:pt x="12749" y="50555"/>
                          </a:cubicBezTo>
                          <a:cubicBezTo>
                            <a:pt x="12749" y="35126"/>
                            <a:pt x="14474" y="23587"/>
                            <a:pt x="17924" y="15938"/>
                          </a:cubicBezTo>
                          <a:cubicBezTo>
                            <a:pt x="21388" y="8289"/>
                            <a:pt x="26599" y="4465"/>
                            <a:pt x="33557" y="4465"/>
                          </a:cubicBezTo>
                          <a:close/>
                          <a:moveTo>
                            <a:pt x="33557" y="-2310"/>
                          </a:moveTo>
                          <a:cubicBezTo>
                            <a:pt x="22509" y="-2310"/>
                            <a:pt x="13877" y="2330"/>
                            <a:pt x="7661" y="11611"/>
                          </a:cubicBezTo>
                          <a:cubicBezTo>
                            <a:pt x="1460" y="20906"/>
                            <a:pt x="-1640" y="33888"/>
                            <a:pt x="-1640" y="50555"/>
                          </a:cubicBezTo>
                          <a:cubicBezTo>
                            <a:pt x="-1640" y="67267"/>
                            <a:pt x="1460" y="80262"/>
                            <a:pt x="7661" y="89543"/>
                          </a:cubicBezTo>
                          <a:cubicBezTo>
                            <a:pt x="13877" y="98838"/>
                            <a:pt x="22509" y="103486"/>
                            <a:pt x="33557" y="103486"/>
                          </a:cubicBezTo>
                          <a:cubicBezTo>
                            <a:pt x="44664" y="103486"/>
                            <a:pt x="53311" y="98838"/>
                            <a:pt x="59497" y="89543"/>
                          </a:cubicBezTo>
                          <a:cubicBezTo>
                            <a:pt x="65683" y="80262"/>
                            <a:pt x="68777" y="67267"/>
                            <a:pt x="68777" y="50555"/>
                          </a:cubicBezTo>
                          <a:cubicBezTo>
                            <a:pt x="68777" y="33888"/>
                            <a:pt x="65683" y="20906"/>
                            <a:pt x="59497" y="11611"/>
                          </a:cubicBezTo>
                          <a:cubicBezTo>
                            <a:pt x="53311" y="2330"/>
                            <a:pt x="44664" y="-2310"/>
                            <a:pt x="33557" y="-231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2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</p:grpSp>
            </p:grpSp>
          </p:grp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E75841C-B9BB-33D4-177E-21769AFE0A12}"/>
                  </a:ext>
                </a:extLst>
              </p:cNvPr>
              <p:cNvSpPr/>
              <p:nvPr/>
            </p:nvSpPr>
            <p:spPr>
              <a:xfrm>
                <a:off x="5638936" y="1101038"/>
                <a:ext cx="145738" cy="2917462"/>
              </a:xfrm>
              <a:custGeom>
                <a:avLst/>
                <a:gdLst>
                  <a:gd name="connsiteX0" fmla="*/ 0 w 145738"/>
                  <a:gd name="connsiteY0" fmla="*/ 2917463 h 2917462"/>
                  <a:gd name="connsiteX1" fmla="*/ 0 w 145738"/>
                  <a:gd name="connsiteY1" fmla="*/ 2906057 h 2917462"/>
                  <a:gd name="connsiteX2" fmla="*/ 0 w 145738"/>
                  <a:gd name="connsiteY2" fmla="*/ 11397 h 2917462"/>
                  <a:gd name="connsiteX3" fmla="*/ 0 w 145738"/>
                  <a:gd name="connsiteY3" fmla="*/ 0 h 2917462"/>
                  <a:gd name="connsiteX4" fmla="*/ 145738 w 145738"/>
                  <a:gd name="connsiteY4" fmla="*/ 0 h 2917462"/>
                  <a:gd name="connsiteX5" fmla="*/ 145738 w 145738"/>
                  <a:gd name="connsiteY5" fmla="*/ 11397 h 2917462"/>
                  <a:gd name="connsiteX6" fmla="*/ 145738 w 145738"/>
                  <a:gd name="connsiteY6" fmla="*/ 2906057 h 2917462"/>
                  <a:gd name="connsiteX7" fmla="*/ 145738 w 145738"/>
                  <a:gd name="connsiteY7" fmla="*/ 2917463 h 2917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738" h="2917462">
                    <a:moveTo>
                      <a:pt x="0" y="2917463"/>
                    </a:moveTo>
                    <a:lnTo>
                      <a:pt x="0" y="2906057"/>
                    </a:lnTo>
                    <a:lnTo>
                      <a:pt x="0" y="11397"/>
                    </a:lnTo>
                    <a:lnTo>
                      <a:pt x="0" y="0"/>
                    </a:lnTo>
                    <a:lnTo>
                      <a:pt x="145738" y="0"/>
                    </a:lnTo>
                    <a:lnTo>
                      <a:pt x="145738" y="11397"/>
                    </a:lnTo>
                    <a:lnTo>
                      <a:pt x="145738" y="2906057"/>
                    </a:lnTo>
                    <a:lnTo>
                      <a:pt x="145738" y="2917463"/>
                    </a:lnTo>
                    <a:close/>
                  </a:path>
                </a:pathLst>
              </a:custGeom>
              <a:noFill/>
              <a:ln w="1016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10" name="Graphic 2110">
              <a:extLst>
                <a:ext uri="{FF2B5EF4-FFF2-40B4-BE49-F238E27FC236}">
                  <a16:creationId xmlns:a16="http://schemas.microsoft.com/office/drawing/2014/main" id="{DE2A0C11-2181-68A3-39B0-8FDE58F104E3}"/>
                </a:ext>
              </a:extLst>
            </p:cNvPr>
            <p:cNvGrpSpPr/>
            <p:nvPr/>
          </p:nvGrpSpPr>
          <p:grpSpPr>
            <a:xfrm>
              <a:off x="4595068" y="4943622"/>
              <a:ext cx="70417" cy="197268"/>
              <a:chOff x="2417370" y="4018500"/>
              <a:chExt cx="70417" cy="197268"/>
            </a:xfrm>
            <a:solidFill>
              <a:srgbClr val="000000"/>
            </a:solidFill>
          </p:grpSpPr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683694F-FB30-D8BE-95C5-885A09BDB84A}"/>
                  </a:ext>
                </a:extLst>
              </p:cNvPr>
              <p:cNvSpPr/>
              <p:nvPr/>
            </p:nvSpPr>
            <p:spPr>
              <a:xfrm>
                <a:off x="2452619" y="4018500"/>
                <a:ext cx="12703" cy="44503"/>
              </a:xfrm>
              <a:custGeom>
                <a:avLst/>
                <a:gdLst>
                  <a:gd name="connsiteX0" fmla="*/ 111 w 12703"/>
                  <a:gd name="connsiteY0" fmla="*/ 249 h 44503"/>
                  <a:gd name="connsiteX1" fmla="*/ 111 w 12703"/>
                  <a:gd name="connsiteY1" fmla="*/ 44752 h 4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3" h="44503">
                    <a:moveTo>
                      <a:pt x="111" y="249"/>
                    </a:moveTo>
                    <a:lnTo>
                      <a:pt x="111" y="44752"/>
                    </a:lnTo>
                  </a:path>
                </a:pathLst>
              </a:custGeom>
              <a:solidFill>
                <a:srgbClr val="000000"/>
              </a:solidFill>
              <a:ln w="10163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8EACBCBA-399E-BCDC-CE34-4DABF831F167}"/>
                  </a:ext>
                </a:extLst>
              </p:cNvPr>
              <p:cNvSpPr/>
              <p:nvPr/>
            </p:nvSpPr>
            <p:spPr>
              <a:xfrm flipV="1">
                <a:off x="2417370" y="4109973"/>
                <a:ext cx="70417" cy="105796"/>
              </a:xfrm>
              <a:custGeom>
                <a:avLst/>
                <a:gdLst>
                  <a:gd name="connsiteX0" fmla="*/ 33274 w 70417"/>
                  <a:gd name="connsiteY0" fmla="*/ 4705 h 105796"/>
                  <a:gd name="connsiteX1" fmla="*/ 48908 w 70417"/>
                  <a:gd name="connsiteY1" fmla="*/ 16179 h 105796"/>
                  <a:gd name="connsiteX2" fmla="*/ 54104 w 70417"/>
                  <a:gd name="connsiteY2" fmla="*/ 50796 h 105796"/>
                  <a:gd name="connsiteX3" fmla="*/ 48908 w 70417"/>
                  <a:gd name="connsiteY3" fmla="*/ 85500 h 105796"/>
                  <a:gd name="connsiteX4" fmla="*/ 33274 w 70417"/>
                  <a:gd name="connsiteY4" fmla="*/ 96974 h 105796"/>
                  <a:gd name="connsiteX5" fmla="*/ 17640 w 70417"/>
                  <a:gd name="connsiteY5" fmla="*/ 85500 h 105796"/>
                  <a:gd name="connsiteX6" fmla="*/ 12466 w 70417"/>
                  <a:gd name="connsiteY6" fmla="*/ 50796 h 105796"/>
                  <a:gd name="connsiteX7" fmla="*/ 17640 w 70417"/>
                  <a:gd name="connsiteY7" fmla="*/ 16179 h 105796"/>
                  <a:gd name="connsiteX8" fmla="*/ 33274 w 70417"/>
                  <a:gd name="connsiteY8" fmla="*/ 4705 h 105796"/>
                  <a:gd name="connsiteX9" fmla="*/ 33274 w 70417"/>
                  <a:gd name="connsiteY9" fmla="*/ -2070 h 105796"/>
                  <a:gd name="connsiteX10" fmla="*/ 7378 w 70417"/>
                  <a:gd name="connsiteY10" fmla="*/ 11852 h 105796"/>
                  <a:gd name="connsiteX11" fmla="*/ -1924 w 70417"/>
                  <a:gd name="connsiteY11" fmla="*/ 50796 h 105796"/>
                  <a:gd name="connsiteX12" fmla="*/ 7378 w 70417"/>
                  <a:gd name="connsiteY12" fmla="*/ 89784 h 105796"/>
                  <a:gd name="connsiteX13" fmla="*/ 33274 w 70417"/>
                  <a:gd name="connsiteY13" fmla="*/ 103727 h 105796"/>
                  <a:gd name="connsiteX14" fmla="*/ 59214 w 70417"/>
                  <a:gd name="connsiteY14" fmla="*/ 89784 h 105796"/>
                  <a:gd name="connsiteX15" fmla="*/ 68494 w 70417"/>
                  <a:gd name="connsiteY15" fmla="*/ 50796 h 105796"/>
                  <a:gd name="connsiteX16" fmla="*/ 59214 w 70417"/>
                  <a:gd name="connsiteY16" fmla="*/ 11852 h 105796"/>
                  <a:gd name="connsiteX17" fmla="*/ 33274 w 70417"/>
                  <a:gd name="connsiteY17" fmla="*/ -2070 h 105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0417" h="105796">
                    <a:moveTo>
                      <a:pt x="33274" y="4705"/>
                    </a:moveTo>
                    <a:cubicBezTo>
                      <a:pt x="40247" y="4705"/>
                      <a:pt x="45458" y="8530"/>
                      <a:pt x="48908" y="16179"/>
                    </a:cubicBezTo>
                    <a:cubicBezTo>
                      <a:pt x="52372" y="23828"/>
                      <a:pt x="54104" y="35367"/>
                      <a:pt x="54104" y="50796"/>
                    </a:cubicBezTo>
                    <a:cubicBezTo>
                      <a:pt x="54104" y="66283"/>
                      <a:pt x="52372" y="77851"/>
                      <a:pt x="48908" y="85500"/>
                    </a:cubicBezTo>
                    <a:cubicBezTo>
                      <a:pt x="45458" y="93149"/>
                      <a:pt x="40247" y="96974"/>
                      <a:pt x="33274" y="96974"/>
                    </a:cubicBezTo>
                    <a:cubicBezTo>
                      <a:pt x="26316" y="96974"/>
                      <a:pt x="21105" y="93149"/>
                      <a:pt x="17640" y="85500"/>
                    </a:cubicBezTo>
                    <a:cubicBezTo>
                      <a:pt x="14191" y="77851"/>
                      <a:pt x="12466" y="66283"/>
                      <a:pt x="12466" y="50796"/>
                    </a:cubicBezTo>
                    <a:cubicBezTo>
                      <a:pt x="12466" y="35367"/>
                      <a:pt x="14191" y="23828"/>
                      <a:pt x="17640" y="16179"/>
                    </a:cubicBezTo>
                    <a:cubicBezTo>
                      <a:pt x="21105" y="8530"/>
                      <a:pt x="26316" y="4705"/>
                      <a:pt x="33274" y="4705"/>
                    </a:cubicBezTo>
                    <a:close/>
                    <a:moveTo>
                      <a:pt x="33274" y="-2070"/>
                    </a:moveTo>
                    <a:cubicBezTo>
                      <a:pt x="22226" y="-2070"/>
                      <a:pt x="13594" y="2571"/>
                      <a:pt x="7378" y="11852"/>
                    </a:cubicBezTo>
                    <a:cubicBezTo>
                      <a:pt x="1177" y="21147"/>
                      <a:pt x="-1924" y="34128"/>
                      <a:pt x="-1924" y="50796"/>
                    </a:cubicBezTo>
                    <a:cubicBezTo>
                      <a:pt x="-1924" y="67507"/>
                      <a:pt x="1177" y="80503"/>
                      <a:pt x="7378" y="89784"/>
                    </a:cubicBezTo>
                    <a:cubicBezTo>
                      <a:pt x="13594" y="99079"/>
                      <a:pt x="22226" y="103727"/>
                      <a:pt x="33274" y="103727"/>
                    </a:cubicBezTo>
                    <a:cubicBezTo>
                      <a:pt x="44381" y="103727"/>
                      <a:pt x="53027" y="99079"/>
                      <a:pt x="59214" y="89784"/>
                    </a:cubicBezTo>
                    <a:cubicBezTo>
                      <a:pt x="65400" y="80503"/>
                      <a:pt x="68494" y="67507"/>
                      <a:pt x="68494" y="50796"/>
                    </a:cubicBezTo>
                    <a:cubicBezTo>
                      <a:pt x="68494" y="34128"/>
                      <a:pt x="65400" y="21147"/>
                      <a:pt x="59214" y="11852"/>
                    </a:cubicBezTo>
                    <a:cubicBezTo>
                      <a:pt x="53027" y="2571"/>
                      <a:pt x="44381" y="-2070"/>
                      <a:pt x="33274" y="-207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2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11" name="Graphic 2110">
              <a:extLst>
                <a:ext uri="{FF2B5EF4-FFF2-40B4-BE49-F238E27FC236}">
                  <a16:creationId xmlns:a16="http://schemas.microsoft.com/office/drawing/2014/main" id="{E6FFBB0D-78AD-9E9D-CEF9-CA73A16350D4}"/>
                </a:ext>
              </a:extLst>
            </p:cNvPr>
            <p:cNvGrpSpPr/>
            <p:nvPr/>
          </p:nvGrpSpPr>
          <p:grpSpPr>
            <a:xfrm>
              <a:off x="5316108" y="4943622"/>
              <a:ext cx="247971" cy="197268"/>
              <a:chOff x="3138410" y="4018500"/>
              <a:chExt cx="247971" cy="197268"/>
            </a:xfrm>
            <a:solidFill>
              <a:srgbClr val="000000"/>
            </a:solidFill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F5111351-8FE8-B334-4876-E2BF75FD7A8F}"/>
                  </a:ext>
                </a:extLst>
              </p:cNvPr>
              <p:cNvSpPr/>
              <p:nvPr/>
            </p:nvSpPr>
            <p:spPr>
              <a:xfrm>
                <a:off x="3262299" y="4018500"/>
                <a:ext cx="12703" cy="44503"/>
              </a:xfrm>
              <a:custGeom>
                <a:avLst/>
                <a:gdLst>
                  <a:gd name="connsiteX0" fmla="*/ 175 w 12703"/>
                  <a:gd name="connsiteY0" fmla="*/ 249 h 44503"/>
                  <a:gd name="connsiteX1" fmla="*/ 175 w 12703"/>
                  <a:gd name="connsiteY1" fmla="*/ 44752 h 4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3" h="44503">
                    <a:moveTo>
                      <a:pt x="175" y="249"/>
                    </a:moveTo>
                    <a:lnTo>
                      <a:pt x="175" y="44752"/>
                    </a:lnTo>
                  </a:path>
                </a:pathLst>
              </a:custGeom>
              <a:solidFill>
                <a:srgbClr val="000000"/>
              </a:solidFill>
              <a:ln w="10163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grpSp>
            <p:nvGrpSpPr>
              <p:cNvPr id="134" name="Graphic 2110">
                <a:extLst>
                  <a:ext uri="{FF2B5EF4-FFF2-40B4-BE49-F238E27FC236}">
                    <a16:creationId xmlns:a16="http://schemas.microsoft.com/office/drawing/2014/main" id="{81C710BD-E59A-E109-C8E2-F392577540E1}"/>
                  </a:ext>
                </a:extLst>
              </p:cNvPr>
              <p:cNvGrpSpPr/>
              <p:nvPr/>
            </p:nvGrpSpPr>
            <p:grpSpPr>
              <a:xfrm>
                <a:off x="3138410" y="4109973"/>
                <a:ext cx="247971" cy="105796"/>
                <a:chOff x="3138410" y="4109973"/>
                <a:chExt cx="247971" cy="105796"/>
              </a:xfrm>
              <a:solidFill>
                <a:srgbClr val="000000"/>
              </a:solidFill>
            </p:grpSpPr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F17567E3-1FAF-A727-20D0-12E6EC47D906}"/>
                    </a:ext>
                  </a:extLst>
                </p:cNvPr>
                <p:cNvSpPr/>
                <p:nvPr/>
              </p:nvSpPr>
              <p:spPr>
                <a:xfrm flipV="1">
                  <a:off x="3138410" y="4109973"/>
                  <a:ext cx="65722" cy="103807"/>
                </a:xfrm>
                <a:custGeom>
                  <a:avLst/>
                  <a:gdLst>
                    <a:gd name="connsiteX0" fmla="*/ 6635 w 65722"/>
                    <a:gd name="connsiteY0" fmla="*/ 75533 h 103807"/>
                    <a:gd name="connsiteX1" fmla="*/ -1007 w 65722"/>
                    <a:gd name="connsiteY1" fmla="*/ 75533 h 103807"/>
                    <a:gd name="connsiteX2" fmla="*/ -1007 w 65722"/>
                    <a:gd name="connsiteY2" fmla="*/ 93694 h 103807"/>
                    <a:gd name="connsiteX3" fmla="*/ 13688 w 65722"/>
                    <a:gd name="connsiteY3" fmla="*/ 99638 h 103807"/>
                    <a:gd name="connsiteX4" fmla="*/ 28186 w 65722"/>
                    <a:gd name="connsiteY4" fmla="*/ 101693 h 103807"/>
                    <a:gd name="connsiteX5" fmla="*/ 53296 w 65722"/>
                    <a:gd name="connsiteY5" fmla="*/ 93978 h 103807"/>
                    <a:gd name="connsiteX6" fmla="*/ 62510 w 65722"/>
                    <a:gd name="connsiteY6" fmla="*/ 73020 h 103807"/>
                    <a:gd name="connsiteX7" fmla="*/ 41636 w 65722"/>
                    <a:gd name="connsiteY7" fmla="*/ 37223 h 103807"/>
                    <a:gd name="connsiteX8" fmla="*/ 39169 w 65722"/>
                    <a:gd name="connsiteY8" fmla="*/ 34840 h 103807"/>
                    <a:gd name="connsiteX9" fmla="*/ 13447 w 65722"/>
                    <a:gd name="connsiteY9" fmla="*/ 9096 h 103807"/>
                    <a:gd name="connsiteX10" fmla="*/ 55960 w 65722"/>
                    <a:gd name="connsiteY10" fmla="*/ 9096 h 103807"/>
                    <a:gd name="connsiteX11" fmla="*/ 55960 w 65722"/>
                    <a:gd name="connsiteY11" fmla="*/ 21662 h 103807"/>
                    <a:gd name="connsiteX12" fmla="*/ 63951 w 65722"/>
                    <a:gd name="connsiteY12" fmla="*/ 21662 h 103807"/>
                    <a:gd name="connsiteX13" fmla="*/ 63951 w 65722"/>
                    <a:gd name="connsiteY13" fmla="*/ -2115 h 103807"/>
                    <a:gd name="connsiteX14" fmla="*/ -1771 w 65722"/>
                    <a:gd name="connsiteY14" fmla="*/ -2115 h 103807"/>
                    <a:gd name="connsiteX15" fmla="*/ -1771 w 65722"/>
                    <a:gd name="connsiteY15" fmla="*/ 5337 h 103807"/>
                    <a:gd name="connsiteX16" fmla="*/ 29147 w 65722"/>
                    <a:gd name="connsiteY16" fmla="*/ 36195 h 103807"/>
                    <a:gd name="connsiteX17" fmla="*/ 43754 w 65722"/>
                    <a:gd name="connsiteY17" fmla="*/ 55012 h 103807"/>
                    <a:gd name="connsiteX18" fmla="*/ 48121 w 65722"/>
                    <a:gd name="connsiteY18" fmla="*/ 73020 h 103807"/>
                    <a:gd name="connsiteX19" fmla="*/ 42750 w 65722"/>
                    <a:gd name="connsiteY19" fmla="*/ 89126 h 103807"/>
                    <a:gd name="connsiteX20" fmla="*/ 27989 w 65722"/>
                    <a:gd name="connsiteY20" fmla="*/ 94940 h 103807"/>
                    <a:gd name="connsiteX21" fmla="*/ 12901 w 65722"/>
                    <a:gd name="connsiteY21" fmla="*/ 90088 h 103807"/>
                    <a:gd name="connsiteX22" fmla="*/ 6635 w 65722"/>
                    <a:gd name="connsiteY22" fmla="*/ 75533 h 103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5722" h="103807">
                      <a:moveTo>
                        <a:pt x="6635" y="75533"/>
                      </a:moveTo>
                      <a:lnTo>
                        <a:pt x="-1007" y="75533"/>
                      </a:lnTo>
                      <a:lnTo>
                        <a:pt x="-1007" y="93694"/>
                      </a:lnTo>
                      <a:cubicBezTo>
                        <a:pt x="3855" y="96302"/>
                        <a:pt x="8753" y="98283"/>
                        <a:pt x="13688" y="99638"/>
                      </a:cubicBezTo>
                      <a:cubicBezTo>
                        <a:pt x="18622" y="101008"/>
                        <a:pt x="23455" y="101693"/>
                        <a:pt x="28186" y="101693"/>
                      </a:cubicBezTo>
                      <a:cubicBezTo>
                        <a:pt x="38783" y="101693"/>
                        <a:pt x="47153" y="99121"/>
                        <a:pt x="53296" y="93978"/>
                      </a:cubicBezTo>
                      <a:cubicBezTo>
                        <a:pt x="59439" y="88835"/>
                        <a:pt x="62510" y="81849"/>
                        <a:pt x="62510" y="73020"/>
                      </a:cubicBezTo>
                      <a:cubicBezTo>
                        <a:pt x="62510" y="63040"/>
                        <a:pt x="55552" y="51107"/>
                        <a:pt x="41636" y="37223"/>
                      </a:cubicBezTo>
                      <a:cubicBezTo>
                        <a:pt x="40544" y="36174"/>
                        <a:pt x="39722" y="35380"/>
                        <a:pt x="39169" y="34840"/>
                      </a:cubicBezTo>
                      <a:lnTo>
                        <a:pt x="13447" y="9096"/>
                      </a:lnTo>
                      <a:lnTo>
                        <a:pt x="55960" y="9096"/>
                      </a:lnTo>
                      <a:lnTo>
                        <a:pt x="55960" y="21662"/>
                      </a:lnTo>
                      <a:lnTo>
                        <a:pt x="63951" y="21662"/>
                      </a:lnTo>
                      <a:lnTo>
                        <a:pt x="63951" y="-2115"/>
                      </a:lnTo>
                      <a:lnTo>
                        <a:pt x="-1771" y="-2115"/>
                      </a:lnTo>
                      <a:lnTo>
                        <a:pt x="-1771" y="5337"/>
                      </a:lnTo>
                      <a:lnTo>
                        <a:pt x="29147" y="36195"/>
                      </a:lnTo>
                      <a:cubicBezTo>
                        <a:pt x="35974" y="43029"/>
                        <a:pt x="40843" y="49301"/>
                        <a:pt x="43754" y="55012"/>
                      </a:cubicBezTo>
                      <a:cubicBezTo>
                        <a:pt x="46665" y="60723"/>
                        <a:pt x="48121" y="66726"/>
                        <a:pt x="48121" y="73020"/>
                      </a:cubicBezTo>
                      <a:cubicBezTo>
                        <a:pt x="48121" y="79882"/>
                        <a:pt x="46330" y="85251"/>
                        <a:pt x="42750" y="89126"/>
                      </a:cubicBezTo>
                      <a:cubicBezTo>
                        <a:pt x="39183" y="93002"/>
                        <a:pt x="34263" y="94940"/>
                        <a:pt x="27989" y="94940"/>
                      </a:cubicBezTo>
                      <a:cubicBezTo>
                        <a:pt x="21483" y="94940"/>
                        <a:pt x="16453" y="93322"/>
                        <a:pt x="12901" y="90088"/>
                      </a:cubicBezTo>
                      <a:cubicBezTo>
                        <a:pt x="9364" y="86853"/>
                        <a:pt x="7275" y="82002"/>
                        <a:pt x="6635" y="7553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2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81937B80-E98F-E3AF-B388-F56AB56B6E2F}"/>
                    </a:ext>
                  </a:extLst>
                </p:cNvPr>
                <p:cNvSpPr/>
                <p:nvPr/>
              </p:nvSpPr>
              <p:spPr>
                <a:xfrm flipV="1">
                  <a:off x="3227056" y="4109973"/>
                  <a:ext cx="70417" cy="105796"/>
                </a:xfrm>
                <a:custGeom>
                  <a:avLst/>
                  <a:gdLst>
                    <a:gd name="connsiteX0" fmla="*/ 33338 w 70417"/>
                    <a:gd name="connsiteY0" fmla="*/ 4705 h 105796"/>
                    <a:gd name="connsiteX1" fmla="*/ 48971 w 70417"/>
                    <a:gd name="connsiteY1" fmla="*/ 16179 h 105796"/>
                    <a:gd name="connsiteX2" fmla="*/ 54168 w 70417"/>
                    <a:gd name="connsiteY2" fmla="*/ 50796 h 105796"/>
                    <a:gd name="connsiteX3" fmla="*/ 48971 w 70417"/>
                    <a:gd name="connsiteY3" fmla="*/ 85500 h 105796"/>
                    <a:gd name="connsiteX4" fmla="*/ 33338 w 70417"/>
                    <a:gd name="connsiteY4" fmla="*/ 96974 h 105796"/>
                    <a:gd name="connsiteX5" fmla="*/ 17704 w 70417"/>
                    <a:gd name="connsiteY5" fmla="*/ 85500 h 105796"/>
                    <a:gd name="connsiteX6" fmla="*/ 12529 w 70417"/>
                    <a:gd name="connsiteY6" fmla="*/ 50796 h 105796"/>
                    <a:gd name="connsiteX7" fmla="*/ 17704 w 70417"/>
                    <a:gd name="connsiteY7" fmla="*/ 16179 h 105796"/>
                    <a:gd name="connsiteX8" fmla="*/ 33338 w 70417"/>
                    <a:gd name="connsiteY8" fmla="*/ 4705 h 105796"/>
                    <a:gd name="connsiteX9" fmla="*/ 33338 w 70417"/>
                    <a:gd name="connsiteY9" fmla="*/ -2070 h 105796"/>
                    <a:gd name="connsiteX10" fmla="*/ 7442 w 70417"/>
                    <a:gd name="connsiteY10" fmla="*/ 11852 h 105796"/>
                    <a:gd name="connsiteX11" fmla="*/ -1860 w 70417"/>
                    <a:gd name="connsiteY11" fmla="*/ 50796 h 105796"/>
                    <a:gd name="connsiteX12" fmla="*/ 7442 w 70417"/>
                    <a:gd name="connsiteY12" fmla="*/ 89784 h 105796"/>
                    <a:gd name="connsiteX13" fmla="*/ 33338 w 70417"/>
                    <a:gd name="connsiteY13" fmla="*/ 103727 h 105796"/>
                    <a:gd name="connsiteX14" fmla="*/ 59277 w 70417"/>
                    <a:gd name="connsiteY14" fmla="*/ 89784 h 105796"/>
                    <a:gd name="connsiteX15" fmla="*/ 68557 w 70417"/>
                    <a:gd name="connsiteY15" fmla="*/ 50796 h 105796"/>
                    <a:gd name="connsiteX16" fmla="*/ 59277 w 70417"/>
                    <a:gd name="connsiteY16" fmla="*/ 11852 h 105796"/>
                    <a:gd name="connsiteX17" fmla="*/ 33338 w 70417"/>
                    <a:gd name="connsiteY17" fmla="*/ -2070 h 105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0417" h="105796">
                      <a:moveTo>
                        <a:pt x="33338" y="4705"/>
                      </a:moveTo>
                      <a:cubicBezTo>
                        <a:pt x="40310" y="4705"/>
                        <a:pt x="45522" y="8530"/>
                        <a:pt x="48971" y="16179"/>
                      </a:cubicBezTo>
                      <a:cubicBezTo>
                        <a:pt x="52436" y="23828"/>
                        <a:pt x="54168" y="35367"/>
                        <a:pt x="54168" y="50796"/>
                      </a:cubicBezTo>
                      <a:cubicBezTo>
                        <a:pt x="54168" y="66283"/>
                        <a:pt x="52436" y="77851"/>
                        <a:pt x="48971" y="85500"/>
                      </a:cubicBezTo>
                      <a:cubicBezTo>
                        <a:pt x="45522" y="93149"/>
                        <a:pt x="40310" y="96974"/>
                        <a:pt x="33338" y="96974"/>
                      </a:cubicBezTo>
                      <a:cubicBezTo>
                        <a:pt x="26380" y="96974"/>
                        <a:pt x="21169" y="93149"/>
                        <a:pt x="17704" y="85500"/>
                      </a:cubicBezTo>
                      <a:cubicBezTo>
                        <a:pt x="14254" y="77851"/>
                        <a:pt x="12529" y="66283"/>
                        <a:pt x="12529" y="50796"/>
                      </a:cubicBezTo>
                      <a:cubicBezTo>
                        <a:pt x="12529" y="35367"/>
                        <a:pt x="14254" y="23828"/>
                        <a:pt x="17704" y="16179"/>
                      </a:cubicBezTo>
                      <a:cubicBezTo>
                        <a:pt x="21169" y="8530"/>
                        <a:pt x="26380" y="4705"/>
                        <a:pt x="33338" y="4705"/>
                      </a:cubicBezTo>
                      <a:close/>
                      <a:moveTo>
                        <a:pt x="33338" y="-2070"/>
                      </a:moveTo>
                      <a:cubicBezTo>
                        <a:pt x="22289" y="-2070"/>
                        <a:pt x="13657" y="2571"/>
                        <a:pt x="7442" y="11852"/>
                      </a:cubicBezTo>
                      <a:cubicBezTo>
                        <a:pt x="1241" y="21147"/>
                        <a:pt x="-1860" y="34128"/>
                        <a:pt x="-1860" y="50796"/>
                      </a:cubicBezTo>
                      <a:cubicBezTo>
                        <a:pt x="-1860" y="67507"/>
                        <a:pt x="1241" y="80503"/>
                        <a:pt x="7442" y="89784"/>
                      </a:cubicBezTo>
                      <a:cubicBezTo>
                        <a:pt x="13657" y="99079"/>
                        <a:pt x="22289" y="103727"/>
                        <a:pt x="33338" y="103727"/>
                      </a:cubicBezTo>
                      <a:cubicBezTo>
                        <a:pt x="44444" y="103727"/>
                        <a:pt x="53091" y="99079"/>
                        <a:pt x="59277" y="89784"/>
                      </a:cubicBezTo>
                      <a:cubicBezTo>
                        <a:pt x="65464" y="80503"/>
                        <a:pt x="68557" y="67507"/>
                        <a:pt x="68557" y="50796"/>
                      </a:cubicBezTo>
                      <a:cubicBezTo>
                        <a:pt x="68557" y="34128"/>
                        <a:pt x="65464" y="21147"/>
                        <a:pt x="59277" y="11852"/>
                      </a:cubicBezTo>
                      <a:cubicBezTo>
                        <a:pt x="53091" y="2571"/>
                        <a:pt x="44444" y="-2070"/>
                        <a:pt x="33338" y="-207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2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84D195F6-3D13-C9E0-88B9-F216685E851D}"/>
                    </a:ext>
                  </a:extLst>
                </p:cNvPr>
                <p:cNvSpPr/>
                <p:nvPr/>
              </p:nvSpPr>
              <p:spPr>
                <a:xfrm flipV="1">
                  <a:off x="3315965" y="4109973"/>
                  <a:ext cx="70417" cy="105796"/>
                </a:xfrm>
                <a:custGeom>
                  <a:avLst/>
                  <a:gdLst>
                    <a:gd name="connsiteX0" fmla="*/ 33345 w 70417"/>
                    <a:gd name="connsiteY0" fmla="*/ 4705 h 105796"/>
                    <a:gd name="connsiteX1" fmla="*/ 48978 w 70417"/>
                    <a:gd name="connsiteY1" fmla="*/ 16179 h 105796"/>
                    <a:gd name="connsiteX2" fmla="*/ 54175 w 70417"/>
                    <a:gd name="connsiteY2" fmla="*/ 50796 h 105796"/>
                    <a:gd name="connsiteX3" fmla="*/ 48978 w 70417"/>
                    <a:gd name="connsiteY3" fmla="*/ 85500 h 105796"/>
                    <a:gd name="connsiteX4" fmla="*/ 33345 w 70417"/>
                    <a:gd name="connsiteY4" fmla="*/ 96974 h 105796"/>
                    <a:gd name="connsiteX5" fmla="*/ 17711 w 70417"/>
                    <a:gd name="connsiteY5" fmla="*/ 85500 h 105796"/>
                    <a:gd name="connsiteX6" fmla="*/ 12536 w 70417"/>
                    <a:gd name="connsiteY6" fmla="*/ 50796 h 105796"/>
                    <a:gd name="connsiteX7" fmla="*/ 17711 w 70417"/>
                    <a:gd name="connsiteY7" fmla="*/ 16179 h 105796"/>
                    <a:gd name="connsiteX8" fmla="*/ 33345 w 70417"/>
                    <a:gd name="connsiteY8" fmla="*/ 4705 h 105796"/>
                    <a:gd name="connsiteX9" fmla="*/ 33345 w 70417"/>
                    <a:gd name="connsiteY9" fmla="*/ -2070 h 105796"/>
                    <a:gd name="connsiteX10" fmla="*/ 7449 w 70417"/>
                    <a:gd name="connsiteY10" fmla="*/ 11852 h 105796"/>
                    <a:gd name="connsiteX11" fmla="*/ -1853 w 70417"/>
                    <a:gd name="connsiteY11" fmla="*/ 50796 h 105796"/>
                    <a:gd name="connsiteX12" fmla="*/ 7449 w 70417"/>
                    <a:gd name="connsiteY12" fmla="*/ 89784 h 105796"/>
                    <a:gd name="connsiteX13" fmla="*/ 33345 w 70417"/>
                    <a:gd name="connsiteY13" fmla="*/ 103727 h 105796"/>
                    <a:gd name="connsiteX14" fmla="*/ 59284 w 70417"/>
                    <a:gd name="connsiteY14" fmla="*/ 89784 h 105796"/>
                    <a:gd name="connsiteX15" fmla="*/ 68564 w 70417"/>
                    <a:gd name="connsiteY15" fmla="*/ 50796 h 105796"/>
                    <a:gd name="connsiteX16" fmla="*/ 59284 w 70417"/>
                    <a:gd name="connsiteY16" fmla="*/ 11852 h 105796"/>
                    <a:gd name="connsiteX17" fmla="*/ 33345 w 70417"/>
                    <a:gd name="connsiteY17" fmla="*/ -2070 h 105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0417" h="105796">
                      <a:moveTo>
                        <a:pt x="33345" y="4705"/>
                      </a:moveTo>
                      <a:cubicBezTo>
                        <a:pt x="40317" y="4705"/>
                        <a:pt x="45529" y="8530"/>
                        <a:pt x="48978" y="16179"/>
                      </a:cubicBezTo>
                      <a:cubicBezTo>
                        <a:pt x="52443" y="23828"/>
                        <a:pt x="54175" y="35367"/>
                        <a:pt x="54175" y="50796"/>
                      </a:cubicBezTo>
                      <a:cubicBezTo>
                        <a:pt x="54175" y="66283"/>
                        <a:pt x="52443" y="77851"/>
                        <a:pt x="48978" y="85500"/>
                      </a:cubicBezTo>
                      <a:cubicBezTo>
                        <a:pt x="45529" y="93149"/>
                        <a:pt x="40317" y="96974"/>
                        <a:pt x="33345" y="96974"/>
                      </a:cubicBezTo>
                      <a:cubicBezTo>
                        <a:pt x="26387" y="96974"/>
                        <a:pt x="21176" y="93149"/>
                        <a:pt x="17711" y="85500"/>
                      </a:cubicBezTo>
                      <a:cubicBezTo>
                        <a:pt x="14261" y="77851"/>
                        <a:pt x="12536" y="66283"/>
                        <a:pt x="12536" y="50796"/>
                      </a:cubicBezTo>
                      <a:cubicBezTo>
                        <a:pt x="12536" y="35367"/>
                        <a:pt x="14261" y="23828"/>
                        <a:pt x="17711" y="16179"/>
                      </a:cubicBezTo>
                      <a:cubicBezTo>
                        <a:pt x="21176" y="8530"/>
                        <a:pt x="26387" y="4705"/>
                        <a:pt x="33345" y="4705"/>
                      </a:cubicBezTo>
                      <a:close/>
                      <a:moveTo>
                        <a:pt x="33345" y="-2070"/>
                      </a:moveTo>
                      <a:cubicBezTo>
                        <a:pt x="22296" y="-2070"/>
                        <a:pt x="13664" y="2571"/>
                        <a:pt x="7449" y="11852"/>
                      </a:cubicBezTo>
                      <a:cubicBezTo>
                        <a:pt x="1248" y="21147"/>
                        <a:pt x="-1853" y="34128"/>
                        <a:pt x="-1853" y="50796"/>
                      </a:cubicBezTo>
                      <a:cubicBezTo>
                        <a:pt x="-1853" y="67507"/>
                        <a:pt x="1248" y="80503"/>
                        <a:pt x="7449" y="89784"/>
                      </a:cubicBezTo>
                      <a:cubicBezTo>
                        <a:pt x="13664" y="99079"/>
                        <a:pt x="22296" y="103727"/>
                        <a:pt x="33345" y="103727"/>
                      </a:cubicBezTo>
                      <a:cubicBezTo>
                        <a:pt x="44451" y="103727"/>
                        <a:pt x="53098" y="99079"/>
                        <a:pt x="59284" y="89784"/>
                      </a:cubicBezTo>
                      <a:cubicBezTo>
                        <a:pt x="65471" y="80503"/>
                        <a:pt x="68564" y="67507"/>
                        <a:pt x="68564" y="50796"/>
                      </a:cubicBezTo>
                      <a:cubicBezTo>
                        <a:pt x="68564" y="34128"/>
                        <a:pt x="65471" y="21147"/>
                        <a:pt x="59284" y="11852"/>
                      </a:cubicBezTo>
                      <a:cubicBezTo>
                        <a:pt x="53098" y="2571"/>
                        <a:pt x="44451" y="-2070"/>
                        <a:pt x="33345" y="-207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2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  <p:grpSp>
          <p:nvGrpSpPr>
            <p:cNvPr id="112" name="Graphic 2110">
              <a:extLst>
                <a:ext uri="{FF2B5EF4-FFF2-40B4-BE49-F238E27FC236}">
                  <a16:creationId xmlns:a16="http://schemas.microsoft.com/office/drawing/2014/main" id="{D787DFB8-769A-F6A8-E798-2C8FD5E63F5D}"/>
                </a:ext>
              </a:extLst>
            </p:cNvPr>
            <p:cNvGrpSpPr/>
            <p:nvPr/>
          </p:nvGrpSpPr>
          <p:grpSpPr>
            <a:xfrm>
              <a:off x="6120613" y="4943622"/>
              <a:ext cx="253146" cy="197268"/>
              <a:chOff x="3942915" y="4018500"/>
              <a:chExt cx="253146" cy="197268"/>
            </a:xfrm>
            <a:solidFill>
              <a:srgbClr val="000000"/>
            </a:solidFill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6D70C5AB-5911-51D5-E302-4E65716B9870}"/>
                  </a:ext>
                </a:extLst>
              </p:cNvPr>
              <p:cNvSpPr/>
              <p:nvPr/>
            </p:nvSpPr>
            <p:spPr>
              <a:xfrm>
                <a:off x="4071979" y="4018500"/>
                <a:ext cx="12703" cy="44503"/>
              </a:xfrm>
              <a:custGeom>
                <a:avLst/>
                <a:gdLst>
                  <a:gd name="connsiteX0" fmla="*/ 238 w 12703"/>
                  <a:gd name="connsiteY0" fmla="*/ 249 h 44503"/>
                  <a:gd name="connsiteX1" fmla="*/ 238 w 12703"/>
                  <a:gd name="connsiteY1" fmla="*/ 44752 h 4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3" h="44503">
                    <a:moveTo>
                      <a:pt x="238" y="249"/>
                    </a:moveTo>
                    <a:lnTo>
                      <a:pt x="238" y="44752"/>
                    </a:lnTo>
                  </a:path>
                </a:pathLst>
              </a:custGeom>
              <a:solidFill>
                <a:srgbClr val="000000"/>
              </a:solidFill>
              <a:ln w="10163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grpSp>
            <p:nvGrpSpPr>
              <p:cNvPr id="129" name="Graphic 2110">
                <a:extLst>
                  <a:ext uri="{FF2B5EF4-FFF2-40B4-BE49-F238E27FC236}">
                    <a16:creationId xmlns:a16="http://schemas.microsoft.com/office/drawing/2014/main" id="{BDBCAA5A-3AB3-44CF-AB9D-17A814B75953}"/>
                  </a:ext>
                </a:extLst>
              </p:cNvPr>
              <p:cNvGrpSpPr/>
              <p:nvPr/>
            </p:nvGrpSpPr>
            <p:grpSpPr>
              <a:xfrm>
                <a:off x="3942915" y="4109973"/>
                <a:ext cx="253146" cy="105796"/>
                <a:chOff x="3942915" y="4109973"/>
                <a:chExt cx="253146" cy="105796"/>
              </a:xfrm>
              <a:solidFill>
                <a:srgbClr val="000000"/>
              </a:solidFill>
            </p:grpSpPr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A8862F40-AF56-A377-B51D-844D444E591E}"/>
                    </a:ext>
                  </a:extLst>
                </p:cNvPr>
                <p:cNvSpPr/>
                <p:nvPr/>
              </p:nvSpPr>
              <p:spPr>
                <a:xfrm flipV="1">
                  <a:off x="3942915" y="4109973"/>
                  <a:ext cx="77578" cy="103807"/>
                </a:xfrm>
                <a:custGeom>
                  <a:avLst/>
                  <a:gdLst>
                    <a:gd name="connsiteX0" fmla="*/ 42735 w 77578"/>
                    <a:gd name="connsiteY0" fmla="*/ 32436 h 103807"/>
                    <a:gd name="connsiteX1" fmla="*/ 42735 w 77578"/>
                    <a:gd name="connsiteY1" fmla="*/ 86679 h 103807"/>
                    <a:gd name="connsiteX2" fmla="*/ 7952 w 77578"/>
                    <a:gd name="connsiteY2" fmla="*/ 32436 h 103807"/>
                    <a:gd name="connsiteX3" fmla="*/ 42735 w 77578"/>
                    <a:gd name="connsiteY3" fmla="*/ 32436 h 103807"/>
                    <a:gd name="connsiteX4" fmla="*/ 72758 w 77578"/>
                    <a:gd name="connsiteY4" fmla="*/ -2115 h 103807"/>
                    <a:gd name="connsiteX5" fmla="*/ 26359 w 77578"/>
                    <a:gd name="connsiteY5" fmla="*/ -2115 h 103807"/>
                    <a:gd name="connsiteX6" fmla="*/ 26359 w 77578"/>
                    <a:gd name="connsiteY6" fmla="*/ 5119 h 103807"/>
                    <a:gd name="connsiteX7" fmla="*/ 42735 w 77578"/>
                    <a:gd name="connsiteY7" fmla="*/ 5119 h 103807"/>
                    <a:gd name="connsiteX8" fmla="*/ 42735 w 77578"/>
                    <a:gd name="connsiteY8" fmla="*/ 25137 h 103807"/>
                    <a:gd name="connsiteX9" fmla="*/ -1742 w 77578"/>
                    <a:gd name="connsiteY9" fmla="*/ 25137 h 103807"/>
                    <a:gd name="connsiteX10" fmla="*/ -1742 w 77578"/>
                    <a:gd name="connsiteY10" fmla="*/ 32589 h 103807"/>
                    <a:gd name="connsiteX11" fmla="*/ 42888 w 77578"/>
                    <a:gd name="connsiteY11" fmla="*/ 101693 h 103807"/>
                    <a:gd name="connsiteX12" fmla="*/ 56382 w 77578"/>
                    <a:gd name="connsiteY12" fmla="*/ 101693 h 103807"/>
                    <a:gd name="connsiteX13" fmla="*/ 56382 w 77578"/>
                    <a:gd name="connsiteY13" fmla="*/ 32436 h 103807"/>
                    <a:gd name="connsiteX14" fmla="*/ 75837 w 77578"/>
                    <a:gd name="connsiteY14" fmla="*/ 32436 h 103807"/>
                    <a:gd name="connsiteX15" fmla="*/ 75837 w 77578"/>
                    <a:gd name="connsiteY15" fmla="*/ 25137 h 103807"/>
                    <a:gd name="connsiteX16" fmla="*/ 56382 w 77578"/>
                    <a:gd name="connsiteY16" fmla="*/ 25137 h 103807"/>
                    <a:gd name="connsiteX17" fmla="*/ 56382 w 77578"/>
                    <a:gd name="connsiteY17" fmla="*/ 5119 h 103807"/>
                    <a:gd name="connsiteX18" fmla="*/ 72758 w 77578"/>
                    <a:gd name="connsiteY18" fmla="*/ 5119 h 103807"/>
                    <a:gd name="connsiteX19" fmla="*/ 72758 w 77578"/>
                    <a:gd name="connsiteY19" fmla="*/ -2115 h 103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7578" h="103807">
                      <a:moveTo>
                        <a:pt x="42735" y="32436"/>
                      </a:moveTo>
                      <a:lnTo>
                        <a:pt x="42735" y="86679"/>
                      </a:lnTo>
                      <a:lnTo>
                        <a:pt x="7952" y="32436"/>
                      </a:lnTo>
                      <a:lnTo>
                        <a:pt x="42735" y="32436"/>
                      </a:lnTo>
                      <a:close/>
                      <a:moveTo>
                        <a:pt x="72758" y="-2115"/>
                      </a:moveTo>
                      <a:lnTo>
                        <a:pt x="26359" y="-2115"/>
                      </a:lnTo>
                      <a:lnTo>
                        <a:pt x="26359" y="5119"/>
                      </a:lnTo>
                      <a:lnTo>
                        <a:pt x="42735" y="5119"/>
                      </a:lnTo>
                      <a:lnTo>
                        <a:pt x="42735" y="25137"/>
                      </a:lnTo>
                      <a:lnTo>
                        <a:pt x="-1742" y="25137"/>
                      </a:lnTo>
                      <a:lnTo>
                        <a:pt x="-1742" y="32589"/>
                      </a:lnTo>
                      <a:lnTo>
                        <a:pt x="42888" y="101693"/>
                      </a:lnTo>
                      <a:lnTo>
                        <a:pt x="56382" y="101693"/>
                      </a:lnTo>
                      <a:lnTo>
                        <a:pt x="56382" y="32436"/>
                      </a:lnTo>
                      <a:lnTo>
                        <a:pt x="75837" y="32436"/>
                      </a:lnTo>
                      <a:lnTo>
                        <a:pt x="75837" y="25137"/>
                      </a:lnTo>
                      <a:lnTo>
                        <a:pt x="56382" y="25137"/>
                      </a:lnTo>
                      <a:lnTo>
                        <a:pt x="56382" y="5119"/>
                      </a:lnTo>
                      <a:lnTo>
                        <a:pt x="72758" y="5119"/>
                      </a:lnTo>
                      <a:lnTo>
                        <a:pt x="72758" y="-2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2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0F4E96A4-C896-A34F-0394-E8C7534B6570}"/>
                    </a:ext>
                  </a:extLst>
                </p:cNvPr>
                <p:cNvSpPr/>
                <p:nvPr/>
              </p:nvSpPr>
              <p:spPr>
                <a:xfrm flipV="1">
                  <a:off x="4036736" y="4109973"/>
                  <a:ext cx="70417" cy="105796"/>
                </a:xfrm>
                <a:custGeom>
                  <a:avLst/>
                  <a:gdLst>
                    <a:gd name="connsiteX0" fmla="*/ 33402 w 70417"/>
                    <a:gd name="connsiteY0" fmla="*/ 4705 h 105796"/>
                    <a:gd name="connsiteX1" fmla="*/ 49035 w 70417"/>
                    <a:gd name="connsiteY1" fmla="*/ 16179 h 105796"/>
                    <a:gd name="connsiteX2" fmla="*/ 54232 w 70417"/>
                    <a:gd name="connsiteY2" fmla="*/ 50796 h 105796"/>
                    <a:gd name="connsiteX3" fmla="*/ 49035 w 70417"/>
                    <a:gd name="connsiteY3" fmla="*/ 85500 h 105796"/>
                    <a:gd name="connsiteX4" fmla="*/ 33402 w 70417"/>
                    <a:gd name="connsiteY4" fmla="*/ 96974 h 105796"/>
                    <a:gd name="connsiteX5" fmla="*/ 17768 w 70417"/>
                    <a:gd name="connsiteY5" fmla="*/ 85500 h 105796"/>
                    <a:gd name="connsiteX6" fmla="*/ 12593 w 70417"/>
                    <a:gd name="connsiteY6" fmla="*/ 50796 h 105796"/>
                    <a:gd name="connsiteX7" fmla="*/ 17768 w 70417"/>
                    <a:gd name="connsiteY7" fmla="*/ 16179 h 105796"/>
                    <a:gd name="connsiteX8" fmla="*/ 33402 w 70417"/>
                    <a:gd name="connsiteY8" fmla="*/ 4705 h 105796"/>
                    <a:gd name="connsiteX9" fmla="*/ 33402 w 70417"/>
                    <a:gd name="connsiteY9" fmla="*/ -2070 h 105796"/>
                    <a:gd name="connsiteX10" fmla="*/ 7506 w 70417"/>
                    <a:gd name="connsiteY10" fmla="*/ 11852 h 105796"/>
                    <a:gd name="connsiteX11" fmla="*/ -1796 w 70417"/>
                    <a:gd name="connsiteY11" fmla="*/ 50796 h 105796"/>
                    <a:gd name="connsiteX12" fmla="*/ 7506 w 70417"/>
                    <a:gd name="connsiteY12" fmla="*/ 89784 h 105796"/>
                    <a:gd name="connsiteX13" fmla="*/ 33402 w 70417"/>
                    <a:gd name="connsiteY13" fmla="*/ 103727 h 105796"/>
                    <a:gd name="connsiteX14" fmla="*/ 59341 w 70417"/>
                    <a:gd name="connsiteY14" fmla="*/ 89784 h 105796"/>
                    <a:gd name="connsiteX15" fmla="*/ 68621 w 70417"/>
                    <a:gd name="connsiteY15" fmla="*/ 50796 h 105796"/>
                    <a:gd name="connsiteX16" fmla="*/ 59341 w 70417"/>
                    <a:gd name="connsiteY16" fmla="*/ 11852 h 105796"/>
                    <a:gd name="connsiteX17" fmla="*/ 33402 w 70417"/>
                    <a:gd name="connsiteY17" fmla="*/ -2070 h 105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0417" h="105796">
                      <a:moveTo>
                        <a:pt x="33402" y="4705"/>
                      </a:moveTo>
                      <a:cubicBezTo>
                        <a:pt x="40374" y="4705"/>
                        <a:pt x="45585" y="8530"/>
                        <a:pt x="49035" y="16179"/>
                      </a:cubicBezTo>
                      <a:cubicBezTo>
                        <a:pt x="52500" y="23828"/>
                        <a:pt x="54232" y="35367"/>
                        <a:pt x="54232" y="50796"/>
                      </a:cubicBezTo>
                      <a:cubicBezTo>
                        <a:pt x="54232" y="66283"/>
                        <a:pt x="52500" y="77851"/>
                        <a:pt x="49035" y="85500"/>
                      </a:cubicBezTo>
                      <a:cubicBezTo>
                        <a:pt x="45585" y="93149"/>
                        <a:pt x="40374" y="96974"/>
                        <a:pt x="33402" y="96974"/>
                      </a:cubicBezTo>
                      <a:cubicBezTo>
                        <a:pt x="26443" y="96974"/>
                        <a:pt x="21232" y="93149"/>
                        <a:pt x="17768" y="85500"/>
                      </a:cubicBezTo>
                      <a:cubicBezTo>
                        <a:pt x="14318" y="77851"/>
                        <a:pt x="12593" y="66283"/>
                        <a:pt x="12593" y="50796"/>
                      </a:cubicBezTo>
                      <a:cubicBezTo>
                        <a:pt x="12593" y="35367"/>
                        <a:pt x="14318" y="23828"/>
                        <a:pt x="17768" y="16179"/>
                      </a:cubicBezTo>
                      <a:cubicBezTo>
                        <a:pt x="21232" y="8530"/>
                        <a:pt x="26443" y="4705"/>
                        <a:pt x="33402" y="4705"/>
                      </a:cubicBezTo>
                      <a:close/>
                      <a:moveTo>
                        <a:pt x="33402" y="-2070"/>
                      </a:moveTo>
                      <a:cubicBezTo>
                        <a:pt x="22353" y="-2070"/>
                        <a:pt x="13721" y="2571"/>
                        <a:pt x="7506" y="11852"/>
                      </a:cubicBezTo>
                      <a:cubicBezTo>
                        <a:pt x="1304" y="21147"/>
                        <a:pt x="-1796" y="34128"/>
                        <a:pt x="-1796" y="50796"/>
                      </a:cubicBezTo>
                      <a:cubicBezTo>
                        <a:pt x="-1796" y="67507"/>
                        <a:pt x="1304" y="80503"/>
                        <a:pt x="7506" y="89784"/>
                      </a:cubicBezTo>
                      <a:cubicBezTo>
                        <a:pt x="13721" y="99079"/>
                        <a:pt x="22353" y="103727"/>
                        <a:pt x="33402" y="103727"/>
                      </a:cubicBezTo>
                      <a:cubicBezTo>
                        <a:pt x="44508" y="103727"/>
                        <a:pt x="53155" y="99079"/>
                        <a:pt x="59341" y="89784"/>
                      </a:cubicBezTo>
                      <a:cubicBezTo>
                        <a:pt x="65528" y="80503"/>
                        <a:pt x="68621" y="67507"/>
                        <a:pt x="68621" y="50796"/>
                      </a:cubicBezTo>
                      <a:cubicBezTo>
                        <a:pt x="68621" y="34128"/>
                        <a:pt x="65528" y="21147"/>
                        <a:pt x="59341" y="11852"/>
                      </a:cubicBezTo>
                      <a:cubicBezTo>
                        <a:pt x="53155" y="2571"/>
                        <a:pt x="44508" y="-2070"/>
                        <a:pt x="33402" y="-207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2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2F0743C0-7C69-FF26-76D1-206B18E3454E}"/>
                    </a:ext>
                  </a:extLst>
                </p:cNvPr>
                <p:cNvSpPr/>
                <p:nvPr/>
              </p:nvSpPr>
              <p:spPr>
                <a:xfrm flipV="1">
                  <a:off x="4125645" y="4109973"/>
                  <a:ext cx="70417" cy="105796"/>
                </a:xfrm>
                <a:custGeom>
                  <a:avLst/>
                  <a:gdLst>
                    <a:gd name="connsiteX0" fmla="*/ 33409 w 70417"/>
                    <a:gd name="connsiteY0" fmla="*/ 4705 h 105796"/>
                    <a:gd name="connsiteX1" fmla="*/ 49042 w 70417"/>
                    <a:gd name="connsiteY1" fmla="*/ 16179 h 105796"/>
                    <a:gd name="connsiteX2" fmla="*/ 54239 w 70417"/>
                    <a:gd name="connsiteY2" fmla="*/ 50796 h 105796"/>
                    <a:gd name="connsiteX3" fmla="*/ 49042 w 70417"/>
                    <a:gd name="connsiteY3" fmla="*/ 85500 h 105796"/>
                    <a:gd name="connsiteX4" fmla="*/ 33409 w 70417"/>
                    <a:gd name="connsiteY4" fmla="*/ 96974 h 105796"/>
                    <a:gd name="connsiteX5" fmla="*/ 17775 w 70417"/>
                    <a:gd name="connsiteY5" fmla="*/ 85500 h 105796"/>
                    <a:gd name="connsiteX6" fmla="*/ 12600 w 70417"/>
                    <a:gd name="connsiteY6" fmla="*/ 50796 h 105796"/>
                    <a:gd name="connsiteX7" fmla="*/ 17775 w 70417"/>
                    <a:gd name="connsiteY7" fmla="*/ 16179 h 105796"/>
                    <a:gd name="connsiteX8" fmla="*/ 33409 w 70417"/>
                    <a:gd name="connsiteY8" fmla="*/ 4705 h 105796"/>
                    <a:gd name="connsiteX9" fmla="*/ 33409 w 70417"/>
                    <a:gd name="connsiteY9" fmla="*/ -2070 h 105796"/>
                    <a:gd name="connsiteX10" fmla="*/ 7513 w 70417"/>
                    <a:gd name="connsiteY10" fmla="*/ 11852 h 105796"/>
                    <a:gd name="connsiteX11" fmla="*/ -1789 w 70417"/>
                    <a:gd name="connsiteY11" fmla="*/ 50796 h 105796"/>
                    <a:gd name="connsiteX12" fmla="*/ 7513 w 70417"/>
                    <a:gd name="connsiteY12" fmla="*/ 89784 h 105796"/>
                    <a:gd name="connsiteX13" fmla="*/ 33409 w 70417"/>
                    <a:gd name="connsiteY13" fmla="*/ 103727 h 105796"/>
                    <a:gd name="connsiteX14" fmla="*/ 59348 w 70417"/>
                    <a:gd name="connsiteY14" fmla="*/ 89784 h 105796"/>
                    <a:gd name="connsiteX15" fmla="*/ 68628 w 70417"/>
                    <a:gd name="connsiteY15" fmla="*/ 50796 h 105796"/>
                    <a:gd name="connsiteX16" fmla="*/ 59348 w 70417"/>
                    <a:gd name="connsiteY16" fmla="*/ 11852 h 105796"/>
                    <a:gd name="connsiteX17" fmla="*/ 33409 w 70417"/>
                    <a:gd name="connsiteY17" fmla="*/ -2070 h 105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0417" h="105796">
                      <a:moveTo>
                        <a:pt x="33409" y="4705"/>
                      </a:moveTo>
                      <a:cubicBezTo>
                        <a:pt x="40381" y="4705"/>
                        <a:pt x="45592" y="8530"/>
                        <a:pt x="49042" y="16179"/>
                      </a:cubicBezTo>
                      <a:cubicBezTo>
                        <a:pt x="52507" y="23828"/>
                        <a:pt x="54239" y="35367"/>
                        <a:pt x="54239" y="50796"/>
                      </a:cubicBezTo>
                      <a:cubicBezTo>
                        <a:pt x="54239" y="66283"/>
                        <a:pt x="52507" y="77851"/>
                        <a:pt x="49042" y="85500"/>
                      </a:cubicBezTo>
                      <a:cubicBezTo>
                        <a:pt x="45592" y="93149"/>
                        <a:pt x="40381" y="96974"/>
                        <a:pt x="33409" y="96974"/>
                      </a:cubicBezTo>
                      <a:cubicBezTo>
                        <a:pt x="26450" y="96974"/>
                        <a:pt x="21239" y="93149"/>
                        <a:pt x="17775" y="85500"/>
                      </a:cubicBezTo>
                      <a:cubicBezTo>
                        <a:pt x="14325" y="77851"/>
                        <a:pt x="12600" y="66283"/>
                        <a:pt x="12600" y="50796"/>
                      </a:cubicBezTo>
                      <a:cubicBezTo>
                        <a:pt x="12600" y="35367"/>
                        <a:pt x="14325" y="23828"/>
                        <a:pt x="17775" y="16179"/>
                      </a:cubicBezTo>
                      <a:cubicBezTo>
                        <a:pt x="21239" y="8530"/>
                        <a:pt x="26450" y="4705"/>
                        <a:pt x="33409" y="4705"/>
                      </a:cubicBezTo>
                      <a:close/>
                      <a:moveTo>
                        <a:pt x="33409" y="-2070"/>
                      </a:moveTo>
                      <a:cubicBezTo>
                        <a:pt x="22360" y="-2070"/>
                        <a:pt x="13728" y="2571"/>
                        <a:pt x="7513" y="11852"/>
                      </a:cubicBezTo>
                      <a:cubicBezTo>
                        <a:pt x="1311" y="21147"/>
                        <a:pt x="-1789" y="34128"/>
                        <a:pt x="-1789" y="50796"/>
                      </a:cubicBezTo>
                      <a:cubicBezTo>
                        <a:pt x="-1789" y="67507"/>
                        <a:pt x="1311" y="80503"/>
                        <a:pt x="7513" y="89784"/>
                      </a:cubicBezTo>
                      <a:cubicBezTo>
                        <a:pt x="13728" y="99079"/>
                        <a:pt x="22360" y="103727"/>
                        <a:pt x="33409" y="103727"/>
                      </a:cubicBezTo>
                      <a:cubicBezTo>
                        <a:pt x="44515" y="103727"/>
                        <a:pt x="53162" y="99079"/>
                        <a:pt x="59348" y="89784"/>
                      </a:cubicBezTo>
                      <a:cubicBezTo>
                        <a:pt x="65535" y="80503"/>
                        <a:pt x="68628" y="67507"/>
                        <a:pt x="68628" y="50796"/>
                      </a:cubicBezTo>
                      <a:cubicBezTo>
                        <a:pt x="68628" y="34128"/>
                        <a:pt x="65535" y="21147"/>
                        <a:pt x="59348" y="11852"/>
                      </a:cubicBezTo>
                      <a:cubicBezTo>
                        <a:pt x="53162" y="2571"/>
                        <a:pt x="44515" y="-2070"/>
                        <a:pt x="33409" y="-207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2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  <p:grpSp>
          <p:nvGrpSpPr>
            <p:cNvPr id="113" name="Graphic 2110">
              <a:extLst>
                <a:ext uri="{FF2B5EF4-FFF2-40B4-BE49-F238E27FC236}">
                  <a16:creationId xmlns:a16="http://schemas.microsoft.com/office/drawing/2014/main" id="{8F35AFB9-6AC3-C7D3-D553-529CCC02A799}"/>
                </a:ext>
              </a:extLst>
            </p:cNvPr>
            <p:cNvGrpSpPr/>
            <p:nvPr/>
          </p:nvGrpSpPr>
          <p:grpSpPr>
            <a:xfrm>
              <a:off x="6935337" y="4943622"/>
              <a:ext cx="248102" cy="197268"/>
              <a:chOff x="4757639" y="4018500"/>
              <a:chExt cx="248102" cy="197268"/>
            </a:xfrm>
            <a:solidFill>
              <a:srgbClr val="000000"/>
            </a:solidFill>
          </p:grpSpPr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8FBE24D5-ABB2-1134-B092-C4DADF9F429B}"/>
                  </a:ext>
                </a:extLst>
              </p:cNvPr>
              <p:cNvSpPr/>
              <p:nvPr/>
            </p:nvSpPr>
            <p:spPr>
              <a:xfrm>
                <a:off x="4881659" y="4018500"/>
                <a:ext cx="12703" cy="44503"/>
              </a:xfrm>
              <a:custGeom>
                <a:avLst/>
                <a:gdLst>
                  <a:gd name="connsiteX0" fmla="*/ 302 w 12703"/>
                  <a:gd name="connsiteY0" fmla="*/ 249 h 44503"/>
                  <a:gd name="connsiteX1" fmla="*/ 302 w 12703"/>
                  <a:gd name="connsiteY1" fmla="*/ 44752 h 4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3" h="44503">
                    <a:moveTo>
                      <a:pt x="302" y="249"/>
                    </a:moveTo>
                    <a:lnTo>
                      <a:pt x="302" y="44752"/>
                    </a:lnTo>
                  </a:path>
                </a:pathLst>
              </a:custGeom>
              <a:solidFill>
                <a:srgbClr val="000000"/>
              </a:solidFill>
              <a:ln w="10163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grpSp>
            <p:nvGrpSpPr>
              <p:cNvPr id="124" name="Graphic 2110">
                <a:extLst>
                  <a:ext uri="{FF2B5EF4-FFF2-40B4-BE49-F238E27FC236}">
                    <a16:creationId xmlns:a16="http://schemas.microsoft.com/office/drawing/2014/main" id="{9FD80790-29C8-A675-CAA1-5B649B8E00B0}"/>
                  </a:ext>
                </a:extLst>
              </p:cNvPr>
              <p:cNvGrpSpPr/>
              <p:nvPr/>
            </p:nvGrpSpPr>
            <p:grpSpPr>
              <a:xfrm>
                <a:off x="4757639" y="4109973"/>
                <a:ext cx="248102" cy="105796"/>
                <a:chOff x="4757639" y="4109973"/>
                <a:chExt cx="248102" cy="105796"/>
              </a:xfrm>
              <a:solidFill>
                <a:srgbClr val="000000"/>
              </a:solidFill>
            </p:grpSpPr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255DE54F-555F-308F-E9C6-39CB50F3073E}"/>
                    </a:ext>
                  </a:extLst>
                </p:cNvPr>
                <p:cNvSpPr/>
                <p:nvPr/>
              </p:nvSpPr>
              <p:spPr>
                <a:xfrm flipV="1">
                  <a:off x="4757639" y="4109973"/>
                  <a:ext cx="70766" cy="105796"/>
                </a:xfrm>
                <a:custGeom>
                  <a:avLst/>
                  <a:gdLst>
                    <a:gd name="connsiteX0" fmla="*/ 34623 w 70766"/>
                    <a:gd name="connsiteY0" fmla="*/ 4705 h 105796"/>
                    <a:gd name="connsiteX1" fmla="*/ 49406 w 70766"/>
                    <a:gd name="connsiteY1" fmla="*/ 11764 h 105796"/>
                    <a:gd name="connsiteX2" fmla="*/ 54602 w 70766"/>
                    <a:gd name="connsiteY2" fmla="*/ 32089 h 105796"/>
                    <a:gd name="connsiteX3" fmla="*/ 49406 w 70766"/>
                    <a:gd name="connsiteY3" fmla="*/ 52391 h 105796"/>
                    <a:gd name="connsiteX4" fmla="*/ 34623 w 70766"/>
                    <a:gd name="connsiteY4" fmla="*/ 59472 h 105796"/>
                    <a:gd name="connsiteX5" fmla="*/ 19732 w 70766"/>
                    <a:gd name="connsiteY5" fmla="*/ 52632 h 105796"/>
                    <a:gd name="connsiteX6" fmla="*/ 14623 w 70766"/>
                    <a:gd name="connsiteY6" fmla="*/ 32897 h 105796"/>
                    <a:gd name="connsiteX7" fmla="*/ 19798 w 70766"/>
                    <a:gd name="connsiteY7" fmla="*/ 12005 h 105796"/>
                    <a:gd name="connsiteX8" fmla="*/ 34623 w 70766"/>
                    <a:gd name="connsiteY8" fmla="*/ 4705 h 105796"/>
                    <a:gd name="connsiteX9" fmla="*/ 12374 w 70766"/>
                    <a:gd name="connsiteY9" fmla="*/ 56063 h 105796"/>
                    <a:gd name="connsiteX10" fmla="*/ 22876 w 70766"/>
                    <a:gd name="connsiteY10" fmla="*/ 63690 h 105796"/>
                    <a:gd name="connsiteX11" fmla="*/ 36130 w 70766"/>
                    <a:gd name="connsiteY11" fmla="*/ 66225 h 105796"/>
                    <a:gd name="connsiteX12" fmla="*/ 60170 w 70766"/>
                    <a:gd name="connsiteY12" fmla="*/ 57068 h 105796"/>
                    <a:gd name="connsiteX13" fmla="*/ 69013 w 70766"/>
                    <a:gd name="connsiteY13" fmla="*/ 32089 h 105796"/>
                    <a:gd name="connsiteX14" fmla="*/ 59493 w 70766"/>
                    <a:gd name="connsiteY14" fmla="*/ 7262 h 105796"/>
                    <a:gd name="connsiteX15" fmla="*/ 34078 w 70766"/>
                    <a:gd name="connsiteY15" fmla="*/ -2070 h 105796"/>
                    <a:gd name="connsiteX16" fmla="*/ 7526 w 70766"/>
                    <a:gd name="connsiteY16" fmla="*/ 10803 h 105796"/>
                    <a:gd name="connsiteX17" fmla="*/ -1753 w 70766"/>
                    <a:gd name="connsiteY17" fmla="*/ 47583 h 105796"/>
                    <a:gd name="connsiteX18" fmla="*/ 9230 w 70766"/>
                    <a:gd name="connsiteY18" fmla="*/ 89041 h 105796"/>
                    <a:gd name="connsiteX19" fmla="*/ 40213 w 70766"/>
                    <a:gd name="connsiteY19" fmla="*/ 103727 h 105796"/>
                    <a:gd name="connsiteX20" fmla="*/ 51545 w 70766"/>
                    <a:gd name="connsiteY20" fmla="*/ 102700 h 105796"/>
                    <a:gd name="connsiteX21" fmla="*/ 63685 w 70766"/>
                    <a:gd name="connsiteY21" fmla="*/ 99640 h 105796"/>
                    <a:gd name="connsiteX22" fmla="*/ 63685 w 70766"/>
                    <a:gd name="connsiteY22" fmla="*/ 82834 h 105796"/>
                    <a:gd name="connsiteX23" fmla="*/ 55978 w 70766"/>
                    <a:gd name="connsiteY23" fmla="*/ 82834 h 105796"/>
                    <a:gd name="connsiteX24" fmla="*/ 50716 w 70766"/>
                    <a:gd name="connsiteY24" fmla="*/ 93346 h 105796"/>
                    <a:gd name="connsiteX25" fmla="*/ 38772 w 70766"/>
                    <a:gd name="connsiteY25" fmla="*/ 96974 h 105796"/>
                    <a:gd name="connsiteX26" fmla="*/ 19055 w 70766"/>
                    <a:gd name="connsiteY26" fmla="*/ 86921 h 105796"/>
                    <a:gd name="connsiteX27" fmla="*/ 12374 w 70766"/>
                    <a:gd name="connsiteY27" fmla="*/ 56063 h 105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0766" h="105796">
                      <a:moveTo>
                        <a:pt x="34623" y="4705"/>
                      </a:moveTo>
                      <a:cubicBezTo>
                        <a:pt x="41028" y="4705"/>
                        <a:pt x="45956" y="7058"/>
                        <a:pt x="49406" y="11764"/>
                      </a:cubicBezTo>
                      <a:cubicBezTo>
                        <a:pt x="52870" y="16485"/>
                        <a:pt x="54602" y="23260"/>
                        <a:pt x="54602" y="32089"/>
                      </a:cubicBezTo>
                      <a:cubicBezTo>
                        <a:pt x="54602" y="40918"/>
                        <a:pt x="52870" y="47685"/>
                        <a:pt x="49406" y="52391"/>
                      </a:cubicBezTo>
                      <a:cubicBezTo>
                        <a:pt x="45956" y="57112"/>
                        <a:pt x="41028" y="59472"/>
                        <a:pt x="34623" y="59472"/>
                      </a:cubicBezTo>
                      <a:cubicBezTo>
                        <a:pt x="28117" y="59472"/>
                        <a:pt x="23153" y="57192"/>
                        <a:pt x="19732" y="52632"/>
                      </a:cubicBezTo>
                      <a:cubicBezTo>
                        <a:pt x="16326" y="48086"/>
                        <a:pt x="14623" y="41508"/>
                        <a:pt x="14623" y="32897"/>
                      </a:cubicBezTo>
                      <a:cubicBezTo>
                        <a:pt x="14623" y="23850"/>
                        <a:pt x="16348" y="16885"/>
                        <a:pt x="19798" y="12005"/>
                      </a:cubicBezTo>
                      <a:cubicBezTo>
                        <a:pt x="23262" y="7138"/>
                        <a:pt x="28204" y="4705"/>
                        <a:pt x="34623" y="4705"/>
                      </a:cubicBezTo>
                      <a:close/>
                      <a:moveTo>
                        <a:pt x="12374" y="56063"/>
                      </a:moveTo>
                      <a:cubicBezTo>
                        <a:pt x="15474" y="59472"/>
                        <a:pt x="18975" y="62014"/>
                        <a:pt x="22876" y="63690"/>
                      </a:cubicBezTo>
                      <a:cubicBezTo>
                        <a:pt x="26792" y="65380"/>
                        <a:pt x="31210" y="66225"/>
                        <a:pt x="36130" y="66225"/>
                      </a:cubicBezTo>
                      <a:cubicBezTo>
                        <a:pt x="46261" y="66225"/>
                        <a:pt x="54275" y="63173"/>
                        <a:pt x="60170" y="57068"/>
                      </a:cubicBezTo>
                      <a:cubicBezTo>
                        <a:pt x="66065" y="50978"/>
                        <a:pt x="69013" y="42651"/>
                        <a:pt x="69013" y="32089"/>
                      </a:cubicBezTo>
                      <a:cubicBezTo>
                        <a:pt x="69013" y="21759"/>
                        <a:pt x="65840" y="13483"/>
                        <a:pt x="59493" y="7262"/>
                      </a:cubicBezTo>
                      <a:cubicBezTo>
                        <a:pt x="53146" y="1041"/>
                        <a:pt x="44675" y="-2070"/>
                        <a:pt x="34078" y="-2070"/>
                      </a:cubicBezTo>
                      <a:cubicBezTo>
                        <a:pt x="22563" y="-2070"/>
                        <a:pt x="13713" y="2221"/>
                        <a:pt x="7526" y="10803"/>
                      </a:cubicBezTo>
                      <a:cubicBezTo>
                        <a:pt x="1340" y="19399"/>
                        <a:pt x="-1753" y="31659"/>
                        <a:pt x="-1753" y="47583"/>
                      </a:cubicBezTo>
                      <a:cubicBezTo>
                        <a:pt x="-1753" y="65431"/>
                        <a:pt x="1908" y="79250"/>
                        <a:pt x="9230" y="89041"/>
                      </a:cubicBezTo>
                      <a:cubicBezTo>
                        <a:pt x="16551" y="98831"/>
                        <a:pt x="26879" y="103727"/>
                        <a:pt x="40213" y="103727"/>
                      </a:cubicBezTo>
                      <a:cubicBezTo>
                        <a:pt x="43809" y="103727"/>
                        <a:pt x="47586" y="103384"/>
                        <a:pt x="51545" y="102700"/>
                      </a:cubicBezTo>
                      <a:cubicBezTo>
                        <a:pt x="55505" y="102015"/>
                        <a:pt x="59551" y="100995"/>
                        <a:pt x="63685" y="99640"/>
                      </a:cubicBezTo>
                      <a:lnTo>
                        <a:pt x="63685" y="82834"/>
                      </a:lnTo>
                      <a:lnTo>
                        <a:pt x="55978" y="82834"/>
                      </a:lnTo>
                      <a:cubicBezTo>
                        <a:pt x="55425" y="87424"/>
                        <a:pt x="53670" y="90927"/>
                        <a:pt x="50716" y="93346"/>
                      </a:cubicBezTo>
                      <a:cubicBezTo>
                        <a:pt x="47761" y="95765"/>
                        <a:pt x="43779" y="96974"/>
                        <a:pt x="38772" y="96974"/>
                      </a:cubicBezTo>
                      <a:cubicBezTo>
                        <a:pt x="29951" y="96974"/>
                        <a:pt x="23378" y="93623"/>
                        <a:pt x="19055" y="86921"/>
                      </a:cubicBezTo>
                      <a:cubicBezTo>
                        <a:pt x="14732" y="80234"/>
                        <a:pt x="12505" y="69947"/>
                        <a:pt x="12374" y="5606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2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759E091D-EBE8-7674-3BF6-0D51ADFAC2A4}"/>
                    </a:ext>
                  </a:extLst>
                </p:cNvPr>
                <p:cNvSpPr/>
                <p:nvPr/>
              </p:nvSpPr>
              <p:spPr>
                <a:xfrm flipV="1">
                  <a:off x="4846417" y="4109973"/>
                  <a:ext cx="70417" cy="105796"/>
                </a:xfrm>
                <a:custGeom>
                  <a:avLst/>
                  <a:gdLst>
                    <a:gd name="connsiteX0" fmla="*/ 33465 w 70417"/>
                    <a:gd name="connsiteY0" fmla="*/ 4705 h 105796"/>
                    <a:gd name="connsiteX1" fmla="*/ 49099 w 70417"/>
                    <a:gd name="connsiteY1" fmla="*/ 16179 h 105796"/>
                    <a:gd name="connsiteX2" fmla="*/ 54296 w 70417"/>
                    <a:gd name="connsiteY2" fmla="*/ 50796 h 105796"/>
                    <a:gd name="connsiteX3" fmla="*/ 49099 w 70417"/>
                    <a:gd name="connsiteY3" fmla="*/ 85500 h 105796"/>
                    <a:gd name="connsiteX4" fmla="*/ 33465 w 70417"/>
                    <a:gd name="connsiteY4" fmla="*/ 96974 h 105796"/>
                    <a:gd name="connsiteX5" fmla="*/ 17832 w 70417"/>
                    <a:gd name="connsiteY5" fmla="*/ 85500 h 105796"/>
                    <a:gd name="connsiteX6" fmla="*/ 12657 w 70417"/>
                    <a:gd name="connsiteY6" fmla="*/ 50796 h 105796"/>
                    <a:gd name="connsiteX7" fmla="*/ 17832 w 70417"/>
                    <a:gd name="connsiteY7" fmla="*/ 16179 h 105796"/>
                    <a:gd name="connsiteX8" fmla="*/ 33465 w 70417"/>
                    <a:gd name="connsiteY8" fmla="*/ 4705 h 105796"/>
                    <a:gd name="connsiteX9" fmla="*/ 33465 w 70417"/>
                    <a:gd name="connsiteY9" fmla="*/ -2070 h 105796"/>
                    <a:gd name="connsiteX10" fmla="*/ 7569 w 70417"/>
                    <a:gd name="connsiteY10" fmla="*/ 11852 h 105796"/>
                    <a:gd name="connsiteX11" fmla="*/ -1732 w 70417"/>
                    <a:gd name="connsiteY11" fmla="*/ 50796 h 105796"/>
                    <a:gd name="connsiteX12" fmla="*/ 7569 w 70417"/>
                    <a:gd name="connsiteY12" fmla="*/ 89784 h 105796"/>
                    <a:gd name="connsiteX13" fmla="*/ 33465 w 70417"/>
                    <a:gd name="connsiteY13" fmla="*/ 103727 h 105796"/>
                    <a:gd name="connsiteX14" fmla="*/ 59405 w 70417"/>
                    <a:gd name="connsiteY14" fmla="*/ 89784 h 105796"/>
                    <a:gd name="connsiteX15" fmla="*/ 68685 w 70417"/>
                    <a:gd name="connsiteY15" fmla="*/ 50796 h 105796"/>
                    <a:gd name="connsiteX16" fmla="*/ 59405 w 70417"/>
                    <a:gd name="connsiteY16" fmla="*/ 11852 h 105796"/>
                    <a:gd name="connsiteX17" fmla="*/ 33465 w 70417"/>
                    <a:gd name="connsiteY17" fmla="*/ -2070 h 105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0417" h="105796">
                      <a:moveTo>
                        <a:pt x="33465" y="4705"/>
                      </a:moveTo>
                      <a:cubicBezTo>
                        <a:pt x="40438" y="4705"/>
                        <a:pt x="45649" y="8530"/>
                        <a:pt x="49099" y="16179"/>
                      </a:cubicBezTo>
                      <a:cubicBezTo>
                        <a:pt x="52563" y="23828"/>
                        <a:pt x="54296" y="35367"/>
                        <a:pt x="54296" y="50796"/>
                      </a:cubicBezTo>
                      <a:cubicBezTo>
                        <a:pt x="54296" y="66283"/>
                        <a:pt x="52563" y="77851"/>
                        <a:pt x="49099" y="85500"/>
                      </a:cubicBezTo>
                      <a:cubicBezTo>
                        <a:pt x="45649" y="93149"/>
                        <a:pt x="40438" y="96974"/>
                        <a:pt x="33465" y="96974"/>
                      </a:cubicBezTo>
                      <a:cubicBezTo>
                        <a:pt x="26507" y="96974"/>
                        <a:pt x="21296" y="93149"/>
                        <a:pt x="17832" y="85500"/>
                      </a:cubicBezTo>
                      <a:cubicBezTo>
                        <a:pt x="14382" y="77851"/>
                        <a:pt x="12657" y="66283"/>
                        <a:pt x="12657" y="50796"/>
                      </a:cubicBezTo>
                      <a:cubicBezTo>
                        <a:pt x="12657" y="35367"/>
                        <a:pt x="14382" y="23828"/>
                        <a:pt x="17832" y="16179"/>
                      </a:cubicBezTo>
                      <a:cubicBezTo>
                        <a:pt x="21296" y="8530"/>
                        <a:pt x="26507" y="4705"/>
                        <a:pt x="33465" y="4705"/>
                      </a:cubicBezTo>
                      <a:close/>
                      <a:moveTo>
                        <a:pt x="33465" y="-2070"/>
                      </a:moveTo>
                      <a:cubicBezTo>
                        <a:pt x="22417" y="-2070"/>
                        <a:pt x="13785" y="2571"/>
                        <a:pt x="7569" y="11852"/>
                      </a:cubicBezTo>
                      <a:cubicBezTo>
                        <a:pt x="1368" y="21147"/>
                        <a:pt x="-1732" y="34128"/>
                        <a:pt x="-1732" y="50796"/>
                      </a:cubicBezTo>
                      <a:cubicBezTo>
                        <a:pt x="-1732" y="67507"/>
                        <a:pt x="1368" y="80503"/>
                        <a:pt x="7569" y="89784"/>
                      </a:cubicBezTo>
                      <a:cubicBezTo>
                        <a:pt x="13785" y="99079"/>
                        <a:pt x="22417" y="103727"/>
                        <a:pt x="33465" y="103727"/>
                      </a:cubicBezTo>
                      <a:cubicBezTo>
                        <a:pt x="44572" y="103727"/>
                        <a:pt x="53219" y="99079"/>
                        <a:pt x="59405" y="89784"/>
                      </a:cubicBezTo>
                      <a:cubicBezTo>
                        <a:pt x="65591" y="80503"/>
                        <a:pt x="68685" y="67507"/>
                        <a:pt x="68685" y="50796"/>
                      </a:cubicBezTo>
                      <a:cubicBezTo>
                        <a:pt x="68685" y="34128"/>
                        <a:pt x="65591" y="21147"/>
                        <a:pt x="59405" y="11852"/>
                      </a:cubicBezTo>
                      <a:cubicBezTo>
                        <a:pt x="53219" y="2571"/>
                        <a:pt x="44572" y="-2070"/>
                        <a:pt x="33465" y="-207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2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640B6143-6CAC-5F2A-A354-9FE348DF9CFD}"/>
                    </a:ext>
                  </a:extLst>
                </p:cNvPr>
                <p:cNvSpPr/>
                <p:nvPr/>
              </p:nvSpPr>
              <p:spPr>
                <a:xfrm flipV="1">
                  <a:off x="4935325" y="4109973"/>
                  <a:ext cx="70417" cy="105796"/>
                </a:xfrm>
                <a:custGeom>
                  <a:avLst/>
                  <a:gdLst>
                    <a:gd name="connsiteX0" fmla="*/ 33472 w 70417"/>
                    <a:gd name="connsiteY0" fmla="*/ 4705 h 105796"/>
                    <a:gd name="connsiteX1" fmla="*/ 49106 w 70417"/>
                    <a:gd name="connsiteY1" fmla="*/ 16179 h 105796"/>
                    <a:gd name="connsiteX2" fmla="*/ 54303 w 70417"/>
                    <a:gd name="connsiteY2" fmla="*/ 50796 h 105796"/>
                    <a:gd name="connsiteX3" fmla="*/ 49106 w 70417"/>
                    <a:gd name="connsiteY3" fmla="*/ 85500 h 105796"/>
                    <a:gd name="connsiteX4" fmla="*/ 33472 w 70417"/>
                    <a:gd name="connsiteY4" fmla="*/ 96974 h 105796"/>
                    <a:gd name="connsiteX5" fmla="*/ 17839 w 70417"/>
                    <a:gd name="connsiteY5" fmla="*/ 85500 h 105796"/>
                    <a:gd name="connsiteX6" fmla="*/ 12664 w 70417"/>
                    <a:gd name="connsiteY6" fmla="*/ 50796 h 105796"/>
                    <a:gd name="connsiteX7" fmla="*/ 17839 w 70417"/>
                    <a:gd name="connsiteY7" fmla="*/ 16179 h 105796"/>
                    <a:gd name="connsiteX8" fmla="*/ 33472 w 70417"/>
                    <a:gd name="connsiteY8" fmla="*/ 4705 h 105796"/>
                    <a:gd name="connsiteX9" fmla="*/ 33472 w 70417"/>
                    <a:gd name="connsiteY9" fmla="*/ -2070 h 105796"/>
                    <a:gd name="connsiteX10" fmla="*/ 7576 w 70417"/>
                    <a:gd name="connsiteY10" fmla="*/ 11852 h 105796"/>
                    <a:gd name="connsiteX11" fmla="*/ -1725 w 70417"/>
                    <a:gd name="connsiteY11" fmla="*/ 50796 h 105796"/>
                    <a:gd name="connsiteX12" fmla="*/ 7576 w 70417"/>
                    <a:gd name="connsiteY12" fmla="*/ 89784 h 105796"/>
                    <a:gd name="connsiteX13" fmla="*/ 33472 w 70417"/>
                    <a:gd name="connsiteY13" fmla="*/ 103727 h 105796"/>
                    <a:gd name="connsiteX14" fmla="*/ 59412 w 70417"/>
                    <a:gd name="connsiteY14" fmla="*/ 89784 h 105796"/>
                    <a:gd name="connsiteX15" fmla="*/ 68692 w 70417"/>
                    <a:gd name="connsiteY15" fmla="*/ 50796 h 105796"/>
                    <a:gd name="connsiteX16" fmla="*/ 59412 w 70417"/>
                    <a:gd name="connsiteY16" fmla="*/ 11852 h 105796"/>
                    <a:gd name="connsiteX17" fmla="*/ 33472 w 70417"/>
                    <a:gd name="connsiteY17" fmla="*/ -2070 h 105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0417" h="105796">
                      <a:moveTo>
                        <a:pt x="33472" y="4705"/>
                      </a:moveTo>
                      <a:cubicBezTo>
                        <a:pt x="40445" y="4705"/>
                        <a:pt x="45656" y="8530"/>
                        <a:pt x="49106" y="16179"/>
                      </a:cubicBezTo>
                      <a:cubicBezTo>
                        <a:pt x="52570" y="23828"/>
                        <a:pt x="54303" y="35367"/>
                        <a:pt x="54303" y="50796"/>
                      </a:cubicBezTo>
                      <a:cubicBezTo>
                        <a:pt x="54303" y="66283"/>
                        <a:pt x="52570" y="77851"/>
                        <a:pt x="49106" y="85500"/>
                      </a:cubicBezTo>
                      <a:cubicBezTo>
                        <a:pt x="45656" y="93149"/>
                        <a:pt x="40445" y="96974"/>
                        <a:pt x="33472" y="96974"/>
                      </a:cubicBezTo>
                      <a:cubicBezTo>
                        <a:pt x="26514" y="96974"/>
                        <a:pt x="21303" y="93149"/>
                        <a:pt x="17839" y="85500"/>
                      </a:cubicBezTo>
                      <a:cubicBezTo>
                        <a:pt x="14389" y="77851"/>
                        <a:pt x="12664" y="66283"/>
                        <a:pt x="12664" y="50796"/>
                      </a:cubicBezTo>
                      <a:cubicBezTo>
                        <a:pt x="12664" y="35367"/>
                        <a:pt x="14389" y="23828"/>
                        <a:pt x="17839" y="16179"/>
                      </a:cubicBezTo>
                      <a:cubicBezTo>
                        <a:pt x="21303" y="8530"/>
                        <a:pt x="26514" y="4705"/>
                        <a:pt x="33472" y="4705"/>
                      </a:cubicBezTo>
                      <a:close/>
                      <a:moveTo>
                        <a:pt x="33472" y="-2070"/>
                      </a:moveTo>
                      <a:cubicBezTo>
                        <a:pt x="22424" y="-2070"/>
                        <a:pt x="13792" y="2571"/>
                        <a:pt x="7576" y="11852"/>
                      </a:cubicBezTo>
                      <a:cubicBezTo>
                        <a:pt x="1375" y="21147"/>
                        <a:pt x="-1725" y="34128"/>
                        <a:pt x="-1725" y="50796"/>
                      </a:cubicBezTo>
                      <a:cubicBezTo>
                        <a:pt x="-1725" y="67507"/>
                        <a:pt x="1375" y="80503"/>
                        <a:pt x="7576" y="89784"/>
                      </a:cubicBezTo>
                      <a:cubicBezTo>
                        <a:pt x="13792" y="99079"/>
                        <a:pt x="22424" y="103727"/>
                        <a:pt x="33472" y="103727"/>
                      </a:cubicBezTo>
                      <a:cubicBezTo>
                        <a:pt x="44579" y="103727"/>
                        <a:pt x="53226" y="99079"/>
                        <a:pt x="59412" y="89784"/>
                      </a:cubicBezTo>
                      <a:cubicBezTo>
                        <a:pt x="65598" y="80503"/>
                        <a:pt x="68692" y="67507"/>
                        <a:pt x="68692" y="50796"/>
                      </a:cubicBezTo>
                      <a:cubicBezTo>
                        <a:pt x="68692" y="34128"/>
                        <a:pt x="65598" y="21147"/>
                        <a:pt x="59412" y="11852"/>
                      </a:cubicBezTo>
                      <a:cubicBezTo>
                        <a:pt x="53226" y="2571"/>
                        <a:pt x="44579" y="-2070"/>
                        <a:pt x="33472" y="-207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2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  <p:grpSp>
          <p:nvGrpSpPr>
            <p:cNvPr id="114" name="Graphic 2110">
              <a:extLst>
                <a:ext uri="{FF2B5EF4-FFF2-40B4-BE49-F238E27FC236}">
                  <a16:creationId xmlns:a16="http://schemas.microsoft.com/office/drawing/2014/main" id="{1A6AC0A1-51D6-A240-8049-D36604664169}"/>
                </a:ext>
              </a:extLst>
            </p:cNvPr>
            <p:cNvGrpSpPr/>
            <p:nvPr/>
          </p:nvGrpSpPr>
          <p:grpSpPr>
            <a:xfrm>
              <a:off x="5767219" y="5245228"/>
              <a:ext cx="647665" cy="135365"/>
              <a:chOff x="3589521" y="4293730"/>
              <a:chExt cx="647665" cy="135365"/>
            </a:xfrm>
            <a:solidFill>
              <a:srgbClr val="000000"/>
            </a:solidFill>
          </p:grpSpPr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A6D06BA2-30EA-13FF-B1E4-2B4F47982E78}"/>
                  </a:ext>
                </a:extLst>
              </p:cNvPr>
              <p:cNvSpPr/>
              <p:nvPr/>
            </p:nvSpPr>
            <p:spPr>
              <a:xfrm flipV="1">
                <a:off x="3589521" y="4296199"/>
                <a:ext cx="73757" cy="105796"/>
              </a:xfrm>
              <a:custGeom>
                <a:avLst/>
                <a:gdLst>
                  <a:gd name="connsiteX0" fmla="*/ -801 w 73757"/>
                  <a:gd name="connsiteY0" fmla="*/ 4851 h 105796"/>
                  <a:gd name="connsiteX1" fmla="*/ -801 w 73757"/>
                  <a:gd name="connsiteY1" fmla="*/ 28082 h 105796"/>
                  <a:gd name="connsiteX2" fmla="*/ 7038 w 73757"/>
                  <a:gd name="connsiteY2" fmla="*/ 27995 h 105796"/>
                  <a:gd name="connsiteX3" fmla="*/ 13763 w 73757"/>
                  <a:gd name="connsiteY3" fmla="*/ 10817 h 105796"/>
                  <a:gd name="connsiteX4" fmla="*/ 33174 w 73757"/>
                  <a:gd name="connsiteY4" fmla="*/ 5266 h 105796"/>
                  <a:gd name="connsiteX5" fmla="*/ 51690 w 73757"/>
                  <a:gd name="connsiteY5" fmla="*/ 10074 h 105796"/>
                  <a:gd name="connsiteX6" fmla="*/ 58087 w 73757"/>
                  <a:gd name="connsiteY6" fmla="*/ 24105 h 105796"/>
                  <a:gd name="connsiteX7" fmla="*/ 54223 w 73757"/>
                  <a:gd name="connsiteY7" fmla="*/ 35447 h 105796"/>
                  <a:gd name="connsiteX8" fmla="*/ 37956 w 73757"/>
                  <a:gd name="connsiteY8" fmla="*/ 43162 h 105796"/>
                  <a:gd name="connsiteX9" fmla="*/ 24506 w 73757"/>
                  <a:gd name="connsiteY9" fmla="*/ 47205 h 105796"/>
                  <a:gd name="connsiteX10" fmla="*/ 3937 w 73757"/>
                  <a:gd name="connsiteY10" fmla="*/ 58263 h 105796"/>
                  <a:gd name="connsiteX11" fmla="*/ -2024 w 73757"/>
                  <a:gd name="connsiteY11" fmla="*/ 76424 h 105796"/>
                  <a:gd name="connsiteX12" fmla="*/ 7169 w 73757"/>
                  <a:gd name="connsiteY12" fmla="*/ 96573 h 105796"/>
                  <a:gd name="connsiteX13" fmla="*/ 33043 w 73757"/>
                  <a:gd name="connsiteY13" fmla="*/ 103741 h 105796"/>
                  <a:gd name="connsiteX14" fmla="*/ 48589 w 73757"/>
                  <a:gd name="connsiteY14" fmla="*/ 102190 h 105796"/>
                  <a:gd name="connsiteX15" fmla="*/ 66603 w 73757"/>
                  <a:gd name="connsiteY15" fmla="*/ 97732 h 105796"/>
                  <a:gd name="connsiteX16" fmla="*/ 66603 w 73757"/>
                  <a:gd name="connsiteY16" fmla="*/ 76008 h 105796"/>
                  <a:gd name="connsiteX17" fmla="*/ 58895 w 73757"/>
                  <a:gd name="connsiteY17" fmla="*/ 76008 h 105796"/>
                  <a:gd name="connsiteX18" fmla="*/ 51690 w 73757"/>
                  <a:gd name="connsiteY18" fmla="*/ 91612 h 105796"/>
                  <a:gd name="connsiteX19" fmla="*/ 33305 w 73757"/>
                  <a:gd name="connsiteY19" fmla="*/ 96442 h 105796"/>
                  <a:gd name="connsiteX20" fmla="*/ 16907 w 73757"/>
                  <a:gd name="connsiteY20" fmla="*/ 92028 h 105796"/>
                  <a:gd name="connsiteX21" fmla="*/ 11274 w 73757"/>
                  <a:gd name="connsiteY21" fmla="*/ 79221 h 105796"/>
                  <a:gd name="connsiteX22" fmla="*/ 15488 w 73757"/>
                  <a:gd name="connsiteY22" fmla="*/ 67748 h 105796"/>
                  <a:gd name="connsiteX23" fmla="*/ 33458 w 73757"/>
                  <a:gd name="connsiteY23" fmla="*/ 59487 h 105796"/>
                  <a:gd name="connsiteX24" fmla="*/ 46078 w 73757"/>
                  <a:gd name="connsiteY24" fmla="*/ 55728 h 105796"/>
                  <a:gd name="connsiteX25" fmla="*/ 65817 w 73757"/>
                  <a:gd name="connsiteY25" fmla="*/ 45107 h 105796"/>
                  <a:gd name="connsiteX26" fmla="*/ 71734 w 73757"/>
                  <a:gd name="connsiteY26" fmla="*/ 27798 h 105796"/>
                  <a:gd name="connsiteX27" fmla="*/ 62236 w 73757"/>
                  <a:gd name="connsiteY27" fmla="*/ 5463 h 105796"/>
                  <a:gd name="connsiteX28" fmla="*/ 34004 w 73757"/>
                  <a:gd name="connsiteY28" fmla="*/ -2055 h 105796"/>
                  <a:gd name="connsiteX29" fmla="*/ 16885 w 73757"/>
                  <a:gd name="connsiteY29" fmla="*/ -328 h 105796"/>
                  <a:gd name="connsiteX30" fmla="*/ -801 w 73757"/>
                  <a:gd name="connsiteY30" fmla="*/ 4851 h 105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3757" h="105796">
                    <a:moveTo>
                      <a:pt x="-801" y="4851"/>
                    </a:moveTo>
                    <a:lnTo>
                      <a:pt x="-801" y="28082"/>
                    </a:lnTo>
                    <a:lnTo>
                      <a:pt x="7038" y="27995"/>
                    </a:lnTo>
                    <a:cubicBezTo>
                      <a:pt x="7271" y="20258"/>
                      <a:pt x="9512" y="14532"/>
                      <a:pt x="13763" y="10817"/>
                    </a:cubicBezTo>
                    <a:cubicBezTo>
                      <a:pt x="18013" y="7117"/>
                      <a:pt x="24484" y="5266"/>
                      <a:pt x="33174" y="5266"/>
                    </a:cubicBezTo>
                    <a:cubicBezTo>
                      <a:pt x="41267" y="5266"/>
                      <a:pt x="47439" y="6869"/>
                      <a:pt x="51690" y="10074"/>
                    </a:cubicBezTo>
                    <a:cubicBezTo>
                      <a:pt x="55955" y="13280"/>
                      <a:pt x="58087" y="17956"/>
                      <a:pt x="58087" y="24105"/>
                    </a:cubicBezTo>
                    <a:cubicBezTo>
                      <a:pt x="58087" y="29029"/>
                      <a:pt x="56799" y="32810"/>
                      <a:pt x="54223" y="35447"/>
                    </a:cubicBezTo>
                    <a:cubicBezTo>
                      <a:pt x="51661" y="38084"/>
                      <a:pt x="46238" y="40656"/>
                      <a:pt x="37956" y="43162"/>
                    </a:cubicBezTo>
                    <a:lnTo>
                      <a:pt x="24506" y="47205"/>
                    </a:lnTo>
                    <a:cubicBezTo>
                      <a:pt x="14767" y="50162"/>
                      <a:pt x="7911" y="53848"/>
                      <a:pt x="3937" y="58263"/>
                    </a:cubicBezTo>
                    <a:cubicBezTo>
                      <a:pt x="-37" y="62677"/>
                      <a:pt x="-2024" y="68731"/>
                      <a:pt x="-2024" y="76424"/>
                    </a:cubicBezTo>
                    <a:cubicBezTo>
                      <a:pt x="-2024" y="85078"/>
                      <a:pt x="1040" y="91794"/>
                      <a:pt x="7169" y="96573"/>
                    </a:cubicBezTo>
                    <a:cubicBezTo>
                      <a:pt x="13312" y="101352"/>
                      <a:pt x="21936" y="103741"/>
                      <a:pt x="33043" y="103741"/>
                    </a:cubicBezTo>
                    <a:cubicBezTo>
                      <a:pt x="37774" y="103741"/>
                      <a:pt x="42956" y="103224"/>
                      <a:pt x="48589" y="102190"/>
                    </a:cubicBezTo>
                    <a:cubicBezTo>
                      <a:pt x="54237" y="101170"/>
                      <a:pt x="60242" y="99684"/>
                      <a:pt x="66603" y="97732"/>
                    </a:cubicBezTo>
                    <a:lnTo>
                      <a:pt x="66603" y="76008"/>
                    </a:lnTo>
                    <a:lnTo>
                      <a:pt x="58895" y="76008"/>
                    </a:lnTo>
                    <a:cubicBezTo>
                      <a:pt x="58124" y="83206"/>
                      <a:pt x="55722" y="88407"/>
                      <a:pt x="51690" y="91612"/>
                    </a:cubicBezTo>
                    <a:cubicBezTo>
                      <a:pt x="47672" y="94832"/>
                      <a:pt x="41544" y="96442"/>
                      <a:pt x="33305" y="96442"/>
                    </a:cubicBezTo>
                    <a:cubicBezTo>
                      <a:pt x="26129" y="96442"/>
                      <a:pt x="20663" y="94971"/>
                      <a:pt x="16907" y="92028"/>
                    </a:cubicBezTo>
                    <a:cubicBezTo>
                      <a:pt x="13152" y="89099"/>
                      <a:pt x="11274" y="84830"/>
                      <a:pt x="11274" y="79221"/>
                    </a:cubicBezTo>
                    <a:cubicBezTo>
                      <a:pt x="11274" y="74355"/>
                      <a:pt x="12678" y="70530"/>
                      <a:pt x="15488" y="67748"/>
                    </a:cubicBezTo>
                    <a:cubicBezTo>
                      <a:pt x="18312" y="64979"/>
                      <a:pt x="24302" y="62226"/>
                      <a:pt x="33458" y="59487"/>
                    </a:cubicBezTo>
                    <a:lnTo>
                      <a:pt x="46078" y="55728"/>
                    </a:lnTo>
                    <a:cubicBezTo>
                      <a:pt x="55307" y="52959"/>
                      <a:pt x="61887" y="49419"/>
                      <a:pt x="65817" y="45107"/>
                    </a:cubicBezTo>
                    <a:cubicBezTo>
                      <a:pt x="69762" y="40808"/>
                      <a:pt x="71734" y="35039"/>
                      <a:pt x="71734" y="27798"/>
                    </a:cubicBezTo>
                    <a:cubicBezTo>
                      <a:pt x="71734" y="17920"/>
                      <a:pt x="68568" y="10475"/>
                      <a:pt x="62236" y="5463"/>
                    </a:cubicBezTo>
                    <a:cubicBezTo>
                      <a:pt x="55919" y="451"/>
                      <a:pt x="46508" y="-2055"/>
                      <a:pt x="34004" y="-2055"/>
                    </a:cubicBezTo>
                    <a:cubicBezTo>
                      <a:pt x="28399" y="-2055"/>
                      <a:pt x="22693" y="-1479"/>
                      <a:pt x="16885" y="-328"/>
                    </a:cubicBezTo>
                    <a:cubicBezTo>
                      <a:pt x="11092" y="808"/>
                      <a:pt x="5196" y="2535"/>
                      <a:pt x="-801" y="485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2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7C94E169-AD9B-E068-E0C5-BA7EDF3825E1}"/>
                  </a:ext>
                </a:extLst>
              </p:cNvPr>
              <p:cNvSpPr/>
              <p:nvPr/>
            </p:nvSpPr>
            <p:spPr>
              <a:xfrm flipV="1">
                <a:off x="3678549" y="4325418"/>
                <a:ext cx="81072" cy="74588"/>
              </a:xfrm>
              <a:custGeom>
                <a:avLst/>
                <a:gdLst>
                  <a:gd name="connsiteX0" fmla="*/ -1178 w 81072"/>
                  <a:gd name="connsiteY0" fmla="*/ -1431 h 74588"/>
                  <a:gd name="connsiteX1" fmla="*/ -1178 w 81072"/>
                  <a:gd name="connsiteY1" fmla="*/ 5803 h 74588"/>
                  <a:gd name="connsiteX2" fmla="*/ 10132 w 81072"/>
                  <a:gd name="connsiteY2" fmla="*/ 5803 h 74588"/>
                  <a:gd name="connsiteX3" fmla="*/ 10132 w 81072"/>
                  <a:gd name="connsiteY3" fmla="*/ 63870 h 74588"/>
                  <a:gd name="connsiteX4" fmla="*/ -1877 w 81072"/>
                  <a:gd name="connsiteY4" fmla="*/ 63870 h 74588"/>
                  <a:gd name="connsiteX5" fmla="*/ -1877 w 81072"/>
                  <a:gd name="connsiteY5" fmla="*/ 71169 h 74588"/>
                  <a:gd name="connsiteX6" fmla="*/ 22687 w 81072"/>
                  <a:gd name="connsiteY6" fmla="*/ 71169 h 74588"/>
                  <a:gd name="connsiteX7" fmla="*/ 22687 w 81072"/>
                  <a:gd name="connsiteY7" fmla="*/ 58253 h 74588"/>
                  <a:gd name="connsiteX8" fmla="*/ 31727 w 81072"/>
                  <a:gd name="connsiteY8" fmla="*/ 69399 h 74588"/>
                  <a:gd name="connsiteX9" fmla="*/ 44675 w 81072"/>
                  <a:gd name="connsiteY9" fmla="*/ 73158 h 74588"/>
                  <a:gd name="connsiteX10" fmla="*/ 62339 w 81072"/>
                  <a:gd name="connsiteY10" fmla="*/ 66252 h 74588"/>
                  <a:gd name="connsiteX11" fmla="*/ 67994 w 81072"/>
                  <a:gd name="connsiteY11" fmla="*/ 44747 h 74588"/>
                  <a:gd name="connsiteX12" fmla="*/ 67994 w 81072"/>
                  <a:gd name="connsiteY12" fmla="*/ 5803 h 74588"/>
                  <a:gd name="connsiteX13" fmla="*/ 79196 w 81072"/>
                  <a:gd name="connsiteY13" fmla="*/ 5803 h 74588"/>
                  <a:gd name="connsiteX14" fmla="*/ 79196 w 81072"/>
                  <a:gd name="connsiteY14" fmla="*/ -1431 h 74588"/>
                  <a:gd name="connsiteX15" fmla="*/ 44522 w 81072"/>
                  <a:gd name="connsiteY15" fmla="*/ -1431 h 74588"/>
                  <a:gd name="connsiteX16" fmla="*/ 44522 w 81072"/>
                  <a:gd name="connsiteY16" fmla="*/ 5803 h 74588"/>
                  <a:gd name="connsiteX17" fmla="*/ 55374 w 81072"/>
                  <a:gd name="connsiteY17" fmla="*/ 5803 h 74588"/>
                  <a:gd name="connsiteX18" fmla="*/ 55374 w 81072"/>
                  <a:gd name="connsiteY18" fmla="*/ 40770 h 74588"/>
                  <a:gd name="connsiteX19" fmla="*/ 52099 w 81072"/>
                  <a:gd name="connsiteY19" fmla="*/ 59040 h 74588"/>
                  <a:gd name="connsiteX20" fmla="*/ 40570 w 81072"/>
                  <a:gd name="connsiteY20" fmla="*/ 64001 h 74588"/>
                  <a:gd name="connsiteX21" fmla="*/ 27251 w 81072"/>
                  <a:gd name="connsiteY21" fmla="*/ 57597 h 74588"/>
                  <a:gd name="connsiteX22" fmla="*/ 22687 w 81072"/>
                  <a:gd name="connsiteY22" fmla="*/ 39000 h 74588"/>
                  <a:gd name="connsiteX23" fmla="*/ 22687 w 81072"/>
                  <a:gd name="connsiteY23" fmla="*/ 5803 h 74588"/>
                  <a:gd name="connsiteX24" fmla="*/ 33605 w 81072"/>
                  <a:gd name="connsiteY24" fmla="*/ 5803 h 74588"/>
                  <a:gd name="connsiteX25" fmla="*/ 33605 w 81072"/>
                  <a:gd name="connsiteY25" fmla="*/ -1431 h 74588"/>
                  <a:gd name="connsiteX26" fmla="*/ -1178 w 81072"/>
                  <a:gd name="connsiteY26" fmla="*/ -1431 h 74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81072" h="74588">
                    <a:moveTo>
                      <a:pt x="-1178" y="-1431"/>
                    </a:moveTo>
                    <a:lnTo>
                      <a:pt x="-1178" y="5803"/>
                    </a:lnTo>
                    <a:lnTo>
                      <a:pt x="10132" y="5803"/>
                    </a:lnTo>
                    <a:lnTo>
                      <a:pt x="10132" y="63870"/>
                    </a:lnTo>
                    <a:lnTo>
                      <a:pt x="-1877" y="63870"/>
                    </a:lnTo>
                    <a:lnTo>
                      <a:pt x="-1877" y="71169"/>
                    </a:lnTo>
                    <a:lnTo>
                      <a:pt x="22687" y="71169"/>
                    </a:lnTo>
                    <a:lnTo>
                      <a:pt x="22687" y="58253"/>
                    </a:lnTo>
                    <a:cubicBezTo>
                      <a:pt x="25016" y="63178"/>
                      <a:pt x="28030" y="66893"/>
                      <a:pt x="31727" y="69399"/>
                    </a:cubicBezTo>
                    <a:cubicBezTo>
                      <a:pt x="35439" y="71905"/>
                      <a:pt x="39755" y="73158"/>
                      <a:pt x="44675" y="73158"/>
                    </a:cubicBezTo>
                    <a:cubicBezTo>
                      <a:pt x="52681" y="73158"/>
                      <a:pt x="58569" y="70856"/>
                      <a:pt x="62339" y="66252"/>
                    </a:cubicBezTo>
                    <a:cubicBezTo>
                      <a:pt x="66109" y="61648"/>
                      <a:pt x="67994" y="54480"/>
                      <a:pt x="67994" y="44747"/>
                    </a:cubicBezTo>
                    <a:lnTo>
                      <a:pt x="67994" y="5803"/>
                    </a:lnTo>
                    <a:lnTo>
                      <a:pt x="79196" y="5803"/>
                    </a:lnTo>
                    <a:lnTo>
                      <a:pt x="79196" y="-1431"/>
                    </a:lnTo>
                    <a:lnTo>
                      <a:pt x="44522" y="-1431"/>
                    </a:lnTo>
                    <a:lnTo>
                      <a:pt x="44522" y="5803"/>
                    </a:lnTo>
                    <a:lnTo>
                      <a:pt x="55374" y="5803"/>
                    </a:lnTo>
                    <a:lnTo>
                      <a:pt x="55374" y="40770"/>
                    </a:lnTo>
                    <a:cubicBezTo>
                      <a:pt x="55374" y="49657"/>
                      <a:pt x="54282" y="55747"/>
                      <a:pt x="52099" y="59040"/>
                    </a:cubicBezTo>
                    <a:cubicBezTo>
                      <a:pt x="49915" y="62347"/>
                      <a:pt x="46072" y="64001"/>
                      <a:pt x="40570" y="64001"/>
                    </a:cubicBezTo>
                    <a:cubicBezTo>
                      <a:pt x="34747" y="64001"/>
                      <a:pt x="30308" y="61866"/>
                      <a:pt x="27251" y="57597"/>
                    </a:cubicBezTo>
                    <a:cubicBezTo>
                      <a:pt x="24208" y="53343"/>
                      <a:pt x="22687" y="47144"/>
                      <a:pt x="22687" y="39000"/>
                    </a:cubicBezTo>
                    <a:lnTo>
                      <a:pt x="22687" y="5803"/>
                    </a:lnTo>
                    <a:lnTo>
                      <a:pt x="33605" y="5803"/>
                    </a:lnTo>
                    <a:lnTo>
                      <a:pt x="33605" y="-1431"/>
                    </a:lnTo>
                    <a:lnTo>
                      <a:pt x="-1178" y="-1431"/>
                    </a:lnTo>
                    <a:close/>
                  </a:path>
                </a:pathLst>
              </a:custGeom>
              <a:solidFill>
                <a:srgbClr val="000000"/>
              </a:solidFill>
              <a:ln w="22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0908A3E3-0A20-A1FD-EAA3-80BA295D5F1B}"/>
                  </a:ext>
                </a:extLst>
              </p:cNvPr>
              <p:cNvSpPr/>
              <p:nvPr/>
            </p:nvSpPr>
            <p:spPr>
              <a:xfrm flipV="1">
                <a:off x="3770471" y="4325418"/>
                <a:ext cx="72382" cy="76577"/>
              </a:xfrm>
              <a:custGeom>
                <a:avLst/>
                <a:gdLst>
                  <a:gd name="connsiteX0" fmla="*/ 46889 w 72382"/>
                  <a:gd name="connsiteY0" fmla="*/ 23419 h 76577"/>
                  <a:gd name="connsiteX1" fmla="*/ 46889 w 72382"/>
                  <a:gd name="connsiteY1" fmla="*/ 38783 h 76577"/>
                  <a:gd name="connsiteX2" fmla="*/ 30709 w 72382"/>
                  <a:gd name="connsiteY2" fmla="*/ 38783 h 76577"/>
                  <a:gd name="connsiteX3" fmla="*/ 16779 w 72382"/>
                  <a:gd name="connsiteY3" fmla="*/ 34740 h 76577"/>
                  <a:gd name="connsiteX4" fmla="*/ 12215 w 72382"/>
                  <a:gd name="connsiteY4" fmla="*/ 22392 h 76577"/>
                  <a:gd name="connsiteX5" fmla="*/ 16844 w 72382"/>
                  <a:gd name="connsiteY5" fmla="*/ 10372 h 76577"/>
                  <a:gd name="connsiteX6" fmla="*/ 29421 w 72382"/>
                  <a:gd name="connsiteY6" fmla="*/ 5936 h 76577"/>
                  <a:gd name="connsiteX7" fmla="*/ 42063 w 72382"/>
                  <a:gd name="connsiteY7" fmla="*/ 10788 h 76577"/>
                  <a:gd name="connsiteX8" fmla="*/ 46889 w 72382"/>
                  <a:gd name="connsiteY8" fmla="*/ 23419 h 76577"/>
                  <a:gd name="connsiteX9" fmla="*/ 59444 w 72382"/>
                  <a:gd name="connsiteY9" fmla="*/ 45951 h 76577"/>
                  <a:gd name="connsiteX10" fmla="*/ 59444 w 72382"/>
                  <a:gd name="connsiteY10" fmla="*/ 7837 h 76577"/>
                  <a:gd name="connsiteX11" fmla="*/ 70623 w 72382"/>
                  <a:gd name="connsiteY11" fmla="*/ 7837 h 76577"/>
                  <a:gd name="connsiteX12" fmla="*/ 70623 w 72382"/>
                  <a:gd name="connsiteY12" fmla="*/ 604 h 76577"/>
                  <a:gd name="connsiteX13" fmla="*/ 46889 w 72382"/>
                  <a:gd name="connsiteY13" fmla="*/ 604 h 76577"/>
                  <a:gd name="connsiteX14" fmla="*/ 46889 w 72382"/>
                  <a:gd name="connsiteY14" fmla="*/ 8449 h 76577"/>
                  <a:gd name="connsiteX15" fmla="*/ 37260 w 72382"/>
                  <a:gd name="connsiteY15" fmla="*/ 997 h 76577"/>
                  <a:gd name="connsiteX16" fmla="*/ 24508 w 72382"/>
                  <a:gd name="connsiteY16" fmla="*/ -1385 h 76577"/>
                  <a:gd name="connsiteX17" fmla="*/ 5337 w 72382"/>
                  <a:gd name="connsiteY17" fmla="*/ 5040 h 76577"/>
                  <a:gd name="connsiteX18" fmla="*/ -1759 w 72382"/>
                  <a:gd name="connsiteY18" fmla="*/ 22392 h 76577"/>
                  <a:gd name="connsiteX19" fmla="*/ 6364 w 72382"/>
                  <a:gd name="connsiteY19" fmla="*/ 39876 h 76577"/>
                  <a:gd name="connsiteX20" fmla="*/ 29290 w 72382"/>
                  <a:gd name="connsiteY20" fmla="*/ 46082 h 76577"/>
                  <a:gd name="connsiteX21" fmla="*/ 46889 w 72382"/>
                  <a:gd name="connsiteY21" fmla="*/ 46082 h 76577"/>
                  <a:gd name="connsiteX22" fmla="*/ 46889 w 72382"/>
                  <a:gd name="connsiteY22" fmla="*/ 51065 h 76577"/>
                  <a:gd name="connsiteX23" fmla="*/ 41867 w 72382"/>
                  <a:gd name="connsiteY23" fmla="*/ 63872 h 76577"/>
                  <a:gd name="connsiteX24" fmla="*/ 27783 w 72382"/>
                  <a:gd name="connsiteY24" fmla="*/ 68417 h 76577"/>
                  <a:gd name="connsiteX25" fmla="*/ 15840 w 72382"/>
                  <a:gd name="connsiteY25" fmla="*/ 65008 h 76577"/>
                  <a:gd name="connsiteX26" fmla="*/ 10316 w 72382"/>
                  <a:gd name="connsiteY26" fmla="*/ 54889 h 76577"/>
                  <a:gd name="connsiteX27" fmla="*/ 3831 w 72382"/>
                  <a:gd name="connsiteY27" fmla="*/ 54889 h 76577"/>
                  <a:gd name="connsiteX28" fmla="*/ 3831 w 72382"/>
                  <a:gd name="connsiteY28" fmla="*/ 69575 h 76577"/>
                  <a:gd name="connsiteX29" fmla="*/ 16560 w 72382"/>
                  <a:gd name="connsiteY29" fmla="*/ 73771 h 76577"/>
                  <a:gd name="connsiteX30" fmla="*/ 28591 w 72382"/>
                  <a:gd name="connsiteY30" fmla="*/ 75192 h 76577"/>
                  <a:gd name="connsiteX31" fmla="*/ 51562 w 72382"/>
                  <a:gd name="connsiteY31" fmla="*/ 67696 h 76577"/>
                  <a:gd name="connsiteX32" fmla="*/ 59444 w 72382"/>
                  <a:gd name="connsiteY32" fmla="*/ 45951 h 7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72382" h="76577">
                    <a:moveTo>
                      <a:pt x="46889" y="23419"/>
                    </a:moveTo>
                    <a:lnTo>
                      <a:pt x="46889" y="38783"/>
                    </a:lnTo>
                    <a:lnTo>
                      <a:pt x="30709" y="38783"/>
                    </a:lnTo>
                    <a:cubicBezTo>
                      <a:pt x="24479" y="38783"/>
                      <a:pt x="19836" y="37435"/>
                      <a:pt x="16779" y="34740"/>
                    </a:cubicBezTo>
                    <a:cubicBezTo>
                      <a:pt x="13737" y="32059"/>
                      <a:pt x="12215" y="27943"/>
                      <a:pt x="12215" y="22392"/>
                    </a:cubicBezTo>
                    <a:cubicBezTo>
                      <a:pt x="12215" y="17337"/>
                      <a:pt x="13758" y="13330"/>
                      <a:pt x="16844" y="10372"/>
                    </a:cubicBezTo>
                    <a:cubicBezTo>
                      <a:pt x="19945" y="7415"/>
                      <a:pt x="24137" y="5936"/>
                      <a:pt x="29421" y="5936"/>
                    </a:cubicBezTo>
                    <a:cubicBezTo>
                      <a:pt x="34647" y="5936"/>
                      <a:pt x="38861" y="7553"/>
                      <a:pt x="42063" y="10788"/>
                    </a:cubicBezTo>
                    <a:cubicBezTo>
                      <a:pt x="45280" y="14022"/>
                      <a:pt x="46889" y="18233"/>
                      <a:pt x="46889" y="23419"/>
                    </a:cubicBezTo>
                    <a:close/>
                    <a:moveTo>
                      <a:pt x="59444" y="45951"/>
                    </a:moveTo>
                    <a:lnTo>
                      <a:pt x="59444" y="7837"/>
                    </a:lnTo>
                    <a:lnTo>
                      <a:pt x="70623" y="7837"/>
                    </a:lnTo>
                    <a:lnTo>
                      <a:pt x="70623" y="604"/>
                    </a:lnTo>
                    <a:lnTo>
                      <a:pt x="46889" y="604"/>
                    </a:lnTo>
                    <a:lnTo>
                      <a:pt x="46889" y="8449"/>
                    </a:lnTo>
                    <a:cubicBezTo>
                      <a:pt x="44109" y="5084"/>
                      <a:pt x="40899" y="2600"/>
                      <a:pt x="37260" y="997"/>
                    </a:cubicBezTo>
                    <a:cubicBezTo>
                      <a:pt x="33621" y="-591"/>
                      <a:pt x="29370" y="-1385"/>
                      <a:pt x="24508" y="-1385"/>
                    </a:cubicBezTo>
                    <a:cubicBezTo>
                      <a:pt x="16458" y="-1385"/>
                      <a:pt x="10068" y="756"/>
                      <a:pt x="5337" y="5040"/>
                    </a:cubicBezTo>
                    <a:cubicBezTo>
                      <a:pt x="606" y="9323"/>
                      <a:pt x="-1759" y="15107"/>
                      <a:pt x="-1759" y="22392"/>
                    </a:cubicBezTo>
                    <a:cubicBezTo>
                      <a:pt x="-1759" y="29910"/>
                      <a:pt x="949" y="35738"/>
                      <a:pt x="6364" y="39876"/>
                    </a:cubicBezTo>
                    <a:cubicBezTo>
                      <a:pt x="11779" y="44013"/>
                      <a:pt x="19421" y="46082"/>
                      <a:pt x="29290" y="46082"/>
                    </a:cubicBezTo>
                    <a:lnTo>
                      <a:pt x="46889" y="46082"/>
                    </a:lnTo>
                    <a:lnTo>
                      <a:pt x="46889" y="51065"/>
                    </a:lnTo>
                    <a:cubicBezTo>
                      <a:pt x="46889" y="56587"/>
                      <a:pt x="45215" y="60856"/>
                      <a:pt x="41867" y="63872"/>
                    </a:cubicBezTo>
                    <a:cubicBezTo>
                      <a:pt x="38533" y="66902"/>
                      <a:pt x="33839" y="68417"/>
                      <a:pt x="27783" y="68417"/>
                    </a:cubicBezTo>
                    <a:cubicBezTo>
                      <a:pt x="22776" y="68417"/>
                      <a:pt x="18795" y="67281"/>
                      <a:pt x="15840" y="65008"/>
                    </a:cubicBezTo>
                    <a:cubicBezTo>
                      <a:pt x="12885" y="62735"/>
                      <a:pt x="11043" y="59362"/>
                      <a:pt x="10316" y="54889"/>
                    </a:cubicBezTo>
                    <a:lnTo>
                      <a:pt x="3831" y="54889"/>
                    </a:lnTo>
                    <a:lnTo>
                      <a:pt x="3831" y="69575"/>
                    </a:lnTo>
                    <a:cubicBezTo>
                      <a:pt x="8198" y="71440"/>
                      <a:pt x="12441" y="72839"/>
                      <a:pt x="16560" y="73771"/>
                    </a:cubicBezTo>
                    <a:cubicBezTo>
                      <a:pt x="20680" y="74718"/>
                      <a:pt x="24690" y="75192"/>
                      <a:pt x="28591" y="75192"/>
                    </a:cubicBezTo>
                    <a:cubicBezTo>
                      <a:pt x="38650" y="75192"/>
                      <a:pt x="46307" y="72693"/>
                      <a:pt x="51562" y="67696"/>
                    </a:cubicBezTo>
                    <a:cubicBezTo>
                      <a:pt x="56816" y="62713"/>
                      <a:pt x="59444" y="55465"/>
                      <a:pt x="59444" y="4595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2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F0772714-0BAE-F3C7-DF7A-F4A8026C3EAC}"/>
                  </a:ext>
                </a:extLst>
              </p:cNvPr>
              <p:cNvSpPr/>
              <p:nvPr/>
            </p:nvSpPr>
            <p:spPr>
              <a:xfrm flipV="1">
                <a:off x="3850836" y="4325418"/>
                <a:ext cx="78408" cy="103676"/>
              </a:xfrm>
              <a:custGeom>
                <a:avLst/>
                <a:gdLst>
                  <a:gd name="connsiteX0" fmla="*/ 22896 w 78408"/>
                  <a:gd name="connsiteY0" fmla="*/ 68208 h 103676"/>
                  <a:gd name="connsiteX1" fmla="*/ 22896 w 78408"/>
                  <a:gd name="connsiteY1" fmla="*/ 61040 h 103676"/>
                  <a:gd name="connsiteX2" fmla="*/ 27896 w 78408"/>
                  <a:gd name="connsiteY2" fmla="*/ 41065 h 103676"/>
                  <a:gd name="connsiteX3" fmla="*/ 42460 w 78408"/>
                  <a:gd name="connsiteY3" fmla="*/ 34203 h 103676"/>
                  <a:gd name="connsiteX4" fmla="*/ 57024 w 78408"/>
                  <a:gd name="connsiteY4" fmla="*/ 41917 h 103676"/>
                  <a:gd name="connsiteX5" fmla="*/ 61980 w 78408"/>
                  <a:gd name="connsiteY5" fmla="*/ 64667 h 103676"/>
                  <a:gd name="connsiteX6" fmla="*/ 57024 w 78408"/>
                  <a:gd name="connsiteY6" fmla="*/ 87396 h 103676"/>
                  <a:gd name="connsiteX7" fmla="*/ 42460 w 78408"/>
                  <a:gd name="connsiteY7" fmla="*/ 95045 h 103676"/>
                  <a:gd name="connsiteX8" fmla="*/ 27896 w 78408"/>
                  <a:gd name="connsiteY8" fmla="*/ 88139 h 103676"/>
                  <a:gd name="connsiteX9" fmla="*/ 22896 w 78408"/>
                  <a:gd name="connsiteY9" fmla="*/ 68208 h 103676"/>
                  <a:gd name="connsiteX10" fmla="*/ 10341 w 78408"/>
                  <a:gd name="connsiteY10" fmla="*/ 93624 h 103676"/>
                  <a:gd name="connsiteX11" fmla="*/ -1755 w 78408"/>
                  <a:gd name="connsiteY11" fmla="*/ 93624 h 103676"/>
                  <a:gd name="connsiteX12" fmla="*/ -1755 w 78408"/>
                  <a:gd name="connsiteY12" fmla="*/ 100924 h 103676"/>
                  <a:gd name="connsiteX13" fmla="*/ 22896 w 78408"/>
                  <a:gd name="connsiteY13" fmla="*/ 100924 h 103676"/>
                  <a:gd name="connsiteX14" fmla="*/ 22896 w 78408"/>
                  <a:gd name="connsiteY14" fmla="*/ 89581 h 103676"/>
                  <a:gd name="connsiteX15" fmla="*/ 32263 w 78408"/>
                  <a:gd name="connsiteY15" fmla="*/ 99656 h 103676"/>
                  <a:gd name="connsiteX16" fmla="*/ 46368 w 78408"/>
                  <a:gd name="connsiteY16" fmla="*/ 102912 h 103676"/>
                  <a:gd name="connsiteX17" fmla="*/ 68181 w 78408"/>
                  <a:gd name="connsiteY17" fmla="*/ 92313 h 103676"/>
                  <a:gd name="connsiteX18" fmla="*/ 76653 w 78408"/>
                  <a:gd name="connsiteY18" fmla="*/ 64667 h 103676"/>
                  <a:gd name="connsiteX19" fmla="*/ 68181 w 78408"/>
                  <a:gd name="connsiteY19" fmla="*/ 36956 h 103676"/>
                  <a:gd name="connsiteX20" fmla="*/ 46368 w 78408"/>
                  <a:gd name="connsiteY20" fmla="*/ 26335 h 103676"/>
                  <a:gd name="connsiteX21" fmla="*/ 32263 w 78408"/>
                  <a:gd name="connsiteY21" fmla="*/ 29570 h 103676"/>
                  <a:gd name="connsiteX22" fmla="*/ 22896 w 78408"/>
                  <a:gd name="connsiteY22" fmla="*/ 39666 h 103676"/>
                  <a:gd name="connsiteX23" fmla="*/ 22896 w 78408"/>
                  <a:gd name="connsiteY23" fmla="*/ 6535 h 103676"/>
                  <a:gd name="connsiteX24" fmla="*/ 34752 w 78408"/>
                  <a:gd name="connsiteY24" fmla="*/ 6535 h 103676"/>
                  <a:gd name="connsiteX25" fmla="*/ 34752 w 78408"/>
                  <a:gd name="connsiteY25" fmla="*/ -764 h 103676"/>
                  <a:gd name="connsiteX26" fmla="*/ -1755 w 78408"/>
                  <a:gd name="connsiteY26" fmla="*/ -764 h 103676"/>
                  <a:gd name="connsiteX27" fmla="*/ -1755 w 78408"/>
                  <a:gd name="connsiteY27" fmla="*/ 6535 h 103676"/>
                  <a:gd name="connsiteX28" fmla="*/ 10341 w 78408"/>
                  <a:gd name="connsiteY28" fmla="*/ 6535 h 103676"/>
                  <a:gd name="connsiteX29" fmla="*/ 10341 w 78408"/>
                  <a:gd name="connsiteY29" fmla="*/ 93624 h 103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8408" h="103676">
                    <a:moveTo>
                      <a:pt x="22896" y="68208"/>
                    </a:moveTo>
                    <a:lnTo>
                      <a:pt x="22896" y="61040"/>
                    </a:lnTo>
                    <a:cubicBezTo>
                      <a:pt x="22896" y="52298"/>
                      <a:pt x="24563" y="45640"/>
                      <a:pt x="27896" y="41065"/>
                    </a:cubicBezTo>
                    <a:cubicBezTo>
                      <a:pt x="31244" y="36490"/>
                      <a:pt x="36099" y="34203"/>
                      <a:pt x="42460" y="34203"/>
                    </a:cubicBezTo>
                    <a:cubicBezTo>
                      <a:pt x="48879" y="34203"/>
                      <a:pt x="53734" y="36774"/>
                      <a:pt x="57024" y="41917"/>
                    </a:cubicBezTo>
                    <a:cubicBezTo>
                      <a:pt x="60328" y="47060"/>
                      <a:pt x="61980" y="54644"/>
                      <a:pt x="61980" y="64667"/>
                    </a:cubicBezTo>
                    <a:cubicBezTo>
                      <a:pt x="61980" y="74720"/>
                      <a:pt x="60328" y="82297"/>
                      <a:pt x="57024" y="87396"/>
                    </a:cubicBezTo>
                    <a:cubicBezTo>
                      <a:pt x="53734" y="92495"/>
                      <a:pt x="48879" y="95045"/>
                      <a:pt x="42460" y="95045"/>
                    </a:cubicBezTo>
                    <a:cubicBezTo>
                      <a:pt x="36099" y="95045"/>
                      <a:pt x="31244" y="92743"/>
                      <a:pt x="27896" y="88139"/>
                    </a:cubicBezTo>
                    <a:cubicBezTo>
                      <a:pt x="24563" y="83549"/>
                      <a:pt x="22896" y="76906"/>
                      <a:pt x="22896" y="68208"/>
                    </a:cubicBezTo>
                    <a:close/>
                    <a:moveTo>
                      <a:pt x="10341" y="93624"/>
                    </a:moveTo>
                    <a:lnTo>
                      <a:pt x="-1755" y="93624"/>
                    </a:lnTo>
                    <a:lnTo>
                      <a:pt x="-1755" y="100924"/>
                    </a:lnTo>
                    <a:lnTo>
                      <a:pt x="22896" y="100924"/>
                    </a:lnTo>
                    <a:lnTo>
                      <a:pt x="22896" y="89581"/>
                    </a:lnTo>
                    <a:cubicBezTo>
                      <a:pt x="25342" y="94142"/>
                      <a:pt x="28464" y="97500"/>
                      <a:pt x="32263" y="99656"/>
                    </a:cubicBezTo>
                    <a:cubicBezTo>
                      <a:pt x="36062" y="101827"/>
                      <a:pt x="40764" y="102912"/>
                      <a:pt x="46368" y="102912"/>
                    </a:cubicBezTo>
                    <a:cubicBezTo>
                      <a:pt x="55277" y="102912"/>
                      <a:pt x="62548" y="99379"/>
                      <a:pt x="68181" y="92313"/>
                    </a:cubicBezTo>
                    <a:cubicBezTo>
                      <a:pt x="73829" y="85261"/>
                      <a:pt x="76653" y="76046"/>
                      <a:pt x="76653" y="64667"/>
                    </a:cubicBezTo>
                    <a:cubicBezTo>
                      <a:pt x="76653" y="53274"/>
                      <a:pt x="73829" y="44037"/>
                      <a:pt x="68181" y="36956"/>
                    </a:cubicBezTo>
                    <a:cubicBezTo>
                      <a:pt x="62548" y="29875"/>
                      <a:pt x="55277" y="26335"/>
                      <a:pt x="46368" y="26335"/>
                    </a:cubicBezTo>
                    <a:cubicBezTo>
                      <a:pt x="40764" y="26335"/>
                      <a:pt x="36062" y="27413"/>
                      <a:pt x="32263" y="29570"/>
                    </a:cubicBezTo>
                    <a:cubicBezTo>
                      <a:pt x="28464" y="31740"/>
                      <a:pt x="25342" y="35106"/>
                      <a:pt x="22896" y="39666"/>
                    </a:cubicBezTo>
                    <a:lnTo>
                      <a:pt x="22896" y="6535"/>
                    </a:lnTo>
                    <a:lnTo>
                      <a:pt x="34752" y="6535"/>
                    </a:lnTo>
                    <a:lnTo>
                      <a:pt x="34752" y="-764"/>
                    </a:lnTo>
                    <a:lnTo>
                      <a:pt x="-1755" y="-764"/>
                    </a:lnTo>
                    <a:lnTo>
                      <a:pt x="-1755" y="6535"/>
                    </a:lnTo>
                    <a:lnTo>
                      <a:pt x="10341" y="6535"/>
                    </a:lnTo>
                    <a:lnTo>
                      <a:pt x="10341" y="93624"/>
                    </a:lnTo>
                    <a:close/>
                  </a:path>
                </a:pathLst>
              </a:custGeom>
              <a:solidFill>
                <a:srgbClr val="000000"/>
              </a:solidFill>
              <a:ln w="22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8D57F692-D955-6527-B931-45E0ACA2855F}"/>
                  </a:ext>
                </a:extLst>
              </p:cNvPr>
              <p:cNvSpPr/>
              <p:nvPr/>
            </p:nvSpPr>
            <p:spPr>
              <a:xfrm flipV="1">
                <a:off x="3944112" y="4325418"/>
                <a:ext cx="56704" cy="76577"/>
              </a:xfrm>
              <a:custGeom>
                <a:avLst/>
                <a:gdLst>
                  <a:gd name="connsiteX0" fmla="*/ -1427 w 56704"/>
                  <a:gd name="connsiteY0" fmla="*/ 4625 h 76577"/>
                  <a:gd name="connsiteX1" fmla="*/ -1427 w 56704"/>
                  <a:gd name="connsiteY1" fmla="*/ 21562 h 76577"/>
                  <a:gd name="connsiteX2" fmla="*/ 5822 w 56704"/>
                  <a:gd name="connsiteY2" fmla="*/ 21562 h 76577"/>
                  <a:gd name="connsiteX3" fmla="*/ 10888 w 56704"/>
                  <a:gd name="connsiteY3" fmla="*/ 9411 h 76577"/>
                  <a:gd name="connsiteX4" fmla="*/ 25124 w 56704"/>
                  <a:gd name="connsiteY4" fmla="*/ 5390 h 76577"/>
                  <a:gd name="connsiteX5" fmla="*/ 38028 w 56704"/>
                  <a:gd name="connsiteY5" fmla="*/ 8558 h 76577"/>
                  <a:gd name="connsiteX6" fmla="*/ 42461 w 56704"/>
                  <a:gd name="connsiteY6" fmla="*/ 17825 h 76577"/>
                  <a:gd name="connsiteX7" fmla="*/ 39208 w 56704"/>
                  <a:gd name="connsiteY7" fmla="*/ 25517 h 76577"/>
                  <a:gd name="connsiteX8" fmla="*/ 25539 w 56704"/>
                  <a:gd name="connsiteY8" fmla="*/ 31811 h 76577"/>
                  <a:gd name="connsiteX9" fmla="*/ 16456 w 56704"/>
                  <a:gd name="connsiteY9" fmla="*/ 34893 h 76577"/>
                  <a:gd name="connsiteX10" fmla="*/ 2918 w 56704"/>
                  <a:gd name="connsiteY10" fmla="*/ 42389 h 76577"/>
                  <a:gd name="connsiteX11" fmla="*/ -1274 w 56704"/>
                  <a:gd name="connsiteY11" fmla="*/ 53884 h 76577"/>
                  <a:gd name="connsiteX12" fmla="*/ 6019 w 56704"/>
                  <a:gd name="connsiteY12" fmla="*/ 69510 h 76577"/>
                  <a:gd name="connsiteX13" fmla="*/ 26216 w 56704"/>
                  <a:gd name="connsiteY13" fmla="*/ 75192 h 76577"/>
                  <a:gd name="connsiteX14" fmla="*/ 38291 w 56704"/>
                  <a:gd name="connsiteY14" fmla="*/ 73684 h 76577"/>
                  <a:gd name="connsiteX15" fmla="*/ 51391 w 56704"/>
                  <a:gd name="connsiteY15" fmla="*/ 69313 h 76577"/>
                  <a:gd name="connsiteX16" fmla="*/ 51391 w 56704"/>
                  <a:gd name="connsiteY16" fmla="*/ 53469 h 76577"/>
                  <a:gd name="connsiteX17" fmla="*/ 44164 w 56704"/>
                  <a:gd name="connsiteY17" fmla="*/ 53469 h 76577"/>
                  <a:gd name="connsiteX18" fmla="*/ 39229 w 56704"/>
                  <a:gd name="connsiteY18" fmla="*/ 64462 h 76577"/>
                  <a:gd name="connsiteX19" fmla="*/ 26631 w 56704"/>
                  <a:gd name="connsiteY19" fmla="*/ 68417 h 76577"/>
                  <a:gd name="connsiteX20" fmla="*/ 14643 w 56704"/>
                  <a:gd name="connsiteY20" fmla="*/ 65620 h 76577"/>
                  <a:gd name="connsiteX21" fmla="*/ 10582 w 56704"/>
                  <a:gd name="connsiteY21" fmla="*/ 57228 h 76577"/>
                  <a:gd name="connsiteX22" fmla="*/ 13661 w 56704"/>
                  <a:gd name="connsiteY22" fmla="*/ 49863 h 76577"/>
                  <a:gd name="connsiteX23" fmla="*/ 25954 w 56704"/>
                  <a:gd name="connsiteY23" fmla="*/ 44246 h 76577"/>
                  <a:gd name="connsiteX24" fmla="*/ 35911 w 56704"/>
                  <a:gd name="connsiteY24" fmla="*/ 41165 h 76577"/>
                  <a:gd name="connsiteX25" fmla="*/ 50736 w 56704"/>
                  <a:gd name="connsiteY25" fmla="*/ 33144 h 76577"/>
                  <a:gd name="connsiteX26" fmla="*/ 55278 w 56704"/>
                  <a:gd name="connsiteY26" fmla="*/ 20753 h 76577"/>
                  <a:gd name="connsiteX27" fmla="*/ 47396 w 56704"/>
                  <a:gd name="connsiteY27" fmla="*/ 4515 h 76577"/>
                  <a:gd name="connsiteX28" fmla="*/ 25670 w 56704"/>
                  <a:gd name="connsiteY28" fmla="*/ -1385 h 76577"/>
                  <a:gd name="connsiteX29" fmla="*/ 11958 w 56704"/>
                  <a:gd name="connsiteY29" fmla="*/ 123 h 76577"/>
                  <a:gd name="connsiteX30" fmla="*/ -1427 w 56704"/>
                  <a:gd name="connsiteY30" fmla="*/ 4625 h 7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6704" h="76577">
                    <a:moveTo>
                      <a:pt x="-1427" y="4625"/>
                    </a:moveTo>
                    <a:lnTo>
                      <a:pt x="-1427" y="21562"/>
                    </a:lnTo>
                    <a:lnTo>
                      <a:pt x="5822" y="21562"/>
                    </a:lnTo>
                    <a:cubicBezTo>
                      <a:pt x="5997" y="16156"/>
                      <a:pt x="7685" y="12106"/>
                      <a:pt x="10888" y="9411"/>
                    </a:cubicBezTo>
                    <a:cubicBezTo>
                      <a:pt x="14105" y="6730"/>
                      <a:pt x="18850" y="5390"/>
                      <a:pt x="25124" y="5390"/>
                    </a:cubicBezTo>
                    <a:cubicBezTo>
                      <a:pt x="30772" y="5390"/>
                      <a:pt x="35074" y="6446"/>
                      <a:pt x="38028" y="8558"/>
                    </a:cubicBezTo>
                    <a:cubicBezTo>
                      <a:pt x="40983" y="10671"/>
                      <a:pt x="42461" y="13760"/>
                      <a:pt x="42461" y="17825"/>
                    </a:cubicBezTo>
                    <a:cubicBezTo>
                      <a:pt x="42461" y="21001"/>
                      <a:pt x="41376" y="23565"/>
                      <a:pt x="39208" y="25517"/>
                    </a:cubicBezTo>
                    <a:cubicBezTo>
                      <a:pt x="37053" y="27484"/>
                      <a:pt x="32497" y="29582"/>
                      <a:pt x="25539" y="31811"/>
                    </a:cubicBezTo>
                    <a:lnTo>
                      <a:pt x="16456" y="34893"/>
                    </a:lnTo>
                    <a:cubicBezTo>
                      <a:pt x="10226" y="36889"/>
                      <a:pt x="5713" y="39388"/>
                      <a:pt x="2918" y="42389"/>
                    </a:cubicBezTo>
                    <a:cubicBezTo>
                      <a:pt x="123" y="45405"/>
                      <a:pt x="-1274" y="49236"/>
                      <a:pt x="-1274" y="53884"/>
                    </a:cubicBezTo>
                    <a:cubicBezTo>
                      <a:pt x="-1274" y="60528"/>
                      <a:pt x="1157" y="65736"/>
                      <a:pt x="6019" y="69510"/>
                    </a:cubicBezTo>
                    <a:cubicBezTo>
                      <a:pt x="10881" y="73298"/>
                      <a:pt x="17613" y="75192"/>
                      <a:pt x="26216" y="75192"/>
                    </a:cubicBezTo>
                    <a:cubicBezTo>
                      <a:pt x="30044" y="75192"/>
                      <a:pt x="34069" y="74689"/>
                      <a:pt x="38291" y="73684"/>
                    </a:cubicBezTo>
                    <a:cubicBezTo>
                      <a:pt x="42526" y="72679"/>
                      <a:pt x="46893" y="71222"/>
                      <a:pt x="51391" y="69313"/>
                    </a:cubicBezTo>
                    <a:lnTo>
                      <a:pt x="51391" y="53469"/>
                    </a:lnTo>
                    <a:lnTo>
                      <a:pt x="44164" y="53469"/>
                    </a:lnTo>
                    <a:cubicBezTo>
                      <a:pt x="43975" y="58160"/>
                      <a:pt x="42330" y="61824"/>
                      <a:pt x="39229" y="64462"/>
                    </a:cubicBezTo>
                    <a:cubicBezTo>
                      <a:pt x="36143" y="67099"/>
                      <a:pt x="31944" y="68417"/>
                      <a:pt x="26631" y="68417"/>
                    </a:cubicBezTo>
                    <a:cubicBezTo>
                      <a:pt x="21347" y="68417"/>
                      <a:pt x="17351" y="67485"/>
                      <a:pt x="14643" y="65620"/>
                    </a:cubicBezTo>
                    <a:cubicBezTo>
                      <a:pt x="11936" y="63755"/>
                      <a:pt x="10582" y="60958"/>
                      <a:pt x="10582" y="57228"/>
                    </a:cubicBezTo>
                    <a:cubicBezTo>
                      <a:pt x="10582" y="54168"/>
                      <a:pt x="11608" y="51713"/>
                      <a:pt x="13661" y="49863"/>
                    </a:cubicBezTo>
                    <a:cubicBezTo>
                      <a:pt x="15713" y="48027"/>
                      <a:pt x="19811" y="46155"/>
                      <a:pt x="25954" y="44246"/>
                    </a:cubicBezTo>
                    <a:lnTo>
                      <a:pt x="35911" y="41165"/>
                    </a:lnTo>
                    <a:cubicBezTo>
                      <a:pt x="42781" y="39023"/>
                      <a:pt x="47723" y="36350"/>
                      <a:pt x="50736" y="33144"/>
                    </a:cubicBezTo>
                    <a:cubicBezTo>
                      <a:pt x="53764" y="29939"/>
                      <a:pt x="55278" y="25809"/>
                      <a:pt x="55278" y="20753"/>
                    </a:cubicBezTo>
                    <a:cubicBezTo>
                      <a:pt x="55278" y="13876"/>
                      <a:pt x="52651" y="8464"/>
                      <a:pt x="47396" y="4515"/>
                    </a:cubicBezTo>
                    <a:cubicBezTo>
                      <a:pt x="42141" y="582"/>
                      <a:pt x="34899" y="-1385"/>
                      <a:pt x="25670" y="-1385"/>
                    </a:cubicBezTo>
                    <a:cubicBezTo>
                      <a:pt x="20983" y="-1385"/>
                      <a:pt x="16412" y="-883"/>
                      <a:pt x="11958" y="123"/>
                    </a:cubicBezTo>
                    <a:cubicBezTo>
                      <a:pt x="7504" y="1128"/>
                      <a:pt x="3042" y="2629"/>
                      <a:pt x="-1427" y="46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22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F34AFAD8-C8F1-7FE6-F717-6C23A3123716}"/>
                  </a:ext>
                </a:extLst>
              </p:cNvPr>
              <p:cNvSpPr/>
              <p:nvPr/>
            </p:nvSpPr>
            <p:spPr>
              <a:xfrm flipV="1">
                <a:off x="4013030" y="4293730"/>
                <a:ext cx="81072" cy="106277"/>
              </a:xfrm>
              <a:custGeom>
                <a:avLst/>
                <a:gdLst>
                  <a:gd name="connsiteX0" fmla="*/ -1152 w 81072"/>
                  <a:gd name="connsiteY0" fmla="*/ -2157 h 106277"/>
                  <a:gd name="connsiteX1" fmla="*/ -1152 w 81072"/>
                  <a:gd name="connsiteY1" fmla="*/ 5077 h 106277"/>
                  <a:gd name="connsiteX2" fmla="*/ 10159 w 81072"/>
                  <a:gd name="connsiteY2" fmla="*/ 5077 h 106277"/>
                  <a:gd name="connsiteX3" fmla="*/ 10159 w 81072"/>
                  <a:gd name="connsiteY3" fmla="*/ 96864 h 106277"/>
                  <a:gd name="connsiteX4" fmla="*/ -1851 w 81072"/>
                  <a:gd name="connsiteY4" fmla="*/ 96864 h 106277"/>
                  <a:gd name="connsiteX5" fmla="*/ -1851 w 81072"/>
                  <a:gd name="connsiteY5" fmla="*/ 104120 h 106277"/>
                  <a:gd name="connsiteX6" fmla="*/ 22714 w 81072"/>
                  <a:gd name="connsiteY6" fmla="*/ 104120 h 106277"/>
                  <a:gd name="connsiteX7" fmla="*/ 22714 w 81072"/>
                  <a:gd name="connsiteY7" fmla="*/ 57527 h 106277"/>
                  <a:gd name="connsiteX8" fmla="*/ 31753 w 81072"/>
                  <a:gd name="connsiteY8" fmla="*/ 68673 h 106277"/>
                  <a:gd name="connsiteX9" fmla="*/ 44701 w 81072"/>
                  <a:gd name="connsiteY9" fmla="*/ 72431 h 106277"/>
                  <a:gd name="connsiteX10" fmla="*/ 62365 w 81072"/>
                  <a:gd name="connsiteY10" fmla="*/ 65526 h 106277"/>
                  <a:gd name="connsiteX11" fmla="*/ 68021 w 81072"/>
                  <a:gd name="connsiteY11" fmla="*/ 44021 h 106277"/>
                  <a:gd name="connsiteX12" fmla="*/ 68021 w 81072"/>
                  <a:gd name="connsiteY12" fmla="*/ 5077 h 106277"/>
                  <a:gd name="connsiteX13" fmla="*/ 79222 w 81072"/>
                  <a:gd name="connsiteY13" fmla="*/ 5077 h 106277"/>
                  <a:gd name="connsiteX14" fmla="*/ 79222 w 81072"/>
                  <a:gd name="connsiteY14" fmla="*/ -2157 h 106277"/>
                  <a:gd name="connsiteX15" fmla="*/ 44548 w 81072"/>
                  <a:gd name="connsiteY15" fmla="*/ -2157 h 106277"/>
                  <a:gd name="connsiteX16" fmla="*/ 44548 w 81072"/>
                  <a:gd name="connsiteY16" fmla="*/ 5077 h 106277"/>
                  <a:gd name="connsiteX17" fmla="*/ 55400 w 81072"/>
                  <a:gd name="connsiteY17" fmla="*/ 5077 h 106277"/>
                  <a:gd name="connsiteX18" fmla="*/ 55400 w 81072"/>
                  <a:gd name="connsiteY18" fmla="*/ 40043 h 106277"/>
                  <a:gd name="connsiteX19" fmla="*/ 52147 w 81072"/>
                  <a:gd name="connsiteY19" fmla="*/ 58248 h 106277"/>
                  <a:gd name="connsiteX20" fmla="*/ 40596 w 81072"/>
                  <a:gd name="connsiteY20" fmla="*/ 63143 h 106277"/>
                  <a:gd name="connsiteX21" fmla="*/ 27277 w 81072"/>
                  <a:gd name="connsiteY21" fmla="*/ 56784 h 106277"/>
                  <a:gd name="connsiteX22" fmla="*/ 22714 w 81072"/>
                  <a:gd name="connsiteY22" fmla="*/ 38273 h 106277"/>
                  <a:gd name="connsiteX23" fmla="*/ 22714 w 81072"/>
                  <a:gd name="connsiteY23" fmla="*/ 5077 h 106277"/>
                  <a:gd name="connsiteX24" fmla="*/ 33631 w 81072"/>
                  <a:gd name="connsiteY24" fmla="*/ 5077 h 106277"/>
                  <a:gd name="connsiteX25" fmla="*/ 33631 w 81072"/>
                  <a:gd name="connsiteY25" fmla="*/ -2157 h 106277"/>
                  <a:gd name="connsiteX26" fmla="*/ -1152 w 81072"/>
                  <a:gd name="connsiteY26" fmla="*/ -2157 h 106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81072" h="106277">
                    <a:moveTo>
                      <a:pt x="-1152" y="-2157"/>
                    </a:moveTo>
                    <a:lnTo>
                      <a:pt x="-1152" y="5077"/>
                    </a:lnTo>
                    <a:lnTo>
                      <a:pt x="10159" y="5077"/>
                    </a:lnTo>
                    <a:lnTo>
                      <a:pt x="10159" y="96864"/>
                    </a:lnTo>
                    <a:lnTo>
                      <a:pt x="-1851" y="96864"/>
                    </a:lnTo>
                    <a:lnTo>
                      <a:pt x="-1851" y="104120"/>
                    </a:lnTo>
                    <a:lnTo>
                      <a:pt x="22714" y="104120"/>
                    </a:lnTo>
                    <a:lnTo>
                      <a:pt x="22714" y="57527"/>
                    </a:lnTo>
                    <a:cubicBezTo>
                      <a:pt x="25043" y="62451"/>
                      <a:pt x="28056" y="66167"/>
                      <a:pt x="31753" y="68673"/>
                    </a:cubicBezTo>
                    <a:cubicBezTo>
                      <a:pt x="35465" y="71179"/>
                      <a:pt x="39781" y="72431"/>
                      <a:pt x="44701" y="72431"/>
                    </a:cubicBezTo>
                    <a:cubicBezTo>
                      <a:pt x="52707" y="72431"/>
                      <a:pt x="58595" y="70130"/>
                      <a:pt x="62365" y="65526"/>
                    </a:cubicBezTo>
                    <a:cubicBezTo>
                      <a:pt x="66136" y="60921"/>
                      <a:pt x="68021" y="53753"/>
                      <a:pt x="68021" y="44021"/>
                    </a:cubicBezTo>
                    <a:lnTo>
                      <a:pt x="68021" y="5077"/>
                    </a:lnTo>
                    <a:lnTo>
                      <a:pt x="79222" y="5077"/>
                    </a:lnTo>
                    <a:lnTo>
                      <a:pt x="79222" y="-2157"/>
                    </a:lnTo>
                    <a:lnTo>
                      <a:pt x="44548" y="-2157"/>
                    </a:lnTo>
                    <a:lnTo>
                      <a:pt x="44548" y="5077"/>
                    </a:lnTo>
                    <a:lnTo>
                      <a:pt x="55400" y="5077"/>
                    </a:lnTo>
                    <a:lnTo>
                      <a:pt x="55400" y="40043"/>
                    </a:lnTo>
                    <a:cubicBezTo>
                      <a:pt x="55400" y="48931"/>
                      <a:pt x="54316" y="54999"/>
                      <a:pt x="52147" y="58248"/>
                    </a:cubicBezTo>
                    <a:cubicBezTo>
                      <a:pt x="49992" y="61512"/>
                      <a:pt x="46142" y="63143"/>
                      <a:pt x="40596" y="63143"/>
                    </a:cubicBezTo>
                    <a:cubicBezTo>
                      <a:pt x="34774" y="63143"/>
                      <a:pt x="30334" y="61024"/>
                      <a:pt x="27277" y="56784"/>
                    </a:cubicBezTo>
                    <a:cubicBezTo>
                      <a:pt x="24235" y="52544"/>
                      <a:pt x="22714" y="46374"/>
                      <a:pt x="22714" y="38273"/>
                    </a:cubicBezTo>
                    <a:lnTo>
                      <a:pt x="22714" y="5077"/>
                    </a:lnTo>
                    <a:lnTo>
                      <a:pt x="33631" y="5077"/>
                    </a:lnTo>
                    <a:lnTo>
                      <a:pt x="33631" y="-2157"/>
                    </a:lnTo>
                    <a:lnTo>
                      <a:pt x="-1152" y="-2157"/>
                    </a:lnTo>
                    <a:close/>
                  </a:path>
                </a:pathLst>
              </a:custGeom>
              <a:solidFill>
                <a:srgbClr val="000000"/>
              </a:solidFill>
              <a:ln w="22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8F18B063-FACD-0D2D-695E-5FE4AF722082}"/>
                  </a:ext>
                </a:extLst>
              </p:cNvPr>
              <p:cNvSpPr/>
              <p:nvPr/>
            </p:nvSpPr>
            <p:spPr>
              <a:xfrm flipV="1">
                <a:off x="4104952" y="4325418"/>
                <a:ext cx="70133" cy="76577"/>
              </a:xfrm>
              <a:custGeom>
                <a:avLst/>
                <a:gdLst>
                  <a:gd name="connsiteX0" fmla="*/ 33385 w 70133"/>
                  <a:gd name="connsiteY0" fmla="*/ 5390 h 76577"/>
                  <a:gd name="connsiteX1" fmla="*/ 48626 w 70133"/>
                  <a:gd name="connsiteY1" fmla="*/ 13366 h 76577"/>
                  <a:gd name="connsiteX2" fmla="*/ 53779 w 70133"/>
                  <a:gd name="connsiteY2" fmla="*/ 36947 h 76577"/>
                  <a:gd name="connsiteX3" fmla="*/ 48626 w 70133"/>
                  <a:gd name="connsiteY3" fmla="*/ 60462 h 76577"/>
                  <a:gd name="connsiteX4" fmla="*/ 33385 w 70133"/>
                  <a:gd name="connsiteY4" fmla="*/ 68417 h 76577"/>
                  <a:gd name="connsiteX5" fmla="*/ 18145 w 70133"/>
                  <a:gd name="connsiteY5" fmla="*/ 60462 h 76577"/>
                  <a:gd name="connsiteX6" fmla="*/ 12992 w 70133"/>
                  <a:gd name="connsiteY6" fmla="*/ 36947 h 76577"/>
                  <a:gd name="connsiteX7" fmla="*/ 18167 w 70133"/>
                  <a:gd name="connsiteY7" fmla="*/ 13366 h 76577"/>
                  <a:gd name="connsiteX8" fmla="*/ 33385 w 70133"/>
                  <a:gd name="connsiteY8" fmla="*/ 5390 h 76577"/>
                  <a:gd name="connsiteX9" fmla="*/ 33385 w 70133"/>
                  <a:gd name="connsiteY9" fmla="*/ -1385 h 76577"/>
                  <a:gd name="connsiteX10" fmla="*/ 7926 w 70133"/>
                  <a:gd name="connsiteY10" fmla="*/ 9105 h 76577"/>
                  <a:gd name="connsiteX11" fmla="*/ -1681 w 70133"/>
                  <a:gd name="connsiteY11" fmla="*/ 36947 h 76577"/>
                  <a:gd name="connsiteX12" fmla="*/ 7904 w 70133"/>
                  <a:gd name="connsiteY12" fmla="*/ 64724 h 76577"/>
                  <a:gd name="connsiteX13" fmla="*/ 33385 w 70133"/>
                  <a:gd name="connsiteY13" fmla="*/ 75192 h 76577"/>
                  <a:gd name="connsiteX14" fmla="*/ 58867 w 70133"/>
                  <a:gd name="connsiteY14" fmla="*/ 64724 h 76577"/>
                  <a:gd name="connsiteX15" fmla="*/ 68452 w 70133"/>
                  <a:gd name="connsiteY15" fmla="*/ 36947 h 76577"/>
                  <a:gd name="connsiteX16" fmla="*/ 58867 w 70133"/>
                  <a:gd name="connsiteY16" fmla="*/ 9105 h 76577"/>
                  <a:gd name="connsiteX17" fmla="*/ 33385 w 70133"/>
                  <a:gd name="connsiteY17" fmla="*/ -1385 h 7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0133" h="76577">
                    <a:moveTo>
                      <a:pt x="33385" y="5390"/>
                    </a:moveTo>
                    <a:cubicBezTo>
                      <a:pt x="40125" y="5390"/>
                      <a:pt x="45205" y="8049"/>
                      <a:pt x="48626" y="13366"/>
                    </a:cubicBezTo>
                    <a:cubicBezTo>
                      <a:pt x="52061" y="18699"/>
                      <a:pt x="53779" y="26559"/>
                      <a:pt x="53779" y="36947"/>
                    </a:cubicBezTo>
                    <a:cubicBezTo>
                      <a:pt x="53779" y="47321"/>
                      <a:pt x="52061" y="55159"/>
                      <a:pt x="48626" y="60462"/>
                    </a:cubicBezTo>
                    <a:cubicBezTo>
                      <a:pt x="45205" y="65766"/>
                      <a:pt x="40125" y="68417"/>
                      <a:pt x="33385" y="68417"/>
                    </a:cubicBezTo>
                    <a:cubicBezTo>
                      <a:pt x="26660" y="68417"/>
                      <a:pt x="21580" y="65766"/>
                      <a:pt x="18145" y="60462"/>
                    </a:cubicBezTo>
                    <a:cubicBezTo>
                      <a:pt x="14709" y="55159"/>
                      <a:pt x="12992" y="47321"/>
                      <a:pt x="12992" y="36947"/>
                    </a:cubicBezTo>
                    <a:cubicBezTo>
                      <a:pt x="12992" y="26559"/>
                      <a:pt x="14717" y="18699"/>
                      <a:pt x="18167" y="13366"/>
                    </a:cubicBezTo>
                    <a:cubicBezTo>
                      <a:pt x="21631" y="8049"/>
                      <a:pt x="26704" y="5390"/>
                      <a:pt x="33385" y="5390"/>
                    </a:cubicBezTo>
                    <a:close/>
                    <a:moveTo>
                      <a:pt x="33385" y="-1385"/>
                    </a:moveTo>
                    <a:cubicBezTo>
                      <a:pt x="22832" y="-1385"/>
                      <a:pt x="14345" y="2111"/>
                      <a:pt x="7926" y="9105"/>
                    </a:cubicBezTo>
                    <a:cubicBezTo>
                      <a:pt x="1521" y="16098"/>
                      <a:pt x="-1681" y="25379"/>
                      <a:pt x="-1681" y="36947"/>
                    </a:cubicBezTo>
                    <a:cubicBezTo>
                      <a:pt x="-1681" y="48501"/>
                      <a:pt x="1514" y="57760"/>
                      <a:pt x="7904" y="64724"/>
                    </a:cubicBezTo>
                    <a:cubicBezTo>
                      <a:pt x="14295" y="71703"/>
                      <a:pt x="22788" y="75192"/>
                      <a:pt x="33385" y="75192"/>
                    </a:cubicBezTo>
                    <a:cubicBezTo>
                      <a:pt x="43982" y="75192"/>
                      <a:pt x="52476" y="71703"/>
                      <a:pt x="58867" y="64724"/>
                    </a:cubicBezTo>
                    <a:cubicBezTo>
                      <a:pt x="65257" y="57760"/>
                      <a:pt x="68452" y="48501"/>
                      <a:pt x="68452" y="36947"/>
                    </a:cubicBezTo>
                    <a:cubicBezTo>
                      <a:pt x="68452" y="25379"/>
                      <a:pt x="65257" y="16098"/>
                      <a:pt x="58867" y="9105"/>
                    </a:cubicBezTo>
                    <a:cubicBezTo>
                      <a:pt x="52476" y="2111"/>
                      <a:pt x="43982" y="-1385"/>
                      <a:pt x="33385" y="-1385"/>
                    </a:cubicBezTo>
                    <a:close/>
                  </a:path>
                </a:pathLst>
              </a:custGeom>
              <a:solidFill>
                <a:srgbClr val="000000"/>
              </a:solidFill>
              <a:ln w="22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9730B563-1DF7-0E15-03DF-8DB5708C18F7}"/>
                  </a:ext>
                </a:extLst>
              </p:cNvPr>
              <p:cNvSpPr/>
              <p:nvPr/>
            </p:nvSpPr>
            <p:spPr>
              <a:xfrm flipV="1">
                <a:off x="4186136" y="4304875"/>
                <a:ext cx="51049" cy="97120"/>
              </a:xfrm>
              <a:custGeom>
                <a:avLst/>
                <a:gdLst>
                  <a:gd name="connsiteX0" fmla="*/ 9967 w 51049"/>
                  <a:gd name="connsiteY0" fmla="*/ 65433 h 97120"/>
                  <a:gd name="connsiteX1" fmla="*/ -1104 w 51049"/>
                  <a:gd name="connsiteY1" fmla="*/ 65433 h 97120"/>
                  <a:gd name="connsiteX2" fmla="*/ -1104 w 51049"/>
                  <a:gd name="connsiteY2" fmla="*/ 72732 h 97120"/>
                  <a:gd name="connsiteX3" fmla="*/ 9967 w 51049"/>
                  <a:gd name="connsiteY3" fmla="*/ 72732 h 97120"/>
                  <a:gd name="connsiteX4" fmla="*/ 9967 w 51049"/>
                  <a:gd name="connsiteY4" fmla="*/ 95264 h 97120"/>
                  <a:gd name="connsiteX5" fmla="*/ 22587 w 51049"/>
                  <a:gd name="connsiteY5" fmla="*/ 95264 h 97120"/>
                  <a:gd name="connsiteX6" fmla="*/ 22587 w 51049"/>
                  <a:gd name="connsiteY6" fmla="*/ 72732 h 97120"/>
                  <a:gd name="connsiteX7" fmla="*/ 46190 w 51049"/>
                  <a:gd name="connsiteY7" fmla="*/ 72732 h 97120"/>
                  <a:gd name="connsiteX8" fmla="*/ 46190 w 51049"/>
                  <a:gd name="connsiteY8" fmla="*/ 65433 h 97120"/>
                  <a:gd name="connsiteX9" fmla="*/ 22587 w 51049"/>
                  <a:gd name="connsiteY9" fmla="*/ 65433 h 97120"/>
                  <a:gd name="connsiteX10" fmla="*/ 22587 w 51049"/>
                  <a:gd name="connsiteY10" fmla="*/ 19321 h 97120"/>
                  <a:gd name="connsiteX11" fmla="*/ 24356 w 51049"/>
                  <a:gd name="connsiteY11" fmla="*/ 7498 h 97120"/>
                  <a:gd name="connsiteX12" fmla="*/ 30906 w 51049"/>
                  <a:gd name="connsiteY12" fmla="*/ 4919 h 97120"/>
                  <a:gd name="connsiteX13" fmla="*/ 38068 w 51049"/>
                  <a:gd name="connsiteY13" fmla="*/ 7804 h 97120"/>
                  <a:gd name="connsiteX14" fmla="*/ 40470 w 51049"/>
                  <a:gd name="connsiteY14" fmla="*/ 17201 h 97120"/>
                  <a:gd name="connsiteX15" fmla="*/ 49946 w 51049"/>
                  <a:gd name="connsiteY15" fmla="*/ 17201 h 97120"/>
                  <a:gd name="connsiteX16" fmla="*/ 44553 w 51049"/>
                  <a:gd name="connsiteY16" fmla="*/ 2711 h 97120"/>
                  <a:gd name="connsiteX17" fmla="*/ 29814 w 51049"/>
                  <a:gd name="connsiteY17" fmla="*/ -1856 h 97120"/>
                  <a:gd name="connsiteX18" fmla="*/ 14465 w 51049"/>
                  <a:gd name="connsiteY18" fmla="*/ 2952 h 97120"/>
                  <a:gd name="connsiteX19" fmla="*/ 9967 w 51049"/>
                  <a:gd name="connsiteY19" fmla="*/ 19321 h 97120"/>
                  <a:gd name="connsiteX20" fmla="*/ 9967 w 51049"/>
                  <a:gd name="connsiteY20" fmla="*/ 65433 h 97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1049" h="97120">
                    <a:moveTo>
                      <a:pt x="9967" y="65433"/>
                    </a:moveTo>
                    <a:lnTo>
                      <a:pt x="-1104" y="65433"/>
                    </a:lnTo>
                    <a:lnTo>
                      <a:pt x="-1104" y="72732"/>
                    </a:lnTo>
                    <a:lnTo>
                      <a:pt x="9967" y="72732"/>
                    </a:lnTo>
                    <a:lnTo>
                      <a:pt x="9967" y="95264"/>
                    </a:lnTo>
                    <a:lnTo>
                      <a:pt x="22587" y="95264"/>
                    </a:lnTo>
                    <a:lnTo>
                      <a:pt x="22587" y="72732"/>
                    </a:lnTo>
                    <a:lnTo>
                      <a:pt x="46190" y="72732"/>
                    </a:lnTo>
                    <a:lnTo>
                      <a:pt x="46190" y="65433"/>
                    </a:lnTo>
                    <a:lnTo>
                      <a:pt x="22587" y="65433"/>
                    </a:lnTo>
                    <a:lnTo>
                      <a:pt x="22587" y="19321"/>
                    </a:lnTo>
                    <a:cubicBezTo>
                      <a:pt x="22587" y="13172"/>
                      <a:pt x="23177" y="9231"/>
                      <a:pt x="24356" y="7498"/>
                    </a:cubicBezTo>
                    <a:cubicBezTo>
                      <a:pt x="25535" y="5778"/>
                      <a:pt x="27718" y="4919"/>
                      <a:pt x="30906" y="4919"/>
                    </a:cubicBezTo>
                    <a:cubicBezTo>
                      <a:pt x="34181" y="4919"/>
                      <a:pt x="36569" y="5880"/>
                      <a:pt x="38068" y="7804"/>
                    </a:cubicBezTo>
                    <a:cubicBezTo>
                      <a:pt x="39567" y="9741"/>
                      <a:pt x="40368" y="12874"/>
                      <a:pt x="40470" y="17201"/>
                    </a:cubicBezTo>
                    <a:lnTo>
                      <a:pt x="49946" y="17201"/>
                    </a:lnTo>
                    <a:cubicBezTo>
                      <a:pt x="49582" y="10601"/>
                      <a:pt x="47784" y="5771"/>
                      <a:pt x="44553" y="2711"/>
                    </a:cubicBezTo>
                    <a:cubicBezTo>
                      <a:pt x="41321" y="-334"/>
                      <a:pt x="36409" y="-1856"/>
                      <a:pt x="29814" y="-1856"/>
                    </a:cubicBezTo>
                    <a:cubicBezTo>
                      <a:pt x="22580" y="-1856"/>
                      <a:pt x="17463" y="-253"/>
                      <a:pt x="14465" y="2952"/>
                    </a:cubicBezTo>
                    <a:cubicBezTo>
                      <a:pt x="11466" y="6172"/>
                      <a:pt x="9967" y="11628"/>
                      <a:pt x="9967" y="19321"/>
                    </a:cubicBezTo>
                    <a:lnTo>
                      <a:pt x="9967" y="65433"/>
                    </a:lnTo>
                    <a:close/>
                  </a:path>
                </a:pathLst>
              </a:custGeom>
              <a:solidFill>
                <a:srgbClr val="000000"/>
              </a:solidFill>
              <a:ln w="22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946" name="Group 945">
            <a:extLst>
              <a:ext uri="{FF2B5EF4-FFF2-40B4-BE49-F238E27FC236}">
                <a16:creationId xmlns:a16="http://schemas.microsoft.com/office/drawing/2014/main" id="{9E035B31-F006-341D-A856-F942D12E058F}"/>
              </a:ext>
            </a:extLst>
          </p:cNvPr>
          <p:cNvGrpSpPr/>
          <p:nvPr/>
        </p:nvGrpSpPr>
        <p:grpSpPr>
          <a:xfrm>
            <a:off x="6410143" y="2151733"/>
            <a:ext cx="3567881" cy="3127848"/>
            <a:chOff x="6058625" y="1404590"/>
            <a:chExt cx="4110376" cy="3897058"/>
          </a:xfrm>
        </p:grpSpPr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F99F4322-244B-A308-30EB-DA351D2C07E0}"/>
                </a:ext>
              </a:extLst>
            </p:cNvPr>
            <p:cNvSpPr/>
            <p:nvPr/>
          </p:nvSpPr>
          <p:spPr>
            <a:xfrm>
              <a:off x="6472232" y="1404590"/>
              <a:ext cx="3684061" cy="3700464"/>
            </a:xfrm>
            <a:custGeom>
              <a:avLst/>
              <a:gdLst>
                <a:gd name="connsiteX0" fmla="*/ 0 w 3684061"/>
                <a:gd name="connsiteY0" fmla="*/ 3700465 h 3700464"/>
                <a:gd name="connsiteX1" fmla="*/ 3684061 w 3684061"/>
                <a:gd name="connsiteY1" fmla="*/ 3700465 h 3700464"/>
                <a:gd name="connsiteX2" fmla="*/ 3684061 w 3684061"/>
                <a:gd name="connsiteY2" fmla="*/ 0 h 3700464"/>
                <a:gd name="connsiteX3" fmla="*/ 0 w 3684061"/>
                <a:gd name="connsiteY3" fmla="*/ 0 h 3700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061" h="3700464">
                  <a:moveTo>
                    <a:pt x="0" y="3700465"/>
                  </a:moveTo>
                  <a:lnTo>
                    <a:pt x="3684061" y="3700465"/>
                  </a:lnTo>
                  <a:lnTo>
                    <a:pt x="36840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42" name="Content Placeholder 4">
              <a:extLst>
                <a:ext uri="{FF2B5EF4-FFF2-40B4-BE49-F238E27FC236}">
                  <a16:creationId xmlns:a16="http://schemas.microsoft.com/office/drawing/2014/main" id="{F46AC34D-9FFB-BCAE-6F5B-B8439D0C3334}"/>
                </a:ext>
              </a:extLst>
            </p:cNvPr>
            <p:cNvGrpSpPr/>
            <p:nvPr/>
          </p:nvGrpSpPr>
          <p:grpSpPr>
            <a:xfrm>
              <a:off x="7198372" y="1553785"/>
              <a:ext cx="1330861" cy="1774197"/>
              <a:chOff x="7450042" y="2216515"/>
              <a:chExt cx="1330861" cy="1774197"/>
            </a:xfrm>
          </p:grpSpPr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796049F2-D585-ABA9-AF05-72F3CC1C3563}"/>
                  </a:ext>
                </a:extLst>
              </p:cNvPr>
              <p:cNvSpPr/>
              <p:nvPr/>
            </p:nvSpPr>
            <p:spPr>
              <a:xfrm>
                <a:off x="7600333" y="2573456"/>
                <a:ext cx="38125" cy="38014"/>
              </a:xfrm>
              <a:custGeom>
                <a:avLst/>
                <a:gdLst>
                  <a:gd name="connsiteX0" fmla="*/ 19555 w 38125"/>
                  <a:gd name="connsiteY0" fmla="*/ 38072 h 38014"/>
                  <a:gd name="connsiteX1" fmla="*/ 33035 w 38125"/>
                  <a:gd name="connsiteY1" fmla="*/ 32505 h 38014"/>
                  <a:gd name="connsiteX2" fmla="*/ 38618 w 38125"/>
                  <a:gd name="connsiteY2" fmla="*/ 19064 h 38014"/>
                  <a:gd name="connsiteX3" fmla="*/ 33035 w 38125"/>
                  <a:gd name="connsiteY3" fmla="*/ 5624 h 38014"/>
                  <a:gd name="connsiteX4" fmla="*/ 19555 w 38125"/>
                  <a:gd name="connsiteY4" fmla="*/ 57 h 38014"/>
                  <a:gd name="connsiteX5" fmla="*/ 6076 w 38125"/>
                  <a:gd name="connsiteY5" fmla="*/ 5624 h 38014"/>
                  <a:gd name="connsiteX6" fmla="*/ 492 w 38125"/>
                  <a:gd name="connsiteY6" fmla="*/ 19064 h 38014"/>
                  <a:gd name="connsiteX7" fmla="*/ 6076 w 38125"/>
                  <a:gd name="connsiteY7" fmla="*/ 32505 h 38014"/>
                  <a:gd name="connsiteX8" fmla="*/ 19555 w 38125"/>
                  <a:gd name="connsiteY8" fmla="*/ 3807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5" y="38072"/>
                    </a:moveTo>
                    <a:cubicBezTo>
                      <a:pt x="24611" y="38072"/>
                      <a:pt x="29460" y="36069"/>
                      <a:pt x="33035" y="32505"/>
                    </a:cubicBezTo>
                    <a:cubicBezTo>
                      <a:pt x="36609" y="28940"/>
                      <a:pt x="38618" y="24105"/>
                      <a:pt x="38618" y="19064"/>
                    </a:cubicBezTo>
                    <a:cubicBezTo>
                      <a:pt x="38618" y="14023"/>
                      <a:pt x="36609" y="9188"/>
                      <a:pt x="33035" y="5624"/>
                    </a:cubicBezTo>
                    <a:cubicBezTo>
                      <a:pt x="29460" y="2060"/>
                      <a:pt x="24611" y="57"/>
                      <a:pt x="19555" y="57"/>
                    </a:cubicBezTo>
                    <a:cubicBezTo>
                      <a:pt x="14500" y="57"/>
                      <a:pt x="9651" y="2060"/>
                      <a:pt x="6076" y="5624"/>
                    </a:cubicBezTo>
                    <a:cubicBezTo>
                      <a:pt x="2501" y="9188"/>
                      <a:pt x="492" y="14023"/>
                      <a:pt x="492" y="19064"/>
                    </a:cubicBezTo>
                    <a:cubicBezTo>
                      <a:pt x="492" y="24105"/>
                      <a:pt x="2501" y="28940"/>
                      <a:pt x="6076" y="32505"/>
                    </a:cubicBezTo>
                    <a:cubicBezTo>
                      <a:pt x="9651" y="36069"/>
                      <a:pt x="14500" y="38072"/>
                      <a:pt x="19555" y="38072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656D08B1-6047-026E-60A9-372094DB8CCF}"/>
                  </a:ext>
                </a:extLst>
              </p:cNvPr>
              <p:cNvSpPr/>
              <p:nvPr/>
            </p:nvSpPr>
            <p:spPr>
              <a:xfrm>
                <a:off x="7699968" y="2459986"/>
                <a:ext cx="38125" cy="38014"/>
              </a:xfrm>
              <a:custGeom>
                <a:avLst/>
                <a:gdLst>
                  <a:gd name="connsiteX0" fmla="*/ 19563 w 38125"/>
                  <a:gd name="connsiteY0" fmla="*/ 38063 h 38014"/>
                  <a:gd name="connsiteX1" fmla="*/ 33042 w 38125"/>
                  <a:gd name="connsiteY1" fmla="*/ 32496 h 38014"/>
                  <a:gd name="connsiteX2" fmla="*/ 38626 w 38125"/>
                  <a:gd name="connsiteY2" fmla="*/ 19055 h 38014"/>
                  <a:gd name="connsiteX3" fmla="*/ 33042 w 38125"/>
                  <a:gd name="connsiteY3" fmla="*/ 5615 h 38014"/>
                  <a:gd name="connsiteX4" fmla="*/ 19563 w 38125"/>
                  <a:gd name="connsiteY4" fmla="*/ 48 h 38014"/>
                  <a:gd name="connsiteX5" fmla="*/ 6084 w 38125"/>
                  <a:gd name="connsiteY5" fmla="*/ 5615 h 38014"/>
                  <a:gd name="connsiteX6" fmla="*/ 500 w 38125"/>
                  <a:gd name="connsiteY6" fmla="*/ 19055 h 38014"/>
                  <a:gd name="connsiteX7" fmla="*/ 6084 w 38125"/>
                  <a:gd name="connsiteY7" fmla="*/ 32496 h 38014"/>
                  <a:gd name="connsiteX8" fmla="*/ 19563 w 38125"/>
                  <a:gd name="connsiteY8" fmla="*/ 3806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3" y="38063"/>
                    </a:moveTo>
                    <a:cubicBezTo>
                      <a:pt x="24619" y="38063"/>
                      <a:pt x="29468" y="36060"/>
                      <a:pt x="33042" y="32496"/>
                    </a:cubicBezTo>
                    <a:cubicBezTo>
                      <a:pt x="36617" y="28931"/>
                      <a:pt x="38626" y="24096"/>
                      <a:pt x="38626" y="19055"/>
                    </a:cubicBezTo>
                    <a:cubicBezTo>
                      <a:pt x="38626" y="14014"/>
                      <a:pt x="36617" y="9179"/>
                      <a:pt x="33042" y="5615"/>
                    </a:cubicBezTo>
                    <a:cubicBezTo>
                      <a:pt x="29468" y="2051"/>
                      <a:pt x="24619" y="48"/>
                      <a:pt x="19563" y="48"/>
                    </a:cubicBezTo>
                    <a:cubicBezTo>
                      <a:pt x="14507" y="48"/>
                      <a:pt x="9658" y="2051"/>
                      <a:pt x="6084" y="5615"/>
                    </a:cubicBezTo>
                    <a:cubicBezTo>
                      <a:pt x="2509" y="9179"/>
                      <a:pt x="500" y="14014"/>
                      <a:pt x="500" y="19055"/>
                    </a:cubicBezTo>
                    <a:cubicBezTo>
                      <a:pt x="500" y="24096"/>
                      <a:pt x="2509" y="28931"/>
                      <a:pt x="6084" y="32496"/>
                    </a:cubicBezTo>
                    <a:cubicBezTo>
                      <a:pt x="9658" y="36060"/>
                      <a:pt x="14507" y="38063"/>
                      <a:pt x="19563" y="38063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017A4B90-D4CE-5D9F-FA52-C62A0D409B11}"/>
                  </a:ext>
                </a:extLst>
              </p:cNvPr>
              <p:cNvSpPr/>
              <p:nvPr/>
            </p:nvSpPr>
            <p:spPr>
              <a:xfrm>
                <a:off x="7850157" y="3046084"/>
                <a:ext cx="38125" cy="38014"/>
              </a:xfrm>
              <a:custGeom>
                <a:avLst/>
                <a:gdLst>
                  <a:gd name="connsiteX0" fmla="*/ 19575 w 38125"/>
                  <a:gd name="connsiteY0" fmla="*/ 38109 h 38014"/>
                  <a:gd name="connsiteX1" fmla="*/ 33054 w 38125"/>
                  <a:gd name="connsiteY1" fmla="*/ 32542 h 38014"/>
                  <a:gd name="connsiteX2" fmla="*/ 38638 w 38125"/>
                  <a:gd name="connsiteY2" fmla="*/ 19102 h 38014"/>
                  <a:gd name="connsiteX3" fmla="*/ 33054 w 38125"/>
                  <a:gd name="connsiteY3" fmla="*/ 5661 h 38014"/>
                  <a:gd name="connsiteX4" fmla="*/ 19575 w 38125"/>
                  <a:gd name="connsiteY4" fmla="*/ 94 h 38014"/>
                  <a:gd name="connsiteX5" fmla="*/ 6095 w 38125"/>
                  <a:gd name="connsiteY5" fmla="*/ 5661 h 38014"/>
                  <a:gd name="connsiteX6" fmla="*/ 512 w 38125"/>
                  <a:gd name="connsiteY6" fmla="*/ 19102 h 38014"/>
                  <a:gd name="connsiteX7" fmla="*/ 6095 w 38125"/>
                  <a:gd name="connsiteY7" fmla="*/ 32542 h 38014"/>
                  <a:gd name="connsiteX8" fmla="*/ 19575 w 38125"/>
                  <a:gd name="connsiteY8" fmla="*/ 3810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5" y="38109"/>
                    </a:moveTo>
                    <a:cubicBezTo>
                      <a:pt x="24630" y="38109"/>
                      <a:pt x="29479" y="36106"/>
                      <a:pt x="33054" y="32542"/>
                    </a:cubicBezTo>
                    <a:cubicBezTo>
                      <a:pt x="36629" y="28978"/>
                      <a:pt x="38638" y="24142"/>
                      <a:pt x="38638" y="19102"/>
                    </a:cubicBezTo>
                    <a:cubicBezTo>
                      <a:pt x="38638" y="14061"/>
                      <a:pt x="36629" y="9226"/>
                      <a:pt x="33054" y="5661"/>
                    </a:cubicBezTo>
                    <a:cubicBezTo>
                      <a:pt x="29479" y="2097"/>
                      <a:pt x="24630" y="94"/>
                      <a:pt x="19575" y="94"/>
                    </a:cubicBezTo>
                    <a:cubicBezTo>
                      <a:pt x="14519" y="94"/>
                      <a:pt x="9670" y="2097"/>
                      <a:pt x="6095" y="5661"/>
                    </a:cubicBezTo>
                    <a:cubicBezTo>
                      <a:pt x="2521" y="9226"/>
                      <a:pt x="512" y="14061"/>
                      <a:pt x="512" y="19102"/>
                    </a:cubicBezTo>
                    <a:cubicBezTo>
                      <a:pt x="512" y="24142"/>
                      <a:pt x="2521" y="28978"/>
                      <a:pt x="6095" y="32542"/>
                    </a:cubicBezTo>
                    <a:cubicBezTo>
                      <a:pt x="9670" y="36106"/>
                      <a:pt x="14519" y="38109"/>
                      <a:pt x="19575" y="38109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CA0DA8E1-1F97-172D-C24F-19A9CCA88ABF}"/>
                  </a:ext>
                </a:extLst>
              </p:cNvPr>
              <p:cNvSpPr/>
              <p:nvPr/>
            </p:nvSpPr>
            <p:spPr>
              <a:xfrm>
                <a:off x="7698112" y="2927990"/>
                <a:ext cx="38125" cy="38014"/>
              </a:xfrm>
              <a:custGeom>
                <a:avLst/>
                <a:gdLst>
                  <a:gd name="connsiteX0" fmla="*/ 19563 w 38125"/>
                  <a:gd name="connsiteY0" fmla="*/ 38100 h 38014"/>
                  <a:gd name="connsiteX1" fmla="*/ 33042 w 38125"/>
                  <a:gd name="connsiteY1" fmla="*/ 32533 h 38014"/>
                  <a:gd name="connsiteX2" fmla="*/ 38626 w 38125"/>
                  <a:gd name="connsiteY2" fmla="*/ 19092 h 38014"/>
                  <a:gd name="connsiteX3" fmla="*/ 33042 w 38125"/>
                  <a:gd name="connsiteY3" fmla="*/ 5652 h 38014"/>
                  <a:gd name="connsiteX4" fmla="*/ 19563 w 38125"/>
                  <a:gd name="connsiteY4" fmla="*/ 85 h 38014"/>
                  <a:gd name="connsiteX5" fmla="*/ 6083 w 38125"/>
                  <a:gd name="connsiteY5" fmla="*/ 5652 h 38014"/>
                  <a:gd name="connsiteX6" fmla="*/ 500 w 38125"/>
                  <a:gd name="connsiteY6" fmla="*/ 19092 h 38014"/>
                  <a:gd name="connsiteX7" fmla="*/ 6083 w 38125"/>
                  <a:gd name="connsiteY7" fmla="*/ 32533 h 38014"/>
                  <a:gd name="connsiteX8" fmla="*/ 19563 w 38125"/>
                  <a:gd name="connsiteY8" fmla="*/ 3810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3" y="38100"/>
                    </a:moveTo>
                    <a:cubicBezTo>
                      <a:pt x="24618" y="38100"/>
                      <a:pt x="29467" y="36097"/>
                      <a:pt x="33042" y="32533"/>
                    </a:cubicBezTo>
                    <a:cubicBezTo>
                      <a:pt x="36617" y="28968"/>
                      <a:pt x="38626" y="24133"/>
                      <a:pt x="38626" y="19092"/>
                    </a:cubicBezTo>
                    <a:cubicBezTo>
                      <a:pt x="38626" y="14051"/>
                      <a:pt x="36617" y="9216"/>
                      <a:pt x="33042" y="5652"/>
                    </a:cubicBezTo>
                    <a:cubicBezTo>
                      <a:pt x="29467" y="2088"/>
                      <a:pt x="24618" y="85"/>
                      <a:pt x="19563" y="85"/>
                    </a:cubicBezTo>
                    <a:cubicBezTo>
                      <a:pt x="14507" y="85"/>
                      <a:pt x="9658" y="2088"/>
                      <a:pt x="6083" y="5652"/>
                    </a:cubicBezTo>
                    <a:cubicBezTo>
                      <a:pt x="2509" y="9216"/>
                      <a:pt x="500" y="14051"/>
                      <a:pt x="500" y="19092"/>
                    </a:cubicBezTo>
                    <a:cubicBezTo>
                      <a:pt x="500" y="24133"/>
                      <a:pt x="2509" y="28968"/>
                      <a:pt x="6083" y="32533"/>
                    </a:cubicBezTo>
                    <a:cubicBezTo>
                      <a:pt x="9658" y="36097"/>
                      <a:pt x="14507" y="38100"/>
                      <a:pt x="19563" y="38100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85B0777C-3C39-D9AD-0754-357C41718B56}"/>
                  </a:ext>
                </a:extLst>
              </p:cNvPr>
              <p:cNvSpPr/>
              <p:nvPr/>
            </p:nvSpPr>
            <p:spPr>
              <a:xfrm>
                <a:off x="7746938" y="2780336"/>
                <a:ext cx="38125" cy="38014"/>
              </a:xfrm>
              <a:custGeom>
                <a:avLst/>
                <a:gdLst>
                  <a:gd name="connsiteX0" fmla="*/ 19567 w 38125"/>
                  <a:gd name="connsiteY0" fmla="*/ 38088 h 38014"/>
                  <a:gd name="connsiteX1" fmla="*/ 33046 w 38125"/>
                  <a:gd name="connsiteY1" fmla="*/ 32521 h 38014"/>
                  <a:gd name="connsiteX2" fmla="*/ 38629 w 38125"/>
                  <a:gd name="connsiteY2" fmla="*/ 19081 h 38014"/>
                  <a:gd name="connsiteX3" fmla="*/ 33046 w 38125"/>
                  <a:gd name="connsiteY3" fmla="*/ 5640 h 38014"/>
                  <a:gd name="connsiteX4" fmla="*/ 19567 w 38125"/>
                  <a:gd name="connsiteY4" fmla="*/ 73 h 38014"/>
                  <a:gd name="connsiteX5" fmla="*/ 6087 w 38125"/>
                  <a:gd name="connsiteY5" fmla="*/ 5640 h 38014"/>
                  <a:gd name="connsiteX6" fmla="*/ 504 w 38125"/>
                  <a:gd name="connsiteY6" fmla="*/ 19081 h 38014"/>
                  <a:gd name="connsiteX7" fmla="*/ 6087 w 38125"/>
                  <a:gd name="connsiteY7" fmla="*/ 32521 h 38014"/>
                  <a:gd name="connsiteX8" fmla="*/ 19567 w 38125"/>
                  <a:gd name="connsiteY8" fmla="*/ 3808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7" y="38088"/>
                    </a:moveTo>
                    <a:cubicBezTo>
                      <a:pt x="24622" y="38088"/>
                      <a:pt x="29471" y="36085"/>
                      <a:pt x="33046" y="32521"/>
                    </a:cubicBezTo>
                    <a:cubicBezTo>
                      <a:pt x="36621" y="28957"/>
                      <a:pt x="38629" y="24121"/>
                      <a:pt x="38629" y="19081"/>
                    </a:cubicBezTo>
                    <a:cubicBezTo>
                      <a:pt x="38629" y="14040"/>
                      <a:pt x="36621" y="9205"/>
                      <a:pt x="33046" y="5640"/>
                    </a:cubicBezTo>
                    <a:cubicBezTo>
                      <a:pt x="29471" y="2076"/>
                      <a:pt x="24622" y="73"/>
                      <a:pt x="19567" y="73"/>
                    </a:cubicBezTo>
                    <a:cubicBezTo>
                      <a:pt x="14511" y="73"/>
                      <a:pt x="9662" y="2076"/>
                      <a:pt x="6087" y="5640"/>
                    </a:cubicBezTo>
                    <a:cubicBezTo>
                      <a:pt x="2512" y="9205"/>
                      <a:pt x="504" y="14040"/>
                      <a:pt x="504" y="19081"/>
                    </a:cubicBezTo>
                    <a:cubicBezTo>
                      <a:pt x="504" y="24121"/>
                      <a:pt x="2512" y="28957"/>
                      <a:pt x="6087" y="32521"/>
                    </a:cubicBezTo>
                    <a:cubicBezTo>
                      <a:pt x="9662" y="36085"/>
                      <a:pt x="14511" y="38088"/>
                      <a:pt x="19567" y="3808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BB83B5FA-89A3-AD5D-4218-B1E452410123}"/>
                  </a:ext>
                </a:extLst>
              </p:cNvPr>
              <p:cNvSpPr/>
              <p:nvPr/>
            </p:nvSpPr>
            <p:spPr>
              <a:xfrm>
                <a:off x="7869576" y="2858956"/>
                <a:ext cx="38125" cy="38014"/>
              </a:xfrm>
              <a:custGeom>
                <a:avLst/>
                <a:gdLst>
                  <a:gd name="connsiteX0" fmla="*/ 19576 w 38125"/>
                  <a:gd name="connsiteY0" fmla="*/ 38094 h 38014"/>
                  <a:gd name="connsiteX1" fmla="*/ 33056 w 38125"/>
                  <a:gd name="connsiteY1" fmla="*/ 32527 h 38014"/>
                  <a:gd name="connsiteX2" fmla="*/ 38639 w 38125"/>
                  <a:gd name="connsiteY2" fmla="*/ 19087 h 38014"/>
                  <a:gd name="connsiteX3" fmla="*/ 33056 w 38125"/>
                  <a:gd name="connsiteY3" fmla="*/ 5647 h 38014"/>
                  <a:gd name="connsiteX4" fmla="*/ 19576 w 38125"/>
                  <a:gd name="connsiteY4" fmla="*/ 79 h 38014"/>
                  <a:gd name="connsiteX5" fmla="*/ 6097 w 38125"/>
                  <a:gd name="connsiteY5" fmla="*/ 5647 h 38014"/>
                  <a:gd name="connsiteX6" fmla="*/ 514 w 38125"/>
                  <a:gd name="connsiteY6" fmla="*/ 19087 h 38014"/>
                  <a:gd name="connsiteX7" fmla="*/ 6097 w 38125"/>
                  <a:gd name="connsiteY7" fmla="*/ 32527 h 38014"/>
                  <a:gd name="connsiteX8" fmla="*/ 19576 w 38125"/>
                  <a:gd name="connsiteY8" fmla="*/ 3809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6" y="38094"/>
                    </a:moveTo>
                    <a:cubicBezTo>
                      <a:pt x="24632" y="38094"/>
                      <a:pt x="29481" y="36092"/>
                      <a:pt x="33056" y="32527"/>
                    </a:cubicBezTo>
                    <a:cubicBezTo>
                      <a:pt x="36631" y="28963"/>
                      <a:pt x="38639" y="24128"/>
                      <a:pt x="38639" y="19087"/>
                    </a:cubicBezTo>
                    <a:cubicBezTo>
                      <a:pt x="38639" y="14046"/>
                      <a:pt x="36631" y="9211"/>
                      <a:pt x="33056" y="5647"/>
                    </a:cubicBezTo>
                    <a:cubicBezTo>
                      <a:pt x="29481" y="2082"/>
                      <a:pt x="24632" y="79"/>
                      <a:pt x="19576" y="79"/>
                    </a:cubicBezTo>
                    <a:cubicBezTo>
                      <a:pt x="14521" y="79"/>
                      <a:pt x="9672" y="2082"/>
                      <a:pt x="6097" y="5647"/>
                    </a:cubicBezTo>
                    <a:cubicBezTo>
                      <a:pt x="2522" y="9211"/>
                      <a:pt x="514" y="14046"/>
                      <a:pt x="514" y="19087"/>
                    </a:cubicBezTo>
                    <a:cubicBezTo>
                      <a:pt x="514" y="24128"/>
                      <a:pt x="2522" y="28963"/>
                      <a:pt x="6097" y="32527"/>
                    </a:cubicBezTo>
                    <a:cubicBezTo>
                      <a:pt x="9672" y="36092"/>
                      <a:pt x="14521" y="38094"/>
                      <a:pt x="19576" y="38094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33D22B92-F3CE-B2C4-2499-1C895B928CD8}"/>
                  </a:ext>
                </a:extLst>
              </p:cNvPr>
              <p:cNvSpPr/>
              <p:nvPr/>
            </p:nvSpPr>
            <p:spPr>
              <a:xfrm>
                <a:off x="7918656" y="2893047"/>
                <a:ext cx="38125" cy="38014"/>
              </a:xfrm>
              <a:custGeom>
                <a:avLst/>
                <a:gdLst>
                  <a:gd name="connsiteX0" fmla="*/ 19580 w 38125"/>
                  <a:gd name="connsiteY0" fmla="*/ 38097 h 38014"/>
                  <a:gd name="connsiteX1" fmla="*/ 33060 w 38125"/>
                  <a:gd name="connsiteY1" fmla="*/ 32530 h 38014"/>
                  <a:gd name="connsiteX2" fmla="*/ 38643 w 38125"/>
                  <a:gd name="connsiteY2" fmla="*/ 19090 h 38014"/>
                  <a:gd name="connsiteX3" fmla="*/ 33060 w 38125"/>
                  <a:gd name="connsiteY3" fmla="*/ 5649 h 38014"/>
                  <a:gd name="connsiteX4" fmla="*/ 19580 w 38125"/>
                  <a:gd name="connsiteY4" fmla="*/ 82 h 38014"/>
                  <a:gd name="connsiteX5" fmla="*/ 6101 w 38125"/>
                  <a:gd name="connsiteY5" fmla="*/ 5649 h 38014"/>
                  <a:gd name="connsiteX6" fmla="*/ 517 w 38125"/>
                  <a:gd name="connsiteY6" fmla="*/ 19090 h 38014"/>
                  <a:gd name="connsiteX7" fmla="*/ 6101 w 38125"/>
                  <a:gd name="connsiteY7" fmla="*/ 32530 h 38014"/>
                  <a:gd name="connsiteX8" fmla="*/ 19580 w 38125"/>
                  <a:gd name="connsiteY8" fmla="*/ 3809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0" y="38097"/>
                    </a:moveTo>
                    <a:cubicBezTo>
                      <a:pt x="24636" y="38097"/>
                      <a:pt x="29485" y="36094"/>
                      <a:pt x="33060" y="32530"/>
                    </a:cubicBezTo>
                    <a:cubicBezTo>
                      <a:pt x="36634" y="28965"/>
                      <a:pt x="38643" y="24130"/>
                      <a:pt x="38643" y="19090"/>
                    </a:cubicBezTo>
                    <a:cubicBezTo>
                      <a:pt x="38643" y="14049"/>
                      <a:pt x="36634" y="9214"/>
                      <a:pt x="33060" y="5649"/>
                    </a:cubicBezTo>
                    <a:cubicBezTo>
                      <a:pt x="29485" y="2085"/>
                      <a:pt x="24636" y="82"/>
                      <a:pt x="19580" y="82"/>
                    </a:cubicBezTo>
                    <a:cubicBezTo>
                      <a:pt x="14525" y="82"/>
                      <a:pt x="9676" y="2085"/>
                      <a:pt x="6101" y="5649"/>
                    </a:cubicBezTo>
                    <a:cubicBezTo>
                      <a:pt x="2526" y="9214"/>
                      <a:pt x="517" y="14049"/>
                      <a:pt x="517" y="19090"/>
                    </a:cubicBezTo>
                    <a:cubicBezTo>
                      <a:pt x="517" y="24130"/>
                      <a:pt x="2526" y="28965"/>
                      <a:pt x="6101" y="32530"/>
                    </a:cubicBezTo>
                    <a:cubicBezTo>
                      <a:pt x="9676" y="36094"/>
                      <a:pt x="14525" y="38097"/>
                      <a:pt x="19580" y="38097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BBD3EFA5-530F-4660-A61C-DB250A86784B}"/>
                  </a:ext>
                </a:extLst>
              </p:cNvPr>
              <p:cNvSpPr/>
              <p:nvPr/>
            </p:nvSpPr>
            <p:spPr>
              <a:xfrm>
                <a:off x="7897776" y="3057328"/>
                <a:ext cx="38125" cy="38014"/>
              </a:xfrm>
              <a:custGeom>
                <a:avLst/>
                <a:gdLst>
                  <a:gd name="connsiteX0" fmla="*/ 19579 w 38125"/>
                  <a:gd name="connsiteY0" fmla="*/ 38110 h 38014"/>
                  <a:gd name="connsiteX1" fmla="*/ 33058 w 38125"/>
                  <a:gd name="connsiteY1" fmla="*/ 32543 h 38014"/>
                  <a:gd name="connsiteX2" fmla="*/ 38641 w 38125"/>
                  <a:gd name="connsiteY2" fmla="*/ 19102 h 38014"/>
                  <a:gd name="connsiteX3" fmla="*/ 33058 w 38125"/>
                  <a:gd name="connsiteY3" fmla="*/ 5662 h 38014"/>
                  <a:gd name="connsiteX4" fmla="*/ 19579 w 38125"/>
                  <a:gd name="connsiteY4" fmla="*/ 95 h 38014"/>
                  <a:gd name="connsiteX5" fmla="*/ 6099 w 38125"/>
                  <a:gd name="connsiteY5" fmla="*/ 5662 h 38014"/>
                  <a:gd name="connsiteX6" fmla="*/ 516 w 38125"/>
                  <a:gd name="connsiteY6" fmla="*/ 19102 h 38014"/>
                  <a:gd name="connsiteX7" fmla="*/ 6099 w 38125"/>
                  <a:gd name="connsiteY7" fmla="*/ 32543 h 38014"/>
                  <a:gd name="connsiteX8" fmla="*/ 19579 w 38125"/>
                  <a:gd name="connsiteY8" fmla="*/ 3811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9" y="38110"/>
                    </a:moveTo>
                    <a:cubicBezTo>
                      <a:pt x="24634" y="38110"/>
                      <a:pt x="29483" y="36107"/>
                      <a:pt x="33058" y="32543"/>
                    </a:cubicBezTo>
                    <a:cubicBezTo>
                      <a:pt x="36633" y="28978"/>
                      <a:pt x="38641" y="24143"/>
                      <a:pt x="38641" y="19102"/>
                    </a:cubicBezTo>
                    <a:cubicBezTo>
                      <a:pt x="38641" y="14062"/>
                      <a:pt x="36633" y="9227"/>
                      <a:pt x="33058" y="5662"/>
                    </a:cubicBezTo>
                    <a:cubicBezTo>
                      <a:pt x="29483" y="2098"/>
                      <a:pt x="24634" y="95"/>
                      <a:pt x="19579" y="95"/>
                    </a:cubicBezTo>
                    <a:cubicBezTo>
                      <a:pt x="14523" y="95"/>
                      <a:pt x="9674" y="2098"/>
                      <a:pt x="6099" y="5662"/>
                    </a:cubicBezTo>
                    <a:cubicBezTo>
                      <a:pt x="2524" y="9227"/>
                      <a:pt x="516" y="14062"/>
                      <a:pt x="516" y="19102"/>
                    </a:cubicBezTo>
                    <a:cubicBezTo>
                      <a:pt x="516" y="24143"/>
                      <a:pt x="2524" y="28978"/>
                      <a:pt x="6099" y="32543"/>
                    </a:cubicBezTo>
                    <a:cubicBezTo>
                      <a:pt x="9674" y="36107"/>
                      <a:pt x="14523" y="38110"/>
                      <a:pt x="19579" y="38110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0CD5A4F7-7487-8A2F-DFD6-B3011C410C60}"/>
                  </a:ext>
                </a:extLst>
              </p:cNvPr>
              <p:cNvSpPr/>
              <p:nvPr/>
            </p:nvSpPr>
            <p:spPr>
              <a:xfrm>
                <a:off x="7861976" y="2736662"/>
                <a:ext cx="38125" cy="38014"/>
              </a:xfrm>
              <a:custGeom>
                <a:avLst/>
                <a:gdLst>
                  <a:gd name="connsiteX0" fmla="*/ 19576 w 38125"/>
                  <a:gd name="connsiteY0" fmla="*/ 38085 h 38014"/>
                  <a:gd name="connsiteX1" fmla="*/ 33055 w 38125"/>
                  <a:gd name="connsiteY1" fmla="*/ 32517 h 38014"/>
                  <a:gd name="connsiteX2" fmla="*/ 38639 w 38125"/>
                  <a:gd name="connsiteY2" fmla="*/ 19077 h 38014"/>
                  <a:gd name="connsiteX3" fmla="*/ 33055 w 38125"/>
                  <a:gd name="connsiteY3" fmla="*/ 5637 h 38014"/>
                  <a:gd name="connsiteX4" fmla="*/ 19576 w 38125"/>
                  <a:gd name="connsiteY4" fmla="*/ 70 h 38014"/>
                  <a:gd name="connsiteX5" fmla="*/ 6096 w 38125"/>
                  <a:gd name="connsiteY5" fmla="*/ 5637 h 38014"/>
                  <a:gd name="connsiteX6" fmla="*/ 513 w 38125"/>
                  <a:gd name="connsiteY6" fmla="*/ 19077 h 38014"/>
                  <a:gd name="connsiteX7" fmla="*/ 6096 w 38125"/>
                  <a:gd name="connsiteY7" fmla="*/ 32517 h 38014"/>
                  <a:gd name="connsiteX8" fmla="*/ 19576 w 38125"/>
                  <a:gd name="connsiteY8" fmla="*/ 3808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6" y="38085"/>
                    </a:moveTo>
                    <a:cubicBezTo>
                      <a:pt x="24631" y="38085"/>
                      <a:pt x="29480" y="36082"/>
                      <a:pt x="33055" y="32517"/>
                    </a:cubicBezTo>
                    <a:cubicBezTo>
                      <a:pt x="36630" y="28953"/>
                      <a:pt x="38639" y="24118"/>
                      <a:pt x="38639" y="19077"/>
                    </a:cubicBezTo>
                    <a:cubicBezTo>
                      <a:pt x="38639" y="14036"/>
                      <a:pt x="36630" y="9201"/>
                      <a:pt x="33055" y="5637"/>
                    </a:cubicBezTo>
                    <a:cubicBezTo>
                      <a:pt x="29480" y="2072"/>
                      <a:pt x="24631" y="70"/>
                      <a:pt x="19576" y="70"/>
                    </a:cubicBezTo>
                    <a:cubicBezTo>
                      <a:pt x="14520" y="70"/>
                      <a:pt x="9671" y="2072"/>
                      <a:pt x="6096" y="5637"/>
                    </a:cubicBezTo>
                    <a:cubicBezTo>
                      <a:pt x="2522" y="9201"/>
                      <a:pt x="513" y="14036"/>
                      <a:pt x="513" y="19077"/>
                    </a:cubicBezTo>
                    <a:cubicBezTo>
                      <a:pt x="513" y="24118"/>
                      <a:pt x="2522" y="28953"/>
                      <a:pt x="6096" y="32517"/>
                    </a:cubicBezTo>
                    <a:cubicBezTo>
                      <a:pt x="9671" y="36082"/>
                      <a:pt x="14520" y="38085"/>
                      <a:pt x="19576" y="38085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5DF5856C-FBF4-6A8F-D9C5-5300A4C9A197}"/>
                  </a:ext>
                </a:extLst>
              </p:cNvPr>
              <p:cNvSpPr/>
              <p:nvPr/>
            </p:nvSpPr>
            <p:spPr>
              <a:xfrm>
                <a:off x="7866017" y="2648549"/>
                <a:ext cx="38125" cy="38014"/>
              </a:xfrm>
              <a:custGeom>
                <a:avLst/>
                <a:gdLst>
                  <a:gd name="connsiteX0" fmla="*/ 19576 w 38125"/>
                  <a:gd name="connsiteY0" fmla="*/ 38078 h 38014"/>
                  <a:gd name="connsiteX1" fmla="*/ 33055 w 38125"/>
                  <a:gd name="connsiteY1" fmla="*/ 32511 h 38014"/>
                  <a:gd name="connsiteX2" fmla="*/ 38639 w 38125"/>
                  <a:gd name="connsiteY2" fmla="*/ 19070 h 38014"/>
                  <a:gd name="connsiteX3" fmla="*/ 33055 w 38125"/>
                  <a:gd name="connsiteY3" fmla="*/ 5630 h 38014"/>
                  <a:gd name="connsiteX4" fmla="*/ 19576 w 38125"/>
                  <a:gd name="connsiteY4" fmla="*/ 63 h 38014"/>
                  <a:gd name="connsiteX5" fmla="*/ 6097 w 38125"/>
                  <a:gd name="connsiteY5" fmla="*/ 5630 h 38014"/>
                  <a:gd name="connsiteX6" fmla="*/ 513 w 38125"/>
                  <a:gd name="connsiteY6" fmla="*/ 19070 h 38014"/>
                  <a:gd name="connsiteX7" fmla="*/ 6097 w 38125"/>
                  <a:gd name="connsiteY7" fmla="*/ 32511 h 38014"/>
                  <a:gd name="connsiteX8" fmla="*/ 19576 w 38125"/>
                  <a:gd name="connsiteY8" fmla="*/ 3807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6" y="38078"/>
                    </a:moveTo>
                    <a:cubicBezTo>
                      <a:pt x="24632" y="38078"/>
                      <a:pt x="29481" y="36075"/>
                      <a:pt x="33055" y="32511"/>
                    </a:cubicBezTo>
                    <a:cubicBezTo>
                      <a:pt x="36630" y="28946"/>
                      <a:pt x="38639" y="24111"/>
                      <a:pt x="38639" y="19070"/>
                    </a:cubicBezTo>
                    <a:cubicBezTo>
                      <a:pt x="38639" y="14029"/>
                      <a:pt x="36630" y="9194"/>
                      <a:pt x="33055" y="5630"/>
                    </a:cubicBezTo>
                    <a:cubicBezTo>
                      <a:pt x="29481" y="2066"/>
                      <a:pt x="24632" y="63"/>
                      <a:pt x="19576" y="63"/>
                    </a:cubicBezTo>
                    <a:cubicBezTo>
                      <a:pt x="14521" y="63"/>
                      <a:pt x="9671" y="2066"/>
                      <a:pt x="6097" y="5630"/>
                    </a:cubicBezTo>
                    <a:cubicBezTo>
                      <a:pt x="2522" y="9194"/>
                      <a:pt x="513" y="14029"/>
                      <a:pt x="513" y="19070"/>
                    </a:cubicBezTo>
                    <a:cubicBezTo>
                      <a:pt x="513" y="24111"/>
                      <a:pt x="2522" y="28946"/>
                      <a:pt x="6097" y="32511"/>
                    </a:cubicBezTo>
                    <a:cubicBezTo>
                      <a:pt x="9671" y="36075"/>
                      <a:pt x="14521" y="38078"/>
                      <a:pt x="19576" y="3807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18DDA0D7-D040-4BB5-4977-9FA073EAC8A8}"/>
                  </a:ext>
                </a:extLst>
              </p:cNvPr>
              <p:cNvSpPr/>
              <p:nvPr/>
            </p:nvSpPr>
            <p:spPr>
              <a:xfrm>
                <a:off x="7959806" y="2503707"/>
                <a:ext cx="38125" cy="38014"/>
              </a:xfrm>
              <a:custGeom>
                <a:avLst/>
                <a:gdLst>
                  <a:gd name="connsiteX0" fmla="*/ 19583 w 38125"/>
                  <a:gd name="connsiteY0" fmla="*/ 38066 h 38014"/>
                  <a:gd name="connsiteX1" fmla="*/ 33063 w 38125"/>
                  <a:gd name="connsiteY1" fmla="*/ 32499 h 38014"/>
                  <a:gd name="connsiteX2" fmla="*/ 38646 w 38125"/>
                  <a:gd name="connsiteY2" fmla="*/ 19059 h 38014"/>
                  <a:gd name="connsiteX3" fmla="*/ 33063 w 38125"/>
                  <a:gd name="connsiteY3" fmla="*/ 5618 h 38014"/>
                  <a:gd name="connsiteX4" fmla="*/ 19583 w 38125"/>
                  <a:gd name="connsiteY4" fmla="*/ 51 h 38014"/>
                  <a:gd name="connsiteX5" fmla="*/ 6104 w 38125"/>
                  <a:gd name="connsiteY5" fmla="*/ 5618 h 38014"/>
                  <a:gd name="connsiteX6" fmla="*/ 521 w 38125"/>
                  <a:gd name="connsiteY6" fmla="*/ 19059 h 38014"/>
                  <a:gd name="connsiteX7" fmla="*/ 6104 w 38125"/>
                  <a:gd name="connsiteY7" fmla="*/ 32499 h 38014"/>
                  <a:gd name="connsiteX8" fmla="*/ 19583 w 38125"/>
                  <a:gd name="connsiteY8" fmla="*/ 3806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3" y="38066"/>
                    </a:moveTo>
                    <a:cubicBezTo>
                      <a:pt x="24639" y="38066"/>
                      <a:pt x="29488" y="36064"/>
                      <a:pt x="33063" y="32499"/>
                    </a:cubicBezTo>
                    <a:cubicBezTo>
                      <a:pt x="36638" y="28935"/>
                      <a:pt x="38646" y="24100"/>
                      <a:pt x="38646" y="19059"/>
                    </a:cubicBezTo>
                    <a:cubicBezTo>
                      <a:pt x="38646" y="14018"/>
                      <a:pt x="36638" y="9183"/>
                      <a:pt x="33063" y="5618"/>
                    </a:cubicBezTo>
                    <a:cubicBezTo>
                      <a:pt x="29488" y="2054"/>
                      <a:pt x="24639" y="51"/>
                      <a:pt x="19583" y="51"/>
                    </a:cubicBezTo>
                    <a:cubicBezTo>
                      <a:pt x="14528" y="51"/>
                      <a:pt x="9679" y="2054"/>
                      <a:pt x="6104" y="5618"/>
                    </a:cubicBezTo>
                    <a:cubicBezTo>
                      <a:pt x="2529" y="9183"/>
                      <a:pt x="521" y="14018"/>
                      <a:pt x="521" y="19059"/>
                    </a:cubicBezTo>
                    <a:cubicBezTo>
                      <a:pt x="521" y="24100"/>
                      <a:pt x="2529" y="28935"/>
                      <a:pt x="6104" y="32499"/>
                    </a:cubicBezTo>
                    <a:cubicBezTo>
                      <a:pt x="9679" y="36064"/>
                      <a:pt x="14528" y="38066"/>
                      <a:pt x="19583" y="38066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592E561F-4324-B3DF-BEC3-9EDBD1CF8865}"/>
                  </a:ext>
                </a:extLst>
              </p:cNvPr>
              <p:cNvSpPr/>
              <p:nvPr/>
            </p:nvSpPr>
            <p:spPr>
              <a:xfrm>
                <a:off x="7939511" y="2531890"/>
                <a:ext cx="38125" cy="38014"/>
              </a:xfrm>
              <a:custGeom>
                <a:avLst/>
                <a:gdLst>
                  <a:gd name="connsiteX0" fmla="*/ 19582 w 38125"/>
                  <a:gd name="connsiteY0" fmla="*/ 38068 h 38014"/>
                  <a:gd name="connsiteX1" fmla="*/ 33061 w 38125"/>
                  <a:gd name="connsiteY1" fmla="*/ 32501 h 38014"/>
                  <a:gd name="connsiteX2" fmla="*/ 38645 w 38125"/>
                  <a:gd name="connsiteY2" fmla="*/ 19061 h 38014"/>
                  <a:gd name="connsiteX3" fmla="*/ 33061 w 38125"/>
                  <a:gd name="connsiteY3" fmla="*/ 5621 h 38014"/>
                  <a:gd name="connsiteX4" fmla="*/ 19582 w 38125"/>
                  <a:gd name="connsiteY4" fmla="*/ 54 h 38014"/>
                  <a:gd name="connsiteX5" fmla="*/ 6102 w 38125"/>
                  <a:gd name="connsiteY5" fmla="*/ 5621 h 38014"/>
                  <a:gd name="connsiteX6" fmla="*/ 519 w 38125"/>
                  <a:gd name="connsiteY6" fmla="*/ 19061 h 38014"/>
                  <a:gd name="connsiteX7" fmla="*/ 6102 w 38125"/>
                  <a:gd name="connsiteY7" fmla="*/ 32501 h 38014"/>
                  <a:gd name="connsiteX8" fmla="*/ 19582 w 38125"/>
                  <a:gd name="connsiteY8" fmla="*/ 3806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2" y="38068"/>
                    </a:moveTo>
                    <a:cubicBezTo>
                      <a:pt x="24637" y="38068"/>
                      <a:pt x="29486" y="36066"/>
                      <a:pt x="33061" y="32501"/>
                    </a:cubicBezTo>
                    <a:cubicBezTo>
                      <a:pt x="36636" y="28937"/>
                      <a:pt x="38645" y="24102"/>
                      <a:pt x="38645" y="19061"/>
                    </a:cubicBezTo>
                    <a:cubicBezTo>
                      <a:pt x="38645" y="14020"/>
                      <a:pt x="36636" y="9185"/>
                      <a:pt x="33061" y="5621"/>
                    </a:cubicBezTo>
                    <a:cubicBezTo>
                      <a:pt x="29486" y="2056"/>
                      <a:pt x="24637" y="54"/>
                      <a:pt x="19582" y="54"/>
                    </a:cubicBezTo>
                    <a:cubicBezTo>
                      <a:pt x="14526" y="54"/>
                      <a:pt x="9677" y="2056"/>
                      <a:pt x="6102" y="5621"/>
                    </a:cubicBezTo>
                    <a:cubicBezTo>
                      <a:pt x="2528" y="9185"/>
                      <a:pt x="519" y="14020"/>
                      <a:pt x="519" y="19061"/>
                    </a:cubicBezTo>
                    <a:cubicBezTo>
                      <a:pt x="519" y="24102"/>
                      <a:pt x="2528" y="28937"/>
                      <a:pt x="6102" y="32501"/>
                    </a:cubicBezTo>
                    <a:cubicBezTo>
                      <a:pt x="9677" y="36066"/>
                      <a:pt x="14526" y="38068"/>
                      <a:pt x="19582" y="3806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1BA2458B-BEF9-5AD3-0F0C-FCED2F51DE3A}"/>
                  </a:ext>
                </a:extLst>
              </p:cNvPr>
              <p:cNvSpPr/>
              <p:nvPr/>
            </p:nvSpPr>
            <p:spPr>
              <a:xfrm>
                <a:off x="8081528" y="2499768"/>
                <a:ext cx="38125" cy="38014"/>
              </a:xfrm>
              <a:custGeom>
                <a:avLst/>
                <a:gdLst>
                  <a:gd name="connsiteX0" fmla="*/ 19593 w 38125"/>
                  <a:gd name="connsiteY0" fmla="*/ 38066 h 38014"/>
                  <a:gd name="connsiteX1" fmla="*/ 33072 w 38125"/>
                  <a:gd name="connsiteY1" fmla="*/ 32499 h 38014"/>
                  <a:gd name="connsiteX2" fmla="*/ 38656 w 38125"/>
                  <a:gd name="connsiteY2" fmla="*/ 19058 h 38014"/>
                  <a:gd name="connsiteX3" fmla="*/ 33072 w 38125"/>
                  <a:gd name="connsiteY3" fmla="*/ 5618 h 38014"/>
                  <a:gd name="connsiteX4" fmla="*/ 19593 w 38125"/>
                  <a:gd name="connsiteY4" fmla="*/ 51 h 38014"/>
                  <a:gd name="connsiteX5" fmla="*/ 6114 w 38125"/>
                  <a:gd name="connsiteY5" fmla="*/ 5618 h 38014"/>
                  <a:gd name="connsiteX6" fmla="*/ 530 w 38125"/>
                  <a:gd name="connsiteY6" fmla="*/ 19058 h 38014"/>
                  <a:gd name="connsiteX7" fmla="*/ 6114 w 38125"/>
                  <a:gd name="connsiteY7" fmla="*/ 32499 h 38014"/>
                  <a:gd name="connsiteX8" fmla="*/ 19593 w 38125"/>
                  <a:gd name="connsiteY8" fmla="*/ 3806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3" y="38066"/>
                    </a:moveTo>
                    <a:cubicBezTo>
                      <a:pt x="24649" y="38066"/>
                      <a:pt x="29498" y="36063"/>
                      <a:pt x="33072" y="32499"/>
                    </a:cubicBezTo>
                    <a:cubicBezTo>
                      <a:pt x="36647" y="28934"/>
                      <a:pt x="38656" y="24099"/>
                      <a:pt x="38656" y="19058"/>
                    </a:cubicBezTo>
                    <a:cubicBezTo>
                      <a:pt x="38656" y="14018"/>
                      <a:pt x="36647" y="9183"/>
                      <a:pt x="33072" y="5618"/>
                    </a:cubicBezTo>
                    <a:cubicBezTo>
                      <a:pt x="29498" y="2054"/>
                      <a:pt x="24649" y="51"/>
                      <a:pt x="19593" y="51"/>
                    </a:cubicBezTo>
                    <a:cubicBezTo>
                      <a:pt x="14538" y="51"/>
                      <a:pt x="9688" y="2054"/>
                      <a:pt x="6114" y="5618"/>
                    </a:cubicBezTo>
                    <a:cubicBezTo>
                      <a:pt x="2539" y="9183"/>
                      <a:pt x="530" y="14018"/>
                      <a:pt x="530" y="19058"/>
                    </a:cubicBezTo>
                    <a:cubicBezTo>
                      <a:pt x="530" y="24099"/>
                      <a:pt x="2539" y="28934"/>
                      <a:pt x="6114" y="32499"/>
                    </a:cubicBezTo>
                    <a:cubicBezTo>
                      <a:pt x="9688" y="36063"/>
                      <a:pt x="14538" y="38066"/>
                      <a:pt x="19593" y="38066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4ECD5E6F-4330-B44E-4BC9-BD3ABA5A981B}"/>
                  </a:ext>
                </a:extLst>
              </p:cNvPr>
              <p:cNvSpPr/>
              <p:nvPr/>
            </p:nvSpPr>
            <p:spPr>
              <a:xfrm>
                <a:off x="8162761" y="2661694"/>
                <a:ext cx="38125" cy="38014"/>
              </a:xfrm>
              <a:custGeom>
                <a:avLst/>
                <a:gdLst>
                  <a:gd name="connsiteX0" fmla="*/ 19599 w 38125"/>
                  <a:gd name="connsiteY0" fmla="*/ 38079 h 38014"/>
                  <a:gd name="connsiteX1" fmla="*/ 33079 w 38125"/>
                  <a:gd name="connsiteY1" fmla="*/ 32512 h 38014"/>
                  <a:gd name="connsiteX2" fmla="*/ 38662 w 38125"/>
                  <a:gd name="connsiteY2" fmla="*/ 19071 h 38014"/>
                  <a:gd name="connsiteX3" fmla="*/ 33079 w 38125"/>
                  <a:gd name="connsiteY3" fmla="*/ 5631 h 38014"/>
                  <a:gd name="connsiteX4" fmla="*/ 19599 w 38125"/>
                  <a:gd name="connsiteY4" fmla="*/ 64 h 38014"/>
                  <a:gd name="connsiteX5" fmla="*/ 6120 w 38125"/>
                  <a:gd name="connsiteY5" fmla="*/ 5631 h 38014"/>
                  <a:gd name="connsiteX6" fmla="*/ 537 w 38125"/>
                  <a:gd name="connsiteY6" fmla="*/ 19071 h 38014"/>
                  <a:gd name="connsiteX7" fmla="*/ 6120 w 38125"/>
                  <a:gd name="connsiteY7" fmla="*/ 32512 h 38014"/>
                  <a:gd name="connsiteX8" fmla="*/ 19599 w 38125"/>
                  <a:gd name="connsiteY8" fmla="*/ 3807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9" y="38079"/>
                    </a:moveTo>
                    <a:cubicBezTo>
                      <a:pt x="24655" y="38079"/>
                      <a:pt x="29504" y="36076"/>
                      <a:pt x="33079" y="32512"/>
                    </a:cubicBezTo>
                    <a:cubicBezTo>
                      <a:pt x="36654" y="28947"/>
                      <a:pt x="38662" y="24112"/>
                      <a:pt x="38662" y="19071"/>
                    </a:cubicBezTo>
                    <a:cubicBezTo>
                      <a:pt x="38662" y="14030"/>
                      <a:pt x="36654" y="9195"/>
                      <a:pt x="33079" y="5631"/>
                    </a:cubicBezTo>
                    <a:cubicBezTo>
                      <a:pt x="29504" y="2067"/>
                      <a:pt x="24655" y="64"/>
                      <a:pt x="19599" y="64"/>
                    </a:cubicBezTo>
                    <a:cubicBezTo>
                      <a:pt x="14544" y="64"/>
                      <a:pt x="9695" y="2067"/>
                      <a:pt x="6120" y="5631"/>
                    </a:cubicBezTo>
                    <a:cubicBezTo>
                      <a:pt x="2545" y="9195"/>
                      <a:pt x="537" y="14030"/>
                      <a:pt x="537" y="19071"/>
                    </a:cubicBezTo>
                    <a:cubicBezTo>
                      <a:pt x="537" y="24112"/>
                      <a:pt x="2545" y="28947"/>
                      <a:pt x="6120" y="32512"/>
                    </a:cubicBezTo>
                    <a:cubicBezTo>
                      <a:pt x="9695" y="36076"/>
                      <a:pt x="14544" y="38079"/>
                      <a:pt x="19599" y="38079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F3455BAE-4339-98FC-7975-7491D080DEAE}"/>
                  </a:ext>
                </a:extLst>
              </p:cNvPr>
              <p:cNvSpPr/>
              <p:nvPr/>
            </p:nvSpPr>
            <p:spPr>
              <a:xfrm>
                <a:off x="8362959" y="2478587"/>
                <a:ext cx="38125" cy="38014"/>
              </a:xfrm>
              <a:custGeom>
                <a:avLst/>
                <a:gdLst>
                  <a:gd name="connsiteX0" fmla="*/ 19615 w 38125"/>
                  <a:gd name="connsiteY0" fmla="*/ 38064 h 38014"/>
                  <a:gd name="connsiteX1" fmla="*/ 33095 w 38125"/>
                  <a:gd name="connsiteY1" fmla="*/ 32497 h 38014"/>
                  <a:gd name="connsiteX2" fmla="*/ 38678 w 38125"/>
                  <a:gd name="connsiteY2" fmla="*/ 19057 h 38014"/>
                  <a:gd name="connsiteX3" fmla="*/ 33095 w 38125"/>
                  <a:gd name="connsiteY3" fmla="*/ 5616 h 38014"/>
                  <a:gd name="connsiteX4" fmla="*/ 19615 w 38125"/>
                  <a:gd name="connsiteY4" fmla="*/ 49 h 38014"/>
                  <a:gd name="connsiteX5" fmla="*/ 6136 w 38125"/>
                  <a:gd name="connsiteY5" fmla="*/ 5616 h 38014"/>
                  <a:gd name="connsiteX6" fmla="*/ 552 w 38125"/>
                  <a:gd name="connsiteY6" fmla="*/ 19057 h 38014"/>
                  <a:gd name="connsiteX7" fmla="*/ 6136 w 38125"/>
                  <a:gd name="connsiteY7" fmla="*/ 32497 h 38014"/>
                  <a:gd name="connsiteX8" fmla="*/ 19615 w 38125"/>
                  <a:gd name="connsiteY8" fmla="*/ 3806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15" y="38064"/>
                    </a:moveTo>
                    <a:cubicBezTo>
                      <a:pt x="24671" y="38064"/>
                      <a:pt x="29520" y="36062"/>
                      <a:pt x="33095" y="32497"/>
                    </a:cubicBezTo>
                    <a:cubicBezTo>
                      <a:pt x="36669" y="28933"/>
                      <a:pt x="38678" y="24098"/>
                      <a:pt x="38678" y="19057"/>
                    </a:cubicBezTo>
                    <a:cubicBezTo>
                      <a:pt x="38678" y="14016"/>
                      <a:pt x="36669" y="9181"/>
                      <a:pt x="33095" y="5616"/>
                    </a:cubicBezTo>
                    <a:cubicBezTo>
                      <a:pt x="29520" y="2052"/>
                      <a:pt x="24671" y="49"/>
                      <a:pt x="19615" y="49"/>
                    </a:cubicBezTo>
                    <a:cubicBezTo>
                      <a:pt x="14560" y="49"/>
                      <a:pt x="9711" y="2052"/>
                      <a:pt x="6136" y="5616"/>
                    </a:cubicBezTo>
                    <a:cubicBezTo>
                      <a:pt x="2561" y="9181"/>
                      <a:pt x="552" y="14016"/>
                      <a:pt x="552" y="19057"/>
                    </a:cubicBezTo>
                    <a:cubicBezTo>
                      <a:pt x="552" y="24098"/>
                      <a:pt x="2561" y="28933"/>
                      <a:pt x="6136" y="32497"/>
                    </a:cubicBezTo>
                    <a:cubicBezTo>
                      <a:pt x="9711" y="36062"/>
                      <a:pt x="14560" y="38064"/>
                      <a:pt x="19615" y="38064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3ABDD064-4145-9DDB-3FED-1DC7DD959F48}"/>
                  </a:ext>
                </a:extLst>
              </p:cNvPr>
              <p:cNvSpPr/>
              <p:nvPr/>
            </p:nvSpPr>
            <p:spPr>
              <a:xfrm>
                <a:off x="7854605" y="2969879"/>
                <a:ext cx="38125" cy="38014"/>
              </a:xfrm>
              <a:custGeom>
                <a:avLst/>
                <a:gdLst>
                  <a:gd name="connsiteX0" fmla="*/ 19575 w 38125"/>
                  <a:gd name="connsiteY0" fmla="*/ 38103 h 38014"/>
                  <a:gd name="connsiteX1" fmla="*/ 33055 w 38125"/>
                  <a:gd name="connsiteY1" fmla="*/ 32536 h 38014"/>
                  <a:gd name="connsiteX2" fmla="*/ 38638 w 38125"/>
                  <a:gd name="connsiteY2" fmla="*/ 19096 h 38014"/>
                  <a:gd name="connsiteX3" fmla="*/ 33055 w 38125"/>
                  <a:gd name="connsiteY3" fmla="*/ 5655 h 38014"/>
                  <a:gd name="connsiteX4" fmla="*/ 19575 w 38125"/>
                  <a:gd name="connsiteY4" fmla="*/ 88 h 38014"/>
                  <a:gd name="connsiteX5" fmla="*/ 6096 w 38125"/>
                  <a:gd name="connsiteY5" fmla="*/ 5655 h 38014"/>
                  <a:gd name="connsiteX6" fmla="*/ 512 w 38125"/>
                  <a:gd name="connsiteY6" fmla="*/ 19096 h 38014"/>
                  <a:gd name="connsiteX7" fmla="*/ 6096 w 38125"/>
                  <a:gd name="connsiteY7" fmla="*/ 32536 h 38014"/>
                  <a:gd name="connsiteX8" fmla="*/ 19575 w 38125"/>
                  <a:gd name="connsiteY8" fmla="*/ 3810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5" y="38103"/>
                    </a:moveTo>
                    <a:cubicBezTo>
                      <a:pt x="24631" y="38103"/>
                      <a:pt x="29480" y="36100"/>
                      <a:pt x="33055" y="32536"/>
                    </a:cubicBezTo>
                    <a:cubicBezTo>
                      <a:pt x="36629" y="28971"/>
                      <a:pt x="38638" y="24136"/>
                      <a:pt x="38638" y="19096"/>
                    </a:cubicBezTo>
                    <a:cubicBezTo>
                      <a:pt x="38638" y="14055"/>
                      <a:pt x="36629" y="9220"/>
                      <a:pt x="33055" y="5655"/>
                    </a:cubicBezTo>
                    <a:cubicBezTo>
                      <a:pt x="29480" y="2091"/>
                      <a:pt x="24631" y="88"/>
                      <a:pt x="19575" y="88"/>
                    </a:cubicBezTo>
                    <a:cubicBezTo>
                      <a:pt x="14520" y="88"/>
                      <a:pt x="9671" y="2091"/>
                      <a:pt x="6096" y="5655"/>
                    </a:cubicBezTo>
                    <a:cubicBezTo>
                      <a:pt x="2521" y="9220"/>
                      <a:pt x="512" y="14055"/>
                      <a:pt x="512" y="19096"/>
                    </a:cubicBezTo>
                    <a:cubicBezTo>
                      <a:pt x="512" y="24136"/>
                      <a:pt x="2521" y="28971"/>
                      <a:pt x="6096" y="32536"/>
                    </a:cubicBezTo>
                    <a:cubicBezTo>
                      <a:pt x="9671" y="36100"/>
                      <a:pt x="14520" y="38103"/>
                      <a:pt x="19575" y="38103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AD9FC6E8-5CB7-1513-09E9-0F5410512335}"/>
                  </a:ext>
                </a:extLst>
              </p:cNvPr>
              <p:cNvSpPr/>
              <p:nvPr/>
            </p:nvSpPr>
            <p:spPr>
              <a:xfrm>
                <a:off x="7802004" y="2886700"/>
                <a:ext cx="38125" cy="38014"/>
              </a:xfrm>
              <a:custGeom>
                <a:avLst/>
                <a:gdLst>
                  <a:gd name="connsiteX0" fmla="*/ 19571 w 38125"/>
                  <a:gd name="connsiteY0" fmla="*/ 38096 h 38014"/>
                  <a:gd name="connsiteX1" fmla="*/ 33050 w 38125"/>
                  <a:gd name="connsiteY1" fmla="*/ 32529 h 38014"/>
                  <a:gd name="connsiteX2" fmla="*/ 38634 w 38125"/>
                  <a:gd name="connsiteY2" fmla="*/ 19089 h 38014"/>
                  <a:gd name="connsiteX3" fmla="*/ 33050 w 38125"/>
                  <a:gd name="connsiteY3" fmla="*/ 5649 h 38014"/>
                  <a:gd name="connsiteX4" fmla="*/ 19571 w 38125"/>
                  <a:gd name="connsiteY4" fmla="*/ 82 h 38014"/>
                  <a:gd name="connsiteX5" fmla="*/ 6092 w 38125"/>
                  <a:gd name="connsiteY5" fmla="*/ 5649 h 38014"/>
                  <a:gd name="connsiteX6" fmla="*/ 508 w 38125"/>
                  <a:gd name="connsiteY6" fmla="*/ 19089 h 38014"/>
                  <a:gd name="connsiteX7" fmla="*/ 6092 w 38125"/>
                  <a:gd name="connsiteY7" fmla="*/ 32529 h 38014"/>
                  <a:gd name="connsiteX8" fmla="*/ 19571 w 38125"/>
                  <a:gd name="connsiteY8" fmla="*/ 3809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1" y="38096"/>
                    </a:moveTo>
                    <a:cubicBezTo>
                      <a:pt x="24627" y="38096"/>
                      <a:pt x="29476" y="36094"/>
                      <a:pt x="33050" y="32529"/>
                    </a:cubicBezTo>
                    <a:cubicBezTo>
                      <a:pt x="36625" y="28965"/>
                      <a:pt x="38634" y="24130"/>
                      <a:pt x="38634" y="19089"/>
                    </a:cubicBezTo>
                    <a:cubicBezTo>
                      <a:pt x="38634" y="14048"/>
                      <a:pt x="36625" y="9213"/>
                      <a:pt x="33050" y="5649"/>
                    </a:cubicBezTo>
                    <a:cubicBezTo>
                      <a:pt x="29476" y="2084"/>
                      <a:pt x="24627" y="82"/>
                      <a:pt x="19571" y="82"/>
                    </a:cubicBezTo>
                    <a:cubicBezTo>
                      <a:pt x="14516" y="82"/>
                      <a:pt x="9666" y="2084"/>
                      <a:pt x="6092" y="5649"/>
                    </a:cubicBezTo>
                    <a:cubicBezTo>
                      <a:pt x="2517" y="9213"/>
                      <a:pt x="508" y="14048"/>
                      <a:pt x="508" y="19089"/>
                    </a:cubicBezTo>
                    <a:cubicBezTo>
                      <a:pt x="508" y="24130"/>
                      <a:pt x="2517" y="28965"/>
                      <a:pt x="6092" y="32529"/>
                    </a:cubicBezTo>
                    <a:cubicBezTo>
                      <a:pt x="9666" y="36094"/>
                      <a:pt x="14516" y="38096"/>
                      <a:pt x="19571" y="38096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CDC2B491-A644-A61A-83C9-7B5B20EDC8FF}"/>
                  </a:ext>
                </a:extLst>
              </p:cNvPr>
              <p:cNvSpPr/>
              <p:nvPr/>
            </p:nvSpPr>
            <p:spPr>
              <a:xfrm>
                <a:off x="7837855" y="2786144"/>
                <a:ext cx="38125" cy="38014"/>
              </a:xfrm>
              <a:custGeom>
                <a:avLst/>
                <a:gdLst>
                  <a:gd name="connsiteX0" fmla="*/ 19574 w 38125"/>
                  <a:gd name="connsiteY0" fmla="*/ 38089 h 38014"/>
                  <a:gd name="connsiteX1" fmla="*/ 33053 w 38125"/>
                  <a:gd name="connsiteY1" fmla="*/ 32521 h 38014"/>
                  <a:gd name="connsiteX2" fmla="*/ 38637 w 38125"/>
                  <a:gd name="connsiteY2" fmla="*/ 19081 h 38014"/>
                  <a:gd name="connsiteX3" fmla="*/ 33053 w 38125"/>
                  <a:gd name="connsiteY3" fmla="*/ 5641 h 38014"/>
                  <a:gd name="connsiteX4" fmla="*/ 19574 w 38125"/>
                  <a:gd name="connsiteY4" fmla="*/ 74 h 38014"/>
                  <a:gd name="connsiteX5" fmla="*/ 6094 w 38125"/>
                  <a:gd name="connsiteY5" fmla="*/ 5641 h 38014"/>
                  <a:gd name="connsiteX6" fmla="*/ 511 w 38125"/>
                  <a:gd name="connsiteY6" fmla="*/ 19081 h 38014"/>
                  <a:gd name="connsiteX7" fmla="*/ 6094 w 38125"/>
                  <a:gd name="connsiteY7" fmla="*/ 32521 h 38014"/>
                  <a:gd name="connsiteX8" fmla="*/ 19574 w 38125"/>
                  <a:gd name="connsiteY8" fmla="*/ 3808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4" y="38089"/>
                    </a:moveTo>
                    <a:cubicBezTo>
                      <a:pt x="24629" y="38089"/>
                      <a:pt x="29478" y="36086"/>
                      <a:pt x="33053" y="32521"/>
                    </a:cubicBezTo>
                    <a:cubicBezTo>
                      <a:pt x="36628" y="28957"/>
                      <a:pt x="38637" y="24122"/>
                      <a:pt x="38637" y="19081"/>
                    </a:cubicBezTo>
                    <a:cubicBezTo>
                      <a:pt x="38637" y="14040"/>
                      <a:pt x="36628" y="9205"/>
                      <a:pt x="33053" y="5641"/>
                    </a:cubicBezTo>
                    <a:cubicBezTo>
                      <a:pt x="29478" y="2076"/>
                      <a:pt x="24629" y="74"/>
                      <a:pt x="19574" y="74"/>
                    </a:cubicBezTo>
                    <a:cubicBezTo>
                      <a:pt x="14518" y="74"/>
                      <a:pt x="9669" y="2076"/>
                      <a:pt x="6094" y="5641"/>
                    </a:cubicBezTo>
                    <a:cubicBezTo>
                      <a:pt x="2520" y="9205"/>
                      <a:pt x="511" y="14040"/>
                      <a:pt x="511" y="19081"/>
                    </a:cubicBezTo>
                    <a:cubicBezTo>
                      <a:pt x="511" y="24122"/>
                      <a:pt x="2520" y="28957"/>
                      <a:pt x="6094" y="32521"/>
                    </a:cubicBezTo>
                    <a:cubicBezTo>
                      <a:pt x="9669" y="36086"/>
                      <a:pt x="14518" y="38089"/>
                      <a:pt x="19574" y="38089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DE9963AA-ACCE-4CD8-1B5D-FB0F68D9A165}"/>
                  </a:ext>
                </a:extLst>
              </p:cNvPr>
              <p:cNvSpPr/>
              <p:nvPr/>
            </p:nvSpPr>
            <p:spPr>
              <a:xfrm>
                <a:off x="7821029" y="2641819"/>
                <a:ext cx="38125" cy="38014"/>
              </a:xfrm>
              <a:custGeom>
                <a:avLst/>
                <a:gdLst>
                  <a:gd name="connsiteX0" fmla="*/ 19573 w 38125"/>
                  <a:gd name="connsiteY0" fmla="*/ 38077 h 38014"/>
                  <a:gd name="connsiteX1" fmla="*/ 33052 w 38125"/>
                  <a:gd name="connsiteY1" fmla="*/ 32510 h 38014"/>
                  <a:gd name="connsiteX2" fmla="*/ 38635 w 38125"/>
                  <a:gd name="connsiteY2" fmla="*/ 19070 h 38014"/>
                  <a:gd name="connsiteX3" fmla="*/ 33052 w 38125"/>
                  <a:gd name="connsiteY3" fmla="*/ 5629 h 38014"/>
                  <a:gd name="connsiteX4" fmla="*/ 19573 w 38125"/>
                  <a:gd name="connsiteY4" fmla="*/ 62 h 38014"/>
                  <a:gd name="connsiteX5" fmla="*/ 6093 w 38125"/>
                  <a:gd name="connsiteY5" fmla="*/ 5629 h 38014"/>
                  <a:gd name="connsiteX6" fmla="*/ 510 w 38125"/>
                  <a:gd name="connsiteY6" fmla="*/ 19070 h 38014"/>
                  <a:gd name="connsiteX7" fmla="*/ 6093 w 38125"/>
                  <a:gd name="connsiteY7" fmla="*/ 32510 h 38014"/>
                  <a:gd name="connsiteX8" fmla="*/ 19573 w 38125"/>
                  <a:gd name="connsiteY8" fmla="*/ 3807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3" y="38077"/>
                    </a:moveTo>
                    <a:cubicBezTo>
                      <a:pt x="24628" y="38077"/>
                      <a:pt x="29477" y="36074"/>
                      <a:pt x="33052" y="32510"/>
                    </a:cubicBezTo>
                    <a:cubicBezTo>
                      <a:pt x="36627" y="28946"/>
                      <a:pt x="38635" y="24111"/>
                      <a:pt x="38635" y="19070"/>
                    </a:cubicBezTo>
                    <a:cubicBezTo>
                      <a:pt x="38635" y="14029"/>
                      <a:pt x="36627" y="9194"/>
                      <a:pt x="33052" y="5629"/>
                    </a:cubicBezTo>
                    <a:cubicBezTo>
                      <a:pt x="29477" y="2065"/>
                      <a:pt x="24628" y="62"/>
                      <a:pt x="19573" y="62"/>
                    </a:cubicBezTo>
                    <a:cubicBezTo>
                      <a:pt x="14517" y="62"/>
                      <a:pt x="9668" y="2065"/>
                      <a:pt x="6093" y="5629"/>
                    </a:cubicBezTo>
                    <a:cubicBezTo>
                      <a:pt x="2518" y="9194"/>
                      <a:pt x="510" y="14029"/>
                      <a:pt x="510" y="19070"/>
                    </a:cubicBezTo>
                    <a:cubicBezTo>
                      <a:pt x="510" y="24111"/>
                      <a:pt x="2518" y="28946"/>
                      <a:pt x="6093" y="32510"/>
                    </a:cubicBezTo>
                    <a:cubicBezTo>
                      <a:pt x="9668" y="36074"/>
                      <a:pt x="14517" y="38077"/>
                      <a:pt x="19573" y="38077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F43E3616-9725-5DC8-6F2A-F813E8F7CC87}"/>
                  </a:ext>
                </a:extLst>
              </p:cNvPr>
              <p:cNvSpPr/>
              <p:nvPr/>
            </p:nvSpPr>
            <p:spPr>
              <a:xfrm>
                <a:off x="7922367" y="2703938"/>
                <a:ext cx="38125" cy="38014"/>
              </a:xfrm>
              <a:custGeom>
                <a:avLst/>
                <a:gdLst>
                  <a:gd name="connsiteX0" fmla="*/ 19580 w 38125"/>
                  <a:gd name="connsiteY0" fmla="*/ 38082 h 38014"/>
                  <a:gd name="connsiteX1" fmla="*/ 33060 w 38125"/>
                  <a:gd name="connsiteY1" fmla="*/ 32515 h 38014"/>
                  <a:gd name="connsiteX2" fmla="*/ 38643 w 38125"/>
                  <a:gd name="connsiteY2" fmla="*/ 19075 h 38014"/>
                  <a:gd name="connsiteX3" fmla="*/ 33060 w 38125"/>
                  <a:gd name="connsiteY3" fmla="*/ 5634 h 38014"/>
                  <a:gd name="connsiteX4" fmla="*/ 19580 w 38125"/>
                  <a:gd name="connsiteY4" fmla="*/ 67 h 38014"/>
                  <a:gd name="connsiteX5" fmla="*/ 6101 w 38125"/>
                  <a:gd name="connsiteY5" fmla="*/ 5634 h 38014"/>
                  <a:gd name="connsiteX6" fmla="*/ 518 w 38125"/>
                  <a:gd name="connsiteY6" fmla="*/ 19075 h 38014"/>
                  <a:gd name="connsiteX7" fmla="*/ 6101 w 38125"/>
                  <a:gd name="connsiteY7" fmla="*/ 32515 h 38014"/>
                  <a:gd name="connsiteX8" fmla="*/ 19580 w 38125"/>
                  <a:gd name="connsiteY8" fmla="*/ 3808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0" y="38082"/>
                    </a:moveTo>
                    <a:cubicBezTo>
                      <a:pt x="24636" y="38082"/>
                      <a:pt x="29485" y="36079"/>
                      <a:pt x="33060" y="32515"/>
                    </a:cubicBezTo>
                    <a:cubicBezTo>
                      <a:pt x="36635" y="28951"/>
                      <a:pt x="38643" y="24115"/>
                      <a:pt x="38643" y="19075"/>
                    </a:cubicBezTo>
                    <a:cubicBezTo>
                      <a:pt x="38643" y="14034"/>
                      <a:pt x="36635" y="9199"/>
                      <a:pt x="33060" y="5634"/>
                    </a:cubicBezTo>
                    <a:cubicBezTo>
                      <a:pt x="29485" y="2070"/>
                      <a:pt x="24636" y="67"/>
                      <a:pt x="19580" y="67"/>
                    </a:cubicBezTo>
                    <a:cubicBezTo>
                      <a:pt x="14525" y="67"/>
                      <a:pt x="9676" y="2070"/>
                      <a:pt x="6101" y="5634"/>
                    </a:cubicBezTo>
                    <a:cubicBezTo>
                      <a:pt x="2526" y="9199"/>
                      <a:pt x="518" y="14034"/>
                      <a:pt x="518" y="19075"/>
                    </a:cubicBezTo>
                    <a:cubicBezTo>
                      <a:pt x="518" y="24115"/>
                      <a:pt x="2526" y="28951"/>
                      <a:pt x="6101" y="32515"/>
                    </a:cubicBezTo>
                    <a:cubicBezTo>
                      <a:pt x="9676" y="36079"/>
                      <a:pt x="14525" y="38082"/>
                      <a:pt x="19580" y="38082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410F8AD3-15CD-B0B0-6B32-47BA435FC60E}"/>
                  </a:ext>
                </a:extLst>
              </p:cNvPr>
              <p:cNvSpPr/>
              <p:nvPr/>
            </p:nvSpPr>
            <p:spPr>
              <a:xfrm>
                <a:off x="7886122" y="2596084"/>
                <a:ext cx="38125" cy="38014"/>
              </a:xfrm>
              <a:custGeom>
                <a:avLst/>
                <a:gdLst>
                  <a:gd name="connsiteX0" fmla="*/ 19578 w 38125"/>
                  <a:gd name="connsiteY0" fmla="*/ 38074 h 38014"/>
                  <a:gd name="connsiteX1" fmla="*/ 33057 w 38125"/>
                  <a:gd name="connsiteY1" fmla="*/ 32506 h 38014"/>
                  <a:gd name="connsiteX2" fmla="*/ 38640 w 38125"/>
                  <a:gd name="connsiteY2" fmla="*/ 19066 h 38014"/>
                  <a:gd name="connsiteX3" fmla="*/ 33057 w 38125"/>
                  <a:gd name="connsiteY3" fmla="*/ 5626 h 38014"/>
                  <a:gd name="connsiteX4" fmla="*/ 19578 w 38125"/>
                  <a:gd name="connsiteY4" fmla="*/ 59 h 38014"/>
                  <a:gd name="connsiteX5" fmla="*/ 6098 w 38125"/>
                  <a:gd name="connsiteY5" fmla="*/ 5626 h 38014"/>
                  <a:gd name="connsiteX6" fmla="*/ 515 w 38125"/>
                  <a:gd name="connsiteY6" fmla="*/ 19066 h 38014"/>
                  <a:gd name="connsiteX7" fmla="*/ 6098 w 38125"/>
                  <a:gd name="connsiteY7" fmla="*/ 32506 h 38014"/>
                  <a:gd name="connsiteX8" fmla="*/ 19578 w 38125"/>
                  <a:gd name="connsiteY8" fmla="*/ 3807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8" y="38074"/>
                    </a:moveTo>
                    <a:cubicBezTo>
                      <a:pt x="24633" y="38074"/>
                      <a:pt x="29482" y="36071"/>
                      <a:pt x="33057" y="32506"/>
                    </a:cubicBezTo>
                    <a:cubicBezTo>
                      <a:pt x="36632" y="28942"/>
                      <a:pt x="38640" y="24107"/>
                      <a:pt x="38640" y="19066"/>
                    </a:cubicBezTo>
                    <a:cubicBezTo>
                      <a:pt x="38640" y="14025"/>
                      <a:pt x="36632" y="9190"/>
                      <a:pt x="33057" y="5626"/>
                    </a:cubicBezTo>
                    <a:cubicBezTo>
                      <a:pt x="29482" y="2061"/>
                      <a:pt x="24633" y="59"/>
                      <a:pt x="19578" y="59"/>
                    </a:cubicBezTo>
                    <a:cubicBezTo>
                      <a:pt x="14522" y="59"/>
                      <a:pt x="9673" y="2061"/>
                      <a:pt x="6098" y="5626"/>
                    </a:cubicBezTo>
                    <a:cubicBezTo>
                      <a:pt x="2523" y="9190"/>
                      <a:pt x="515" y="14025"/>
                      <a:pt x="515" y="19066"/>
                    </a:cubicBezTo>
                    <a:cubicBezTo>
                      <a:pt x="515" y="24107"/>
                      <a:pt x="2523" y="28942"/>
                      <a:pt x="6098" y="32506"/>
                    </a:cubicBezTo>
                    <a:cubicBezTo>
                      <a:pt x="9673" y="36071"/>
                      <a:pt x="14522" y="38074"/>
                      <a:pt x="19578" y="38074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9222BA04-E9F1-3786-6121-61141C3BA638}"/>
                  </a:ext>
                </a:extLst>
              </p:cNvPr>
              <p:cNvSpPr/>
              <p:nvPr/>
            </p:nvSpPr>
            <p:spPr>
              <a:xfrm>
                <a:off x="7891002" y="2577698"/>
                <a:ext cx="38125" cy="38014"/>
              </a:xfrm>
              <a:custGeom>
                <a:avLst/>
                <a:gdLst>
                  <a:gd name="connsiteX0" fmla="*/ 19578 w 38125"/>
                  <a:gd name="connsiteY0" fmla="*/ 38072 h 38014"/>
                  <a:gd name="connsiteX1" fmla="*/ 33057 w 38125"/>
                  <a:gd name="connsiteY1" fmla="*/ 32505 h 38014"/>
                  <a:gd name="connsiteX2" fmla="*/ 38641 w 38125"/>
                  <a:gd name="connsiteY2" fmla="*/ 19065 h 38014"/>
                  <a:gd name="connsiteX3" fmla="*/ 33057 w 38125"/>
                  <a:gd name="connsiteY3" fmla="*/ 5624 h 38014"/>
                  <a:gd name="connsiteX4" fmla="*/ 19578 w 38125"/>
                  <a:gd name="connsiteY4" fmla="*/ 57 h 38014"/>
                  <a:gd name="connsiteX5" fmla="*/ 6099 w 38125"/>
                  <a:gd name="connsiteY5" fmla="*/ 5624 h 38014"/>
                  <a:gd name="connsiteX6" fmla="*/ 515 w 38125"/>
                  <a:gd name="connsiteY6" fmla="*/ 19065 h 38014"/>
                  <a:gd name="connsiteX7" fmla="*/ 6099 w 38125"/>
                  <a:gd name="connsiteY7" fmla="*/ 32505 h 38014"/>
                  <a:gd name="connsiteX8" fmla="*/ 19578 w 38125"/>
                  <a:gd name="connsiteY8" fmla="*/ 3807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8" y="38072"/>
                    </a:moveTo>
                    <a:cubicBezTo>
                      <a:pt x="24634" y="38072"/>
                      <a:pt x="29483" y="36069"/>
                      <a:pt x="33057" y="32505"/>
                    </a:cubicBezTo>
                    <a:cubicBezTo>
                      <a:pt x="36632" y="28941"/>
                      <a:pt x="38641" y="24105"/>
                      <a:pt x="38641" y="19065"/>
                    </a:cubicBezTo>
                    <a:cubicBezTo>
                      <a:pt x="38641" y="14024"/>
                      <a:pt x="36632" y="9189"/>
                      <a:pt x="33057" y="5624"/>
                    </a:cubicBezTo>
                    <a:cubicBezTo>
                      <a:pt x="29483" y="2060"/>
                      <a:pt x="24634" y="57"/>
                      <a:pt x="19578" y="57"/>
                    </a:cubicBezTo>
                    <a:cubicBezTo>
                      <a:pt x="14523" y="57"/>
                      <a:pt x="9673" y="2060"/>
                      <a:pt x="6099" y="5624"/>
                    </a:cubicBezTo>
                    <a:cubicBezTo>
                      <a:pt x="2524" y="9189"/>
                      <a:pt x="515" y="14024"/>
                      <a:pt x="515" y="19065"/>
                    </a:cubicBezTo>
                    <a:cubicBezTo>
                      <a:pt x="515" y="24105"/>
                      <a:pt x="2524" y="28941"/>
                      <a:pt x="6099" y="32505"/>
                    </a:cubicBezTo>
                    <a:cubicBezTo>
                      <a:pt x="9673" y="36069"/>
                      <a:pt x="14523" y="38072"/>
                      <a:pt x="19578" y="38072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7CC81F73-B852-2E09-31C8-14D4A924A454}"/>
                  </a:ext>
                </a:extLst>
              </p:cNvPr>
              <p:cNvSpPr/>
              <p:nvPr/>
            </p:nvSpPr>
            <p:spPr>
              <a:xfrm>
                <a:off x="7998580" y="2881353"/>
                <a:ext cx="38125" cy="38014"/>
              </a:xfrm>
              <a:custGeom>
                <a:avLst/>
                <a:gdLst>
                  <a:gd name="connsiteX0" fmla="*/ 19586 w 38125"/>
                  <a:gd name="connsiteY0" fmla="*/ 38096 h 38014"/>
                  <a:gd name="connsiteX1" fmla="*/ 33066 w 38125"/>
                  <a:gd name="connsiteY1" fmla="*/ 32529 h 38014"/>
                  <a:gd name="connsiteX2" fmla="*/ 38649 w 38125"/>
                  <a:gd name="connsiteY2" fmla="*/ 19089 h 38014"/>
                  <a:gd name="connsiteX3" fmla="*/ 33066 w 38125"/>
                  <a:gd name="connsiteY3" fmla="*/ 5648 h 38014"/>
                  <a:gd name="connsiteX4" fmla="*/ 19586 w 38125"/>
                  <a:gd name="connsiteY4" fmla="*/ 81 h 38014"/>
                  <a:gd name="connsiteX5" fmla="*/ 6107 w 38125"/>
                  <a:gd name="connsiteY5" fmla="*/ 5648 h 38014"/>
                  <a:gd name="connsiteX6" fmla="*/ 524 w 38125"/>
                  <a:gd name="connsiteY6" fmla="*/ 19089 h 38014"/>
                  <a:gd name="connsiteX7" fmla="*/ 6107 w 38125"/>
                  <a:gd name="connsiteY7" fmla="*/ 32529 h 38014"/>
                  <a:gd name="connsiteX8" fmla="*/ 19586 w 38125"/>
                  <a:gd name="connsiteY8" fmla="*/ 3809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6" y="38096"/>
                    </a:moveTo>
                    <a:cubicBezTo>
                      <a:pt x="24642" y="38096"/>
                      <a:pt x="29491" y="36093"/>
                      <a:pt x="33066" y="32529"/>
                    </a:cubicBezTo>
                    <a:cubicBezTo>
                      <a:pt x="36641" y="28965"/>
                      <a:pt x="38649" y="24129"/>
                      <a:pt x="38649" y="19089"/>
                    </a:cubicBezTo>
                    <a:cubicBezTo>
                      <a:pt x="38649" y="14048"/>
                      <a:pt x="36641" y="9213"/>
                      <a:pt x="33066" y="5648"/>
                    </a:cubicBezTo>
                    <a:cubicBezTo>
                      <a:pt x="29491" y="2084"/>
                      <a:pt x="24642" y="81"/>
                      <a:pt x="19586" y="81"/>
                    </a:cubicBezTo>
                    <a:cubicBezTo>
                      <a:pt x="14531" y="81"/>
                      <a:pt x="9682" y="2084"/>
                      <a:pt x="6107" y="5648"/>
                    </a:cubicBezTo>
                    <a:cubicBezTo>
                      <a:pt x="2532" y="9213"/>
                      <a:pt x="524" y="14048"/>
                      <a:pt x="524" y="19089"/>
                    </a:cubicBezTo>
                    <a:cubicBezTo>
                      <a:pt x="524" y="24129"/>
                      <a:pt x="2532" y="28965"/>
                      <a:pt x="6107" y="32529"/>
                    </a:cubicBezTo>
                    <a:cubicBezTo>
                      <a:pt x="9682" y="36093"/>
                      <a:pt x="14531" y="38096"/>
                      <a:pt x="19586" y="38096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C01ACFEE-F303-D954-F4FA-8BB36CA336F9}"/>
                  </a:ext>
                </a:extLst>
              </p:cNvPr>
              <p:cNvSpPr/>
              <p:nvPr/>
            </p:nvSpPr>
            <p:spPr>
              <a:xfrm>
                <a:off x="7869906" y="3045446"/>
                <a:ext cx="38125" cy="38014"/>
              </a:xfrm>
              <a:custGeom>
                <a:avLst/>
                <a:gdLst>
                  <a:gd name="connsiteX0" fmla="*/ 19576 w 38125"/>
                  <a:gd name="connsiteY0" fmla="*/ 38109 h 38014"/>
                  <a:gd name="connsiteX1" fmla="*/ 33056 w 38125"/>
                  <a:gd name="connsiteY1" fmla="*/ 32542 h 38014"/>
                  <a:gd name="connsiteX2" fmla="*/ 38639 w 38125"/>
                  <a:gd name="connsiteY2" fmla="*/ 19102 h 38014"/>
                  <a:gd name="connsiteX3" fmla="*/ 33056 w 38125"/>
                  <a:gd name="connsiteY3" fmla="*/ 5661 h 38014"/>
                  <a:gd name="connsiteX4" fmla="*/ 19576 w 38125"/>
                  <a:gd name="connsiteY4" fmla="*/ 94 h 38014"/>
                  <a:gd name="connsiteX5" fmla="*/ 6097 w 38125"/>
                  <a:gd name="connsiteY5" fmla="*/ 5661 h 38014"/>
                  <a:gd name="connsiteX6" fmla="*/ 514 w 38125"/>
                  <a:gd name="connsiteY6" fmla="*/ 19102 h 38014"/>
                  <a:gd name="connsiteX7" fmla="*/ 6097 w 38125"/>
                  <a:gd name="connsiteY7" fmla="*/ 32542 h 38014"/>
                  <a:gd name="connsiteX8" fmla="*/ 19576 w 38125"/>
                  <a:gd name="connsiteY8" fmla="*/ 3810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6" y="38109"/>
                    </a:moveTo>
                    <a:cubicBezTo>
                      <a:pt x="24632" y="38109"/>
                      <a:pt x="29481" y="36106"/>
                      <a:pt x="33056" y="32542"/>
                    </a:cubicBezTo>
                    <a:cubicBezTo>
                      <a:pt x="36631" y="28977"/>
                      <a:pt x="38639" y="24142"/>
                      <a:pt x="38639" y="19102"/>
                    </a:cubicBezTo>
                    <a:cubicBezTo>
                      <a:pt x="38639" y="14061"/>
                      <a:pt x="36631" y="9226"/>
                      <a:pt x="33056" y="5661"/>
                    </a:cubicBezTo>
                    <a:cubicBezTo>
                      <a:pt x="29481" y="2097"/>
                      <a:pt x="24632" y="94"/>
                      <a:pt x="19576" y="94"/>
                    </a:cubicBezTo>
                    <a:cubicBezTo>
                      <a:pt x="14521" y="94"/>
                      <a:pt x="9672" y="2097"/>
                      <a:pt x="6097" y="5661"/>
                    </a:cubicBezTo>
                    <a:cubicBezTo>
                      <a:pt x="2522" y="9226"/>
                      <a:pt x="514" y="14061"/>
                      <a:pt x="514" y="19102"/>
                    </a:cubicBezTo>
                    <a:cubicBezTo>
                      <a:pt x="514" y="24142"/>
                      <a:pt x="2522" y="28977"/>
                      <a:pt x="6097" y="32542"/>
                    </a:cubicBezTo>
                    <a:cubicBezTo>
                      <a:pt x="9672" y="36106"/>
                      <a:pt x="14521" y="38109"/>
                      <a:pt x="19576" y="38109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FC175C81-9798-4139-6D1C-C263B40C685F}"/>
                  </a:ext>
                </a:extLst>
              </p:cNvPr>
              <p:cNvSpPr/>
              <p:nvPr/>
            </p:nvSpPr>
            <p:spPr>
              <a:xfrm>
                <a:off x="8033211" y="3061238"/>
                <a:ext cx="38125" cy="38014"/>
              </a:xfrm>
              <a:custGeom>
                <a:avLst/>
                <a:gdLst>
                  <a:gd name="connsiteX0" fmla="*/ 19589 w 38125"/>
                  <a:gd name="connsiteY0" fmla="*/ 38110 h 38014"/>
                  <a:gd name="connsiteX1" fmla="*/ 33069 w 38125"/>
                  <a:gd name="connsiteY1" fmla="*/ 32543 h 38014"/>
                  <a:gd name="connsiteX2" fmla="*/ 38652 w 38125"/>
                  <a:gd name="connsiteY2" fmla="*/ 19103 h 38014"/>
                  <a:gd name="connsiteX3" fmla="*/ 33069 w 38125"/>
                  <a:gd name="connsiteY3" fmla="*/ 5662 h 38014"/>
                  <a:gd name="connsiteX4" fmla="*/ 19589 w 38125"/>
                  <a:gd name="connsiteY4" fmla="*/ 95 h 38014"/>
                  <a:gd name="connsiteX5" fmla="*/ 6110 w 38125"/>
                  <a:gd name="connsiteY5" fmla="*/ 5662 h 38014"/>
                  <a:gd name="connsiteX6" fmla="*/ 526 w 38125"/>
                  <a:gd name="connsiteY6" fmla="*/ 19103 h 38014"/>
                  <a:gd name="connsiteX7" fmla="*/ 6110 w 38125"/>
                  <a:gd name="connsiteY7" fmla="*/ 32543 h 38014"/>
                  <a:gd name="connsiteX8" fmla="*/ 19589 w 38125"/>
                  <a:gd name="connsiteY8" fmla="*/ 3811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9" y="38110"/>
                    </a:moveTo>
                    <a:cubicBezTo>
                      <a:pt x="24645" y="38110"/>
                      <a:pt x="29494" y="36108"/>
                      <a:pt x="33069" y="32543"/>
                    </a:cubicBezTo>
                    <a:cubicBezTo>
                      <a:pt x="36643" y="28979"/>
                      <a:pt x="38652" y="24144"/>
                      <a:pt x="38652" y="19103"/>
                    </a:cubicBezTo>
                    <a:cubicBezTo>
                      <a:pt x="38652" y="14062"/>
                      <a:pt x="36643" y="9227"/>
                      <a:pt x="33069" y="5662"/>
                    </a:cubicBezTo>
                    <a:cubicBezTo>
                      <a:pt x="29494" y="2098"/>
                      <a:pt x="24645" y="95"/>
                      <a:pt x="19589" y="95"/>
                    </a:cubicBezTo>
                    <a:cubicBezTo>
                      <a:pt x="14534" y="95"/>
                      <a:pt x="9685" y="2098"/>
                      <a:pt x="6110" y="5662"/>
                    </a:cubicBezTo>
                    <a:cubicBezTo>
                      <a:pt x="2535" y="9227"/>
                      <a:pt x="526" y="14062"/>
                      <a:pt x="526" y="19103"/>
                    </a:cubicBezTo>
                    <a:cubicBezTo>
                      <a:pt x="526" y="24144"/>
                      <a:pt x="2535" y="28979"/>
                      <a:pt x="6110" y="32543"/>
                    </a:cubicBezTo>
                    <a:cubicBezTo>
                      <a:pt x="9685" y="36108"/>
                      <a:pt x="14534" y="38110"/>
                      <a:pt x="19589" y="38110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3040B499-62E0-6C13-D74B-84974781092F}"/>
                  </a:ext>
                </a:extLst>
              </p:cNvPr>
              <p:cNvSpPr/>
              <p:nvPr/>
            </p:nvSpPr>
            <p:spPr>
              <a:xfrm>
                <a:off x="8021188" y="2693154"/>
                <a:ext cx="38125" cy="38014"/>
              </a:xfrm>
              <a:custGeom>
                <a:avLst/>
                <a:gdLst>
                  <a:gd name="connsiteX0" fmla="*/ 19588 w 38125"/>
                  <a:gd name="connsiteY0" fmla="*/ 38081 h 38014"/>
                  <a:gd name="connsiteX1" fmla="*/ 33068 w 38125"/>
                  <a:gd name="connsiteY1" fmla="*/ 32514 h 38014"/>
                  <a:gd name="connsiteX2" fmla="*/ 38651 w 38125"/>
                  <a:gd name="connsiteY2" fmla="*/ 19074 h 38014"/>
                  <a:gd name="connsiteX3" fmla="*/ 33068 w 38125"/>
                  <a:gd name="connsiteY3" fmla="*/ 5633 h 38014"/>
                  <a:gd name="connsiteX4" fmla="*/ 19588 w 38125"/>
                  <a:gd name="connsiteY4" fmla="*/ 66 h 38014"/>
                  <a:gd name="connsiteX5" fmla="*/ 6109 w 38125"/>
                  <a:gd name="connsiteY5" fmla="*/ 5633 h 38014"/>
                  <a:gd name="connsiteX6" fmla="*/ 525 w 38125"/>
                  <a:gd name="connsiteY6" fmla="*/ 19074 h 38014"/>
                  <a:gd name="connsiteX7" fmla="*/ 6109 w 38125"/>
                  <a:gd name="connsiteY7" fmla="*/ 32514 h 38014"/>
                  <a:gd name="connsiteX8" fmla="*/ 19588 w 38125"/>
                  <a:gd name="connsiteY8" fmla="*/ 3808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8" y="38081"/>
                    </a:moveTo>
                    <a:cubicBezTo>
                      <a:pt x="24644" y="38081"/>
                      <a:pt x="29493" y="36078"/>
                      <a:pt x="33068" y="32514"/>
                    </a:cubicBezTo>
                    <a:cubicBezTo>
                      <a:pt x="36642" y="28950"/>
                      <a:pt x="38651" y="24115"/>
                      <a:pt x="38651" y="19074"/>
                    </a:cubicBezTo>
                    <a:cubicBezTo>
                      <a:pt x="38651" y="14033"/>
                      <a:pt x="36642" y="9198"/>
                      <a:pt x="33068" y="5633"/>
                    </a:cubicBezTo>
                    <a:cubicBezTo>
                      <a:pt x="29493" y="2069"/>
                      <a:pt x="24644" y="66"/>
                      <a:pt x="19588" y="66"/>
                    </a:cubicBezTo>
                    <a:cubicBezTo>
                      <a:pt x="14533" y="66"/>
                      <a:pt x="9684" y="2069"/>
                      <a:pt x="6109" y="5633"/>
                    </a:cubicBezTo>
                    <a:cubicBezTo>
                      <a:pt x="2534" y="9198"/>
                      <a:pt x="525" y="14033"/>
                      <a:pt x="525" y="19074"/>
                    </a:cubicBezTo>
                    <a:cubicBezTo>
                      <a:pt x="525" y="24115"/>
                      <a:pt x="2534" y="28950"/>
                      <a:pt x="6109" y="32514"/>
                    </a:cubicBezTo>
                    <a:cubicBezTo>
                      <a:pt x="9684" y="36078"/>
                      <a:pt x="14533" y="38081"/>
                      <a:pt x="19588" y="38081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D2AD4804-4362-EE3A-6210-CAAE2631B709}"/>
                  </a:ext>
                </a:extLst>
              </p:cNvPr>
              <p:cNvSpPr/>
              <p:nvPr/>
            </p:nvSpPr>
            <p:spPr>
              <a:xfrm>
                <a:off x="8065223" y="2501640"/>
                <a:ext cx="38125" cy="38014"/>
              </a:xfrm>
              <a:custGeom>
                <a:avLst/>
                <a:gdLst>
                  <a:gd name="connsiteX0" fmla="*/ 19592 w 38125"/>
                  <a:gd name="connsiteY0" fmla="*/ 38066 h 38014"/>
                  <a:gd name="connsiteX1" fmla="*/ 33071 w 38125"/>
                  <a:gd name="connsiteY1" fmla="*/ 32499 h 38014"/>
                  <a:gd name="connsiteX2" fmla="*/ 38655 w 38125"/>
                  <a:gd name="connsiteY2" fmla="*/ 19059 h 38014"/>
                  <a:gd name="connsiteX3" fmla="*/ 33071 w 38125"/>
                  <a:gd name="connsiteY3" fmla="*/ 5618 h 38014"/>
                  <a:gd name="connsiteX4" fmla="*/ 19592 w 38125"/>
                  <a:gd name="connsiteY4" fmla="*/ 51 h 38014"/>
                  <a:gd name="connsiteX5" fmla="*/ 6112 w 38125"/>
                  <a:gd name="connsiteY5" fmla="*/ 5618 h 38014"/>
                  <a:gd name="connsiteX6" fmla="*/ 529 w 38125"/>
                  <a:gd name="connsiteY6" fmla="*/ 19059 h 38014"/>
                  <a:gd name="connsiteX7" fmla="*/ 6112 w 38125"/>
                  <a:gd name="connsiteY7" fmla="*/ 32499 h 38014"/>
                  <a:gd name="connsiteX8" fmla="*/ 19592 w 38125"/>
                  <a:gd name="connsiteY8" fmla="*/ 3806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2" y="38066"/>
                    </a:moveTo>
                    <a:cubicBezTo>
                      <a:pt x="24647" y="38066"/>
                      <a:pt x="29496" y="36063"/>
                      <a:pt x="33071" y="32499"/>
                    </a:cubicBezTo>
                    <a:cubicBezTo>
                      <a:pt x="36646" y="28935"/>
                      <a:pt x="38655" y="24099"/>
                      <a:pt x="38655" y="19059"/>
                    </a:cubicBezTo>
                    <a:cubicBezTo>
                      <a:pt x="38655" y="14018"/>
                      <a:pt x="36646" y="9183"/>
                      <a:pt x="33071" y="5618"/>
                    </a:cubicBezTo>
                    <a:cubicBezTo>
                      <a:pt x="29496" y="2054"/>
                      <a:pt x="24647" y="51"/>
                      <a:pt x="19592" y="51"/>
                    </a:cubicBezTo>
                    <a:cubicBezTo>
                      <a:pt x="14536" y="51"/>
                      <a:pt x="9687" y="2054"/>
                      <a:pt x="6112" y="5618"/>
                    </a:cubicBezTo>
                    <a:cubicBezTo>
                      <a:pt x="2538" y="9183"/>
                      <a:pt x="529" y="14018"/>
                      <a:pt x="529" y="19059"/>
                    </a:cubicBezTo>
                    <a:cubicBezTo>
                      <a:pt x="529" y="24099"/>
                      <a:pt x="2538" y="28935"/>
                      <a:pt x="6112" y="32499"/>
                    </a:cubicBezTo>
                    <a:cubicBezTo>
                      <a:pt x="9687" y="36063"/>
                      <a:pt x="14536" y="38066"/>
                      <a:pt x="19592" y="38066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012E1C39-2BED-DFE8-D3C7-AC8D19F4EB54}"/>
                  </a:ext>
                </a:extLst>
              </p:cNvPr>
              <p:cNvSpPr/>
              <p:nvPr/>
            </p:nvSpPr>
            <p:spPr>
              <a:xfrm>
                <a:off x="8181799" y="2397711"/>
                <a:ext cx="38125" cy="38014"/>
              </a:xfrm>
              <a:custGeom>
                <a:avLst/>
                <a:gdLst>
                  <a:gd name="connsiteX0" fmla="*/ 19601 w 38125"/>
                  <a:gd name="connsiteY0" fmla="*/ 38058 h 38014"/>
                  <a:gd name="connsiteX1" fmla="*/ 33080 w 38125"/>
                  <a:gd name="connsiteY1" fmla="*/ 32491 h 38014"/>
                  <a:gd name="connsiteX2" fmla="*/ 38664 w 38125"/>
                  <a:gd name="connsiteY2" fmla="*/ 19050 h 38014"/>
                  <a:gd name="connsiteX3" fmla="*/ 33080 w 38125"/>
                  <a:gd name="connsiteY3" fmla="*/ 5610 h 38014"/>
                  <a:gd name="connsiteX4" fmla="*/ 19601 w 38125"/>
                  <a:gd name="connsiteY4" fmla="*/ 43 h 38014"/>
                  <a:gd name="connsiteX5" fmla="*/ 6121 w 38125"/>
                  <a:gd name="connsiteY5" fmla="*/ 5610 h 38014"/>
                  <a:gd name="connsiteX6" fmla="*/ 538 w 38125"/>
                  <a:gd name="connsiteY6" fmla="*/ 19050 h 38014"/>
                  <a:gd name="connsiteX7" fmla="*/ 6121 w 38125"/>
                  <a:gd name="connsiteY7" fmla="*/ 32491 h 38014"/>
                  <a:gd name="connsiteX8" fmla="*/ 19601 w 38125"/>
                  <a:gd name="connsiteY8" fmla="*/ 3805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1" y="38058"/>
                    </a:moveTo>
                    <a:cubicBezTo>
                      <a:pt x="24656" y="38058"/>
                      <a:pt x="29506" y="36055"/>
                      <a:pt x="33080" y="32491"/>
                    </a:cubicBezTo>
                    <a:cubicBezTo>
                      <a:pt x="36655" y="28926"/>
                      <a:pt x="38664" y="24091"/>
                      <a:pt x="38664" y="19050"/>
                    </a:cubicBezTo>
                    <a:cubicBezTo>
                      <a:pt x="38664" y="14010"/>
                      <a:pt x="36655" y="9175"/>
                      <a:pt x="33080" y="5610"/>
                    </a:cubicBezTo>
                    <a:cubicBezTo>
                      <a:pt x="29506" y="2046"/>
                      <a:pt x="24656" y="43"/>
                      <a:pt x="19601" y="43"/>
                    </a:cubicBezTo>
                    <a:cubicBezTo>
                      <a:pt x="14545" y="43"/>
                      <a:pt x="9696" y="2046"/>
                      <a:pt x="6121" y="5610"/>
                    </a:cubicBezTo>
                    <a:cubicBezTo>
                      <a:pt x="2547" y="9175"/>
                      <a:pt x="538" y="14010"/>
                      <a:pt x="538" y="19050"/>
                    </a:cubicBezTo>
                    <a:cubicBezTo>
                      <a:pt x="538" y="24091"/>
                      <a:pt x="2547" y="28926"/>
                      <a:pt x="6121" y="32491"/>
                    </a:cubicBezTo>
                    <a:cubicBezTo>
                      <a:pt x="9696" y="36055"/>
                      <a:pt x="14545" y="38058"/>
                      <a:pt x="19601" y="3805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985F13D5-1D00-064F-B4DE-25C889E3D2C6}"/>
                  </a:ext>
                </a:extLst>
              </p:cNvPr>
              <p:cNvSpPr/>
              <p:nvPr/>
            </p:nvSpPr>
            <p:spPr>
              <a:xfrm>
                <a:off x="8343133" y="2555345"/>
                <a:ext cx="38125" cy="38014"/>
              </a:xfrm>
              <a:custGeom>
                <a:avLst/>
                <a:gdLst>
                  <a:gd name="connsiteX0" fmla="*/ 19614 w 38125"/>
                  <a:gd name="connsiteY0" fmla="*/ 38070 h 38014"/>
                  <a:gd name="connsiteX1" fmla="*/ 33093 w 38125"/>
                  <a:gd name="connsiteY1" fmla="*/ 32503 h 38014"/>
                  <a:gd name="connsiteX2" fmla="*/ 38676 w 38125"/>
                  <a:gd name="connsiteY2" fmla="*/ 19063 h 38014"/>
                  <a:gd name="connsiteX3" fmla="*/ 33093 w 38125"/>
                  <a:gd name="connsiteY3" fmla="*/ 5623 h 38014"/>
                  <a:gd name="connsiteX4" fmla="*/ 19614 w 38125"/>
                  <a:gd name="connsiteY4" fmla="*/ 55 h 38014"/>
                  <a:gd name="connsiteX5" fmla="*/ 6134 w 38125"/>
                  <a:gd name="connsiteY5" fmla="*/ 5623 h 38014"/>
                  <a:gd name="connsiteX6" fmla="*/ 551 w 38125"/>
                  <a:gd name="connsiteY6" fmla="*/ 19063 h 38014"/>
                  <a:gd name="connsiteX7" fmla="*/ 6134 w 38125"/>
                  <a:gd name="connsiteY7" fmla="*/ 32503 h 38014"/>
                  <a:gd name="connsiteX8" fmla="*/ 19614 w 38125"/>
                  <a:gd name="connsiteY8" fmla="*/ 3807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14" y="38070"/>
                    </a:moveTo>
                    <a:cubicBezTo>
                      <a:pt x="24669" y="38070"/>
                      <a:pt x="29518" y="36068"/>
                      <a:pt x="33093" y="32503"/>
                    </a:cubicBezTo>
                    <a:cubicBezTo>
                      <a:pt x="36668" y="28939"/>
                      <a:pt x="38676" y="24104"/>
                      <a:pt x="38676" y="19063"/>
                    </a:cubicBezTo>
                    <a:cubicBezTo>
                      <a:pt x="38676" y="14022"/>
                      <a:pt x="36668" y="9187"/>
                      <a:pt x="33093" y="5623"/>
                    </a:cubicBezTo>
                    <a:cubicBezTo>
                      <a:pt x="29518" y="2058"/>
                      <a:pt x="24669" y="55"/>
                      <a:pt x="19614" y="55"/>
                    </a:cubicBezTo>
                    <a:cubicBezTo>
                      <a:pt x="14558" y="55"/>
                      <a:pt x="9709" y="2058"/>
                      <a:pt x="6134" y="5623"/>
                    </a:cubicBezTo>
                    <a:cubicBezTo>
                      <a:pt x="2559" y="9187"/>
                      <a:pt x="551" y="14022"/>
                      <a:pt x="551" y="19063"/>
                    </a:cubicBezTo>
                    <a:cubicBezTo>
                      <a:pt x="551" y="24104"/>
                      <a:pt x="2559" y="28939"/>
                      <a:pt x="6134" y="32503"/>
                    </a:cubicBezTo>
                    <a:cubicBezTo>
                      <a:pt x="9709" y="36068"/>
                      <a:pt x="14558" y="38070"/>
                      <a:pt x="19614" y="38070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53AD242D-A460-87A4-F812-B0B3CFEF82FE}"/>
                  </a:ext>
                </a:extLst>
              </p:cNvPr>
              <p:cNvSpPr/>
              <p:nvPr/>
            </p:nvSpPr>
            <p:spPr>
              <a:xfrm>
                <a:off x="8328252" y="3007202"/>
                <a:ext cx="38125" cy="38014"/>
              </a:xfrm>
              <a:custGeom>
                <a:avLst/>
                <a:gdLst>
                  <a:gd name="connsiteX0" fmla="*/ 19612 w 38125"/>
                  <a:gd name="connsiteY0" fmla="*/ 38106 h 38014"/>
                  <a:gd name="connsiteX1" fmla="*/ 33092 w 38125"/>
                  <a:gd name="connsiteY1" fmla="*/ 32539 h 38014"/>
                  <a:gd name="connsiteX2" fmla="*/ 38675 w 38125"/>
                  <a:gd name="connsiteY2" fmla="*/ 19099 h 38014"/>
                  <a:gd name="connsiteX3" fmla="*/ 33092 w 38125"/>
                  <a:gd name="connsiteY3" fmla="*/ 5658 h 38014"/>
                  <a:gd name="connsiteX4" fmla="*/ 19612 w 38125"/>
                  <a:gd name="connsiteY4" fmla="*/ 91 h 38014"/>
                  <a:gd name="connsiteX5" fmla="*/ 6133 w 38125"/>
                  <a:gd name="connsiteY5" fmla="*/ 5658 h 38014"/>
                  <a:gd name="connsiteX6" fmla="*/ 550 w 38125"/>
                  <a:gd name="connsiteY6" fmla="*/ 19099 h 38014"/>
                  <a:gd name="connsiteX7" fmla="*/ 6133 w 38125"/>
                  <a:gd name="connsiteY7" fmla="*/ 32539 h 38014"/>
                  <a:gd name="connsiteX8" fmla="*/ 19612 w 38125"/>
                  <a:gd name="connsiteY8" fmla="*/ 3810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12" y="38106"/>
                    </a:moveTo>
                    <a:cubicBezTo>
                      <a:pt x="24668" y="38106"/>
                      <a:pt x="29517" y="36103"/>
                      <a:pt x="33092" y="32539"/>
                    </a:cubicBezTo>
                    <a:cubicBezTo>
                      <a:pt x="36667" y="28974"/>
                      <a:pt x="38675" y="24139"/>
                      <a:pt x="38675" y="19099"/>
                    </a:cubicBezTo>
                    <a:cubicBezTo>
                      <a:pt x="38675" y="14058"/>
                      <a:pt x="36667" y="9223"/>
                      <a:pt x="33092" y="5658"/>
                    </a:cubicBezTo>
                    <a:cubicBezTo>
                      <a:pt x="29517" y="2094"/>
                      <a:pt x="24668" y="91"/>
                      <a:pt x="19612" y="91"/>
                    </a:cubicBezTo>
                    <a:cubicBezTo>
                      <a:pt x="14557" y="91"/>
                      <a:pt x="9708" y="2094"/>
                      <a:pt x="6133" y="5658"/>
                    </a:cubicBezTo>
                    <a:cubicBezTo>
                      <a:pt x="2558" y="9223"/>
                      <a:pt x="550" y="14058"/>
                      <a:pt x="550" y="19099"/>
                    </a:cubicBezTo>
                    <a:cubicBezTo>
                      <a:pt x="550" y="24139"/>
                      <a:pt x="2558" y="28974"/>
                      <a:pt x="6133" y="32539"/>
                    </a:cubicBezTo>
                    <a:cubicBezTo>
                      <a:pt x="9708" y="36103"/>
                      <a:pt x="14557" y="38106"/>
                      <a:pt x="19612" y="38106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6770C872-6556-EA9B-A1A5-730F9569C85E}"/>
                  </a:ext>
                </a:extLst>
              </p:cNvPr>
              <p:cNvSpPr/>
              <p:nvPr/>
            </p:nvSpPr>
            <p:spPr>
              <a:xfrm>
                <a:off x="7902440" y="2523496"/>
                <a:ext cx="38125" cy="38014"/>
              </a:xfrm>
              <a:custGeom>
                <a:avLst/>
                <a:gdLst>
                  <a:gd name="connsiteX0" fmla="*/ 19579 w 38125"/>
                  <a:gd name="connsiteY0" fmla="*/ 38068 h 38014"/>
                  <a:gd name="connsiteX1" fmla="*/ 33058 w 38125"/>
                  <a:gd name="connsiteY1" fmla="*/ 32501 h 38014"/>
                  <a:gd name="connsiteX2" fmla="*/ 38642 w 38125"/>
                  <a:gd name="connsiteY2" fmla="*/ 19060 h 38014"/>
                  <a:gd name="connsiteX3" fmla="*/ 33058 w 38125"/>
                  <a:gd name="connsiteY3" fmla="*/ 5620 h 38014"/>
                  <a:gd name="connsiteX4" fmla="*/ 19579 w 38125"/>
                  <a:gd name="connsiteY4" fmla="*/ 53 h 38014"/>
                  <a:gd name="connsiteX5" fmla="*/ 6100 w 38125"/>
                  <a:gd name="connsiteY5" fmla="*/ 5620 h 38014"/>
                  <a:gd name="connsiteX6" fmla="*/ 516 w 38125"/>
                  <a:gd name="connsiteY6" fmla="*/ 19060 h 38014"/>
                  <a:gd name="connsiteX7" fmla="*/ 6100 w 38125"/>
                  <a:gd name="connsiteY7" fmla="*/ 32501 h 38014"/>
                  <a:gd name="connsiteX8" fmla="*/ 19579 w 38125"/>
                  <a:gd name="connsiteY8" fmla="*/ 3806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9" y="38068"/>
                    </a:moveTo>
                    <a:cubicBezTo>
                      <a:pt x="24634" y="38068"/>
                      <a:pt x="29484" y="36065"/>
                      <a:pt x="33058" y="32501"/>
                    </a:cubicBezTo>
                    <a:cubicBezTo>
                      <a:pt x="36633" y="28936"/>
                      <a:pt x="38642" y="24101"/>
                      <a:pt x="38642" y="19060"/>
                    </a:cubicBezTo>
                    <a:cubicBezTo>
                      <a:pt x="38642" y="14020"/>
                      <a:pt x="36633" y="9184"/>
                      <a:pt x="33058" y="5620"/>
                    </a:cubicBezTo>
                    <a:cubicBezTo>
                      <a:pt x="29484" y="2056"/>
                      <a:pt x="24634" y="53"/>
                      <a:pt x="19579" y="53"/>
                    </a:cubicBezTo>
                    <a:cubicBezTo>
                      <a:pt x="14523" y="53"/>
                      <a:pt x="9674" y="2056"/>
                      <a:pt x="6100" y="5620"/>
                    </a:cubicBezTo>
                    <a:cubicBezTo>
                      <a:pt x="2525" y="9184"/>
                      <a:pt x="516" y="14020"/>
                      <a:pt x="516" y="19060"/>
                    </a:cubicBezTo>
                    <a:cubicBezTo>
                      <a:pt x="516" y="24101"/>
                      <a:pt x="2525" y="28936"/>
                      <a:pt x="6100" y="32501"/>
                    </a:cubicBezTo>
                    <a:cubicBezTo>
                      <a:pt x="9674" y="36065"/>
                      <a:pt x="14523" y="38068"/>
                      <a:pt x="19579" y="3806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1C152F45-172B-3BB7-A7D5-FA379AF55184}"/>
                  </a:ext>
                </a:extLst>
              </p:cNvPr>
              <p:cNvSpPr/>
              <p:nvPr/>
            </p:nvSpPr>
            <p:spPr>
              <a:xfrm>
                <a:off x="7911857" y="2644671"/>
                <a:ext cx="38125" cy="38014"/>
              </a:xfrm>
              <a:custGeom>
                <a:avLst/>
                <a:gdLst>
                  <a:gd name="connsiteX0" fmla="*/ 19580 w 38125"/>
                  <a:gd name="connsiteY0" fmla="*/ 38077 h 38014"/>
                  <a:gd name="connsiteX1" fmla="*/ 33059 w 38125"/>
                  <a:gd name="connsiteY1" fmla="*/ 32510 h 38014"/>
                  <a:gd name="connsiteX2" fmla="*/ 38642 w 38125"/>
                  <a:gd name="connsiteY2" fmla="*/ 19070 h 38014"/>
                  <a:gd name="connsiteX3" fmla="*/ 33059 w 38125"/>
                  <a:gd name="connsiteY3" fmla="*/ 5630 h 38014"/>
                  <a:gd name="connsiteX4" fmla="*/ 19580 w 38125"/>
                  <a:gd name="connsiteY4" fmla="*/ 62 h 38014"/>
                  <a:gd name="connsiteX5" fmla="*/ 6100 w 38125"/>
                  <a:gd name="connsiteY5" fmla="*/ 5630 h 38014"/>
                  <a:gd name="connsiteX6" fmla="*/ 517 w 38125"/>
                  <a:gd name="connsiteY6" fmla="*/ 19070 h 38014"/>
                  <a:gd name="connsiteX7" fmla="*/ 6100 w 38125"/>
                  <a:gd name="connsiteY7" fmla="*/ 32510 h 38014"/>
                  <a:gd name="connsiteX8" fmla="*/ 19580 w 38125"/>
                  <a:gd name="connsiteY8" fmla="*/ 3807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0" y="38077"/>
                    </a:moveTo>
                    <a:cubicBezTo>
                      <a:pt x="24635" y="38077"/>
                      <a:pt x="29484" y="36075"/>
                      <a:pt x="33059" y="32510"/>
                    </a:cubicBezTo>
                    <a:cubicBezTo>
                      <a:pt x="36634" y="28946"/>
                      <a:pt x="38642" y="24111"/>
                      <a:pt x="38642" y="19070"/>
                    </a:cubicBezTo>
                    <a:cubicBezTo>
                      <a:pt x="38642" y="14029"/>
                      <a:pt x="36634" y="9194"/>
                      <a:pt x="33059" y="5630"/>
                    </a:cubicBezTo>
                    <a:cubicBezTo>
                      <a:pt x="29484" y="2065"/>
                      <a:pt x="24635" y="62"/>
                      <a:pt x="19580" y="62"/>
                    </a:cubicBezTo>
                    <a:cubicBezTo>
                      <a:pt x="14524" y="62"/>
                      <a:pt x="9675" y="2065"/>
                      <a:pt x="6100" y="5630"/>
                    </a:cubicBezTo>
                    <a:cubicBezTo>
                      <a:pt x="2525" y="9194"/>
                      <a:pt x="517" y="14029"/>
                      <a:pt x="517" y="19070"/>
                    </a:cubicBezTo>
                    <a:cubicBezTo>
                      <a:pt x="517" y="24111"/>
                      <a:pt x="2525" y="28946"/>
                      <a:pt x="6100" y="32510"/>
                    </a:cubicBezTo>
                    <a:cubicBezTo>
                      <a:pt x="9675" y="36075"/>
                      <a:pt x="14524" y="38077"/>
                      <a:pt x="19580" y="38077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8096A6BD-81C1-3876-D46F-95A2096F2634}"/>
                  </a:ext>
                </a:extLst>
              </p:cNvPr>
              <p:cNvSpPr/>
              <p:nvPr/>
            </p:nvSpPr>
            <p:spPr>
              <a:xfrm>
                <a:off x="7946170" y="2502433"/>
                <a:ext cx="38125" cy="38014"/>
              </a:xfrm>
              <a:custGeom>
                <a:avLst/>
                <a:gdLst>
                  <a:gd name="connsiteX0" fmla="*/ 19582 w 38125"/>
                  <a:gd name="connsiteY0" fmla="*/ 38066 h 38014"/>
                  <a:gd name="connsiteX1" fmla="*/ 33062 w 38125"/>
                  <a:gd name="connsiteY1" fmla="*/ 32499 h 38014"/>
                  <a:gd name="connsiteX2" fmla="*/ 38645 w 38125"/>
                  <a:gd name="connsiteY2" fmla="*/ 19059 h 38014"/>
                  <a:gd name="connsiteX3" fmla="*/ 33062 w 38125"/>
                  <a:gd name="connsiteY3" fmla="*/ 5618 h 38014"/>
                  <a:gd name="connsiteX4" fmla="*/ 19582 w 38125"/>
                  <a:gd name="connsiteY4" fmla="*/ 51 h 38014"/>
                  <a:gd name="connsiteX5" fmla="*/ 6103 w 38125"/>
                  <a:gd name="connsiteY5" fmla="*/ 5618 h 38014"/>
                  <a:gd name="connsiteX6" fmla="*/ 520 w 38125"/>
                  <a:gd name="connsiteY6" fmla="*/ 19059 h 38014"/>
                  <a:gd name="connsiteX7" fmla="*/ 6103 w 38125"/>
                  <a:gd name="connsiteY7" fmla="*/ 32499 h 38014"/>
                  <a:gd name="connsiteX8" fmla="*/ 19582 w 38125"/>
                  <a:gd name="connsiteY8" fmla="*/ 3806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2" y="38066"/>
                    </a:moveTo>
                    <a:cubicBezTo>
                      <a:pt x="24638" y="38066"/>
                      <a:pt x="29487" y="36063"/>
                      <a:pt x="33062" y="32499"/>
                    </a:cubicBezTo>
                    <a:cubicBezTo>
                      <a:pt x="36637" y="28935"/>
                      <a:pt x="38645" y="24100"/>
                      <a:pt x="38645" y="19059"/>
                    </a:cubicBezTo>
                    <a:cubicBezTo>
                      <a:pt x="38645" y="14018"/>
                      <a:pt x="36637" y="9183"/>
                      <a:pt x="33062" y="5618"/>
                    </a:cubicBezTo>
                    <a:cubicBezTo>
                      <a:pt x="29487" y="2054"/>
                      <a:pt x="24638" y="51"/>
                      <a:pt x="19582" y="51"/>
                    </a:cubicBezTo>
                    <a:cubicBezTo>
                      <a:pt x="14527" y="51"/>
                      <a:pt x="9678" y="2054"/>
                      <a:pt x="6103" y="5618"/>
                    </a:cubicBezTo>
                    <a:cubicBezTo>
                      <a:pt x="2528" y="9183"/>
                      <a:pt x="520" y="14018"/>
                      <a:pt x="520" y="19059"/>
                    </a:cubicBezTo>
                    <a:cubicBezTo>
                      <a:pt x="520" y="24100"/>
                      <a:pt x="2528" y="28935"/>
                      <a:pt x="6103" y="32499"/>
                    </a:cubicBezTo>
                    <a:cubicBezTo>
                      <a:pt x="9678" y="36063"/>
                      <a:pt x="14527" y="38066"/>
                      <a:pt x="19582" y="38066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92D71C1A-0238-3785-6358-A7FE5538DB99}"/>
                  </a:ext>
                </a:extLst>
              </p:cNvPr>
              <p:cNvSpPr/>
              <p:nvPr/>
            </p:nvSpPr>
            <p:spPr>
              <a:xfrm>
                <a:off x="7890494" y="2399501"/>
                <a:ext cx="38125" cy="38014"/>
              </a:xfrm>
              <a:custGeom>
                <a:avLst/>
                <a:gdLst>
                  <a:gd name="connsiteX0" fmla="*/ 19578 w 38125"/>
                  <a:gd name="connsiteY0" fmla="*/ 38058 h 38014"/>
                  <a:gd name="connsiteX1" fmla="*/ 33057 w 38125"/>
                  <a:gd name="connsiteY1" fmla="*/ 32491 h 38014"/>
                  <a:gd name="connsiteX2" fmla="*/ 38641 w 38125"/>
                  <a:gd name="connsiteY2" fmla="*/ 19051 h 38014"/>
                  <a:gd name="connsiteX3" fmla="*/ 33057 w 38125"/>
                  <a:gd name="connsiteY3" fmla="*/ 5610 h 38014"/>
                  <a:gd name="connsiteX4" fmla="*/ 19578 w 38125"/>
                  <a:gd name="connsiteY4" fmla="*/ 43 h 38014"/>
                  <a:gd name="connsiteX5" fmla="*/ 6099 w 38125"/>
                  <a:gd name="connsiteY5" fmla="*/ 5610 h 38014"/>
                  <a:gd name="connsiteX6" fmla="*/ 515 w 38125"/>
                  <a:gd name="connsiteY6" fmla="*/ 19051 h 38014"/>
                  <a:gd name="connsiteX7" fmla="*/ 6099 w 38125"/>
                  <a:gd name="connsiteY7" fmla="*/ 32491 h 38014"/>
                  <a:gd name="connsiteX8" fmla="*/ 19578 w 38125"/>
                  <a:gd name="connsiteY8" fmla="*/ 3805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8" y="38058"/>
                    </a:moveTo>
                    <a:cubicBezTo>
                      <a:pt x="24634" y="38058"/>
                      <a:pt x="29483" y="36055"/>
                      <a:pt x="33057" y="32491"/>
                    </a:cubicBezTo>
                    <a:cubicBezTo>
                      <a:pt x="36632" y="28926"/>
                      <a:pt x="38641" y="24091"/>
                      <a:pt x="38641" y="19051"/>
                    </a:cubicBezTo>
                    <a:cubicBezTo>
                      <a:pt x="38641" y="14010"/>
                      <a:pt x="36632" y="9175"/>
                      <a:pt x="33057" y="5610"/>
                    </a:cubicBezTo>
                    <a:cubicBezTo>
                      <a:pt x="29483" y="2046"/>
                      <a:pt x="24634" y="43"/>
                      <a:pt x="19578" y="43"/>
                    </a:cubicBezTo>
                    <a:cubicBezTo>
                      <a:pt x="14522" y="43"/>
                      <a:pt x="9673" y="2046"/>
                      <a:pt x="6099" y="5610"/>
                    </a:cubicBezTo>
                    <a:cubicBezTo>
                      <a:pt x="2524" y="9175"/>
                      <a:pt x="515" y="14010"/>
                      <a:pt x="515" y="19051"/>
                    </a:cubicBezTo>
                    <a:cubicBezTo>
                      <a:pt x="515" y="24091"/>
                      <a:pt x="2524" y="28926"/>
                      <a:pt x="6099" y="32491"/>
                    </a:cubicBezTo>
                    <a:cubicBezTo>
                      <a:pt x="9673" y="36055"/>
                      <a:pt x="14522" y="38058"/>
                      <a:pt x="19578" y="3805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1C625302-F6FA-B0ED-4952-CD5F0160F122}"/>
                  </a:ext>
                </a:extLst>
              </p:cNvPr>
              <p:cNvSpPr/>
              <p:nvPr/>
            </p:nvSpPr>
            <p:spPr>
              <a:xfrm>
                <a:off x="7952511" y="2607770"/>
                <a:ext cx="38125" cy="38014"/>
              </a:xfrm>
              <a:custGeom>
                <a:avLst/>
                <a:gdLst>
                  <a:gd name="connsiteX0" fmla="*/ 19583 w 38125"/>
                  <a:gd name="connsiteY0" fmla="*/ 38074 h 38014"/>
                  <a:gd name="connsiteX1" fmla="*/ 33062 w 38125"/>
                  <a:gd name="connsiteY1" fmla="*/ 32507 h 38014"/>
                  <a:gd name="connsiteX2" fmla="*/ 38646 w 38125"/>
                  <a:gd name="connsiteY2" fmla="*/ 19067 h 38014"/>
                  <a:gd name="connsiteX3" fmla="*/ 33062 w 38125"/>
                  <a:gd name="connsiteY3" fmla="*/ 5627 h 38014"/>
                  <a:gd name="connsiteX4" fmla="*/ 19583 w 38125"/>
                  <a:gd name="connsiteY4" fmla="*/ 60 h 38014"/>
                  <a:gd name="connsiteX5" fmla="*/ 6103 w 38125"/>
                  <a:gd name="connsiteY5" fmla="*/ 5627 h 38014"/>
                  <a:gd name="connsiteX6" fmla="*/ 520 w 38125"/>
                  <a:gd name="connsiteY6" fmla="*/ 19067 h 38014"/>
                  <a:gd name="connsiteX7" fmla="*/ 6103 w 38125"/>
                  <a:gd name="connsiteY7" fmla="*/ 32507 h 38014"/>
                  <a:gd name="connsiteX8" fmla="*/ 19583 w 38125"/>
                  <a:gd name="connsiteY8" fmla="*/ 3807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3" y="38074"/>
                    </a:moveTo>
                    <a:cubicBezTo>
                      <a:pt x="24638" y="38074"/>
                      <a:pt x="29488" y="36072"/>
                      <a:pt x="33062" y="32507"/>
                    </a:cubicBezTo>
                    <a:cubicBezTo>
                      <a:pt x="36637" y="28943"/>
                      <a:pt x="38646" y="24108"/>
                      <a:pt x="38646" y="19067"/>
                    </a:cubicBezTo>
                    <a:cubicBezTo>
                      <a:pt x="38646" y="14026"/>
                      <a:pt x="36637" y="9191"/>
                      <a:pt x="33062" y="5627"/>
                    </a:cubicBezTo>
                    <a:cubicBezTo>
                      <a:pt x="29488" y="2062"/>
                      <a:pt x="24638" y="60"/>
                      <a:pt x="19583" y="60"/>
                    </a:cubicBezTo>
                    <a:cubicBezTo>
                      <a:pt x="14527" y="60"/>
                      <a:pt x="9678" y="2062"/>
                      <a:pt x="6103" y="5627"/>
                    </a:cubicBezTo>
                    <a:cubicBezTo>
                      <a:pt x="2529" y="9191"/>
                      <a:pt x="520" y="14026"/>
                      <a:pt x="520" y="19067"/>
                    </a:cubicBezTo>
                    <a:cubicBezTo>
                      <a:pt x="520" y="24108"/>
                      <a:pt x="2529" y="28943"/>
                      <a:pt x="6103" y="32507"/>
                    </a:cubicBezTo>
                    <a:cubicBezTo>
                      <a:pt x="9678" y="36072"/>
                      <a:pt x="14527" y="38074"/>
                      <a:pt x="19583" y="38074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FD869102-6152-30D6-68D1-68CD167A374E}"/>
                  </a:ext>
                </a:extLst>
              </p:cNvPr>
              <p:cNvSpPr/>
              <p:nvPr/>
            </p:nvSpPr>
            <p:spPr>
              <a:xfrm>
                <a:off x="7990383" y="2614028"/>
                <a:ext cx="38125" cy="38014"/>
              </a:xfrm>
              <a:custGeom>
                <a:avLst/>
                <a:gdLst>
                  <a:gd name="connsiteX0" fmla="*/ 19586 w 38125"/>
                  <a:gd name="connsiteY0" fmla="*/ 38075 h 38014"/>
                  <a:gd name="connsiteX1" fmla="*/ 33065 w 38125"/>
                  <a:gd name="connsiteY1" fmla="*/ 32508 h 38014"/>
                  <a:gd name="connsiteX2" fmla="*/ 38649 w 38125"/>
                  <a:gd name="connsiteY2" fmla="*/ 19068 h 38014"/>
                  <a:gd name="connsiteX3" fmla="*/ 33065 w 38125"/>
                  <a:gd name="connsiteY3" fmla="*/ 5627 h 38014"/>
                  <a:gd name="connsiteX4" fmla="*/ 19586 w 38125"/>
                  <a:gd name="connsiteY4" fmla="*/ 60 h 38014"/>
                  <a:gd name="connsiteX5" fmla="*/ 6106 w 38125"/>
                  <a:gd name="connsiteY5" fmla="*/ 5627 h 38014"/>
                  <a:gd name="connsiteX6" fmla="*/ 523 w 38125"/>
                  <a:gd name="connsiteY6" fmla="*/ 19068 h 38014"/>
                  <a:gd name="connsiteX7" fmla="*/ 6106 w 38125"/>
                  <a:gd name="connsiteY7" fmla="*/ 32508 h 38014"/>
                  <a:gd name="connsiteX8" fmla="*/ 19586 w 38125"/>
                  <a:gd name="connsiteY8" fmla="*/ 3807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6" y="38075"/>
                    </a:moveTo>
                    <a:cubicBezTo>
                      <a:pt x="24641" y="38075"/>
                      <a:pt x="29490" y="36072"/>
                      <a:pt x="33065" y="32508"/>
                    </a:cubicBezTo>
                    <a:cubicBezTo>
                      <a:pt x="36640" y="28943"/>
                      <a:pt x="38649" y="24108"/>
                      <a:pt x="38649" y="19068"/>
                    </a:cubicBezTo>
                    <a:cubicBezTo>
                      <a:pt x="38649" y="14027"/>
                      <a:pt x="36640" y="9192"/>
                      <a:pt x="33065" y="5627"/>
                    </a:cubicBezTo>
                    <a:cubicBezTo>
                      <a:pt x="29490" y="2063"/>
                      <a:pt x="24641" y="60"/>
                      <a:pt x="19586" y="60"/>
                    </a:cubicBezTo>
                    <a:cubicBezTo>
                      <a:pt x="14530" y="60"/>
                      <a:pt x="9681" y="2063"/>
                      <a:pt x="6106" y="5627"/>
                    </a:cubicBezTo>
                    <a:cubicBezTo>
                      <a:pt x="2532" y="9192"/>
                      <a:pt x="523" y="14027"/>
                      <a:pt x="523" y="19068"/>
                    </a:cubicBezTo>
                    <a:cubicBezTo>
                      <a:pt x="523" y="24108"/>
                      <a:pt x="2532" y="28943"/>
                      <a:pt x="6106" y="32508"/>
                    </a:cubicBezTo>
                    <a:cubicBezTo>
                      <a:pt x="9681" y="36072"/>
                      <a:pt x="14530" y="38075"/>
                      <a:pt x="19586" y="38075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23484F17-7319-924D-0D85-09B3BE0BCABF}"/>
                  </a:ext>
                </a:extLst>
              </p:cNvPr>
              <p:cNvSpPr/>
              <p:nvPr/>
            </p:nvSpPr>
            <p:spPr>
              <a:xfrm>
                <a:off x="8043670" y="2544675"/>
                <a:ext cx="38125" cy="38014"/>
              </a:xfrm>
              <a:custGeom>
                <a:avLst/>
                <a:gdLst>
                  <a:gd name="connsiteX0" fmla="*/ 19590 w 38125"/>
                  <a:gd name="connsiteY0" fmla="*/ 38070 h 38014"/>
                  <a:gd name="connsiteX1" fmla="*/ 33069 w 38125"/>
                  <a:gd name="connsiteY1" fmla="*/ 32502 h 38014"/>
                  <a:gd name="connsiteX2" fmla="*/ 38653 w 38125"/>
                  <a:gd name="connsiteY2" fmla="*/ 19062 h 38014"/>
                  <a:gd name="connsiteX3" fmla="*/ 33069 w 38125"/>
                  <a:gd name="connsiteY3" fmla="*/ 5622 h 38014"/>
                  <a:gd name="connsiteX4" fmla="*/ 19590 w 38125"/>
                  <a:gd name="connsiteY4" fmla="*/ 55 h 38014"/>
                  <a:gd name="connsiteX5" fmla="*/ 6111 w 38125"/>
                  <a:gd name="connsiteY5" fmla="*/ 5622 h 38014"/>
                  <a:gd name="connsiteX6" fmla="*/ 527 w 38125"/>
                  <a:gd name="connsiteY6" fmla="*/ 19062 h 38014"/>
                  <a:gd name="connsiteX7" fmla="*/ 6111 w 38125"/>
                  <a:gd name="connsiteY7" fmla="*/ 32502 h 38014"/>
                  <a:gd name="connsiteX8" fmla="*/ 19590 w 38125"/>
                  <a:gd name="connsiteY8" fmla="*/ 3807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0" y="38070"/>
                    </a:moveTo>
                    <a:cubicBezTo>
                      <a:pt x="24646" y="38070"/>
                      <a:pt x="29495" y="36067"/>
                      <a:pt x="33069" y="32502"/>
                    </a:cubicBezTo>
                    <a:cubicBezTo>
                      <a:pt x="36644" y="28938"/>
                      <a:pt x="38653" y="24103"/>
                      <a:pt x="38653" y="19062"/>
                    </a:cubicBezTo>
                    <a:cubicBezTo>
                      <a:pt x="38653" y="14021"/>
                      <a:pt x="36644" y="9186"/>
                      <a:pt x="33069" y="5622"/>
                    </a:cubicBezTo>
                    <a:cubicBezTo>
                      <a:pt x="29495" y="2057"/>
                      <a:pt x="24646" y="55"/>
                      <a:pt x="19590" y="55"/>
                    </a:cubicBezTo>
                    <a:cubicBezTo>
                      <a:pt x="14535" y="55"/>
                      <a:pt x="9685" y="2057"/>
                      <a:pt x="6111" y="5622"/>
                    </a:cubicBezTo>
                    <a:cubicBezTo>
                      <a:pt x="2536" y="9186"/>
                      <a:pt x="527" y="14021"/>
                      <a:pt x="527" y="19062"/>
                    </a:cubicBezTo>
                    <a:cubicBezTo>
                      <a:pt x="527" y="24103"/>
                      <a:pt x="2536" y="28938"/>
                      <a:pt x="6111" y="32502"/>
                    </a:cubicBezTo>
                    <a:cubicBezTo>
                      <a:pt x="9685" y="36067"/>
                      <a:pt x="14535" y="38070"/>
                      <a:pt x="19590" y="38070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90C95D03-C92D-87CA-C9E3-C273071D803B}"/>
                  </a:ext>
                </a:extLst>
              </p:cNvPr>
              <p:cNvSpPr/>
              <p:nvPr/>
            </p:nvSpPr>
            <p:spPr>
              <a:xfrm>
                <a:off x="7947085" y="2642754"/>
                <a:ext cx="38125" cy="38014"/>
              </a:xfrm>
              <a:custGeom>
                <a:avLst/>
                <a:gdLst>
                  <a:gd name="connsiteX0" fmla="*/ 19582 w 38125"/>
                  <a:gd name="connsiteY0" fmla="*/ 38077 h 38014"/>
                  <a:gd name="connsiteX1" fmla="*/ 33062 w 38125"/>
                  <a:gd name="connsiteY1" fmla="*/ 32510 h 38014"/>
                  <a:gd name="connsiteX2" fmla="*/ 38645 w 38125"/>
                  <a:gd name="connsiteY2" fmla="*/ 19070 h 38014"/>
                  <a:gd name="connsiteX3" fmla="*/ 33062 w 38125"/>
                  <a:gd name="connsiteY3" fmla="*/ 5629 h 38014"/>
                  <a:gd name="connsiteX4" fmla="*/ 19582 w 38125"/>
                  <a:gd name="connsiteY4" fmla="*/ 62 h 38014"/>
                  <a:gd name="connsiteX5" fmla="*/ 6103 w 38125"/>
                  <a:gd name="connsiteY5" fmla="*/ 5629 h 38014"/>
                  <a:gd name="connsiteX6" fmla="*/ 520 w 38125"/>
                  <a:gd name="connsiteY6" fmla="*/ 19070 h 38014"/>
                  <a:gd name="connsiteX7" fmla="*/ 6103 w 38125"/>
                  <a:gd name="connsiteY7" fmla="*/ 32510 h 38014"/>
                  <a:gd name="connsiteX8" fmla="*/ 19582 w 38125"/>
                  <a:gd name="connsiteY8" fmla="*/ 3807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2" y="38077"/>
                    </a:moveTo>
                    <a:cubicBezTo>
                      <a:pt x="24638" y="38077"/>
                      <a:pt x="29487" y="36074"/>
                      <a:pt x="33062" y="32510"/>
                    </a:cubicBezTo>
                    <a:cubicBezTo>
                      <a:pt x="36637" y="28946"/>
                      <a:pt x="38645" y="24111"/>
                      <a:pt x="38645" y="19070"/>
                    </a:cubicBezTo>
                    <a:cubicBezTo>
                      <a:pt x="38645" y="14029"/>
                      <a:pt x="36637" y="9194"/>
                      <a:pt x="33062" y="5629"/>
                    </a:cubicBezTo>
                    <a:cubicBezTo>
                      <a:pt x="29487" y="2065"/>
                      <a:pt x="24638" y="62"/>
                      <a:pt x="19582" y="62"/>
                    </a:cubicBezTo>
                    <a:cubicBezTo>
                      <a:pt x="14527" y="62"/>
                      <a:pt x="9678" y="2065"/>
                      <a:pt x="6103" y="5629"/>
                    </a:cubicBezTo>
                    <a:cubicBezTo>
                      <a:pt x="2528" y="9194"/>
                      <a:pt x="520" y="14029"/>
                      <a:pt x="520" y="19070"/>
                    </a:cubicBezTo>
                    <a:cubicBezTo>
                      <a:pt x="520" y="24111"/>
                      <a:pt x="2528" y="28946"/>
                      <a:pt x="6103" y="32510"/>
                    </a:cubicBezTo>
                    <a:cubicBezTo>
                      <a:pt x="9678" y="36074"/>
                      <a:pt x="14527" y="38077"/>
                      <a:pt x="19582" y="38077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5FD3A616-AE9B-42DD-BFAC-B1BA0EE8DC09}"/>
                  </a:ext>
                </a:extLst>
              </p:cNvPr>
              <p:cNvSpPr/>
              <p:nvPr/>
            </p:nvSpPr>
            <p:spPr>
              <a:xfrm>
                <a:off x="7886325" y="2490301"/>
                <a:ext cx="38125" cy="38014"/>
              </a:xfrm>
              <a:custGeom>
                <a:avLst/>
                <a:gdLst>
                  <a:gd name="connsiteX0" fmla="*/ 19578 w 38125"/>
                  <a:gd name="connsiteY0" fmla="*/ 38065 h 38014"/>
                  <a:gd name="connsiteX1" fmla="*/ 33057 w 38125"/>
                  <a:gd name="connsiteY1" fmla="*/ 32498 h 38014"/>
                  <a:gd name="connsiteX2" fmla="*/ 38640 w 38125"/>
                  <a:gd name="connsiteY2" fmla="*/ 19058 h 38014"/>
                  <a:gd name="connsiteX3" fmla="*/ 33057 w 38125"/>
                  <a:gd name="connsiteY3" fmla="*/ 5617 h 38014"/>
                  <a:gd name="connsiteX4" fmla="*/ 19578 w 38125"/>
                  <a:gd name="connsiteY4" fmla="*/ 50 h 38014"/>
                  <a:gd name="connsiteX5" fmla="*/ 6098 w 38125"/>
                  <a:gd name="connsiteY5" fmla="*/ 5617 h 38014"/>
                  <a:gd name="connsiteX6" fmla="*/ 515 w 38125"/>
                  <a:gd name="connsiteY6" fmla="*/ 19058 h 38014"/>
                  <a:gd name="connsiteX7" fmla="*/ 6098 w 38125"/>
                  <a:gd name="connsiteY7" fmla="*/ 32498 h 38014"/>
                  <a:gd name="connsiteX8" fmla="*/ 19578 w 38125"/>
                  <a:gd name="connsiteY8" fmla="*/ 3806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8" y="38065"/>
                    </a:moveTo>
                    <a:cubicBezTo>
                      <a:pt x="24633" y="38065"/>
                      <a:pt x="29482" y="36062"/>
                      <a:pt x="33057" y="32498"/>
                    </a:cubicBezTo>
                    <a:cubicBezTo>
                      <a:pt x="36632" y="28934"/>
                      <a:pt x="38640" y="24099"/>
                      <a:pt x="38640" y="19058"/>
                    </a:cubicBezTo>
                    <a:cubicBezTo>
                      <a:pt x="38640" y="14017"/>
                      <a:pt x="36632" y="9182"/>
                      <a:pt x="33057" y="5617"/>
                    </a:cubicBezTo>
                    <a:cubicBezTo>
                      <a:pt x="29482" y="2053"/>
                      <a:pt x="24633" y="50"/>
                      <a:pt x="19578" y="50"/>
                    </a:cubicBezTo>
                    <a:cubicBezTo>
                      <a:pt x="14522" y="50"/>
                      <a:pt x="9673" y="2053"/>
                      <a:pt x="6098" y="5617"/>
                    </a:cubicBezTo>
                    <a:cubicBezTo>
                      <a:pt x="2523" y="9182"/>
                      <a:pt x="515" y="14017"/>
                      <a:pt x="515" y="19058"/>
                    </a:cubicBezTo>
                    <a:cubicBezTo>
                      <a:pt x="515" y="24099"/>
                      <a:pt x="2523" y="28934"/>
                      <a:pt x="6098" y="32498"/>
                    </a:cubicBezTo>
                    <a:cubicBezTo>
                      <a:pt x="9673" y="36062"/>
                      <a:pt x="14522" y="38065"/>
                      <a:pt x="19578" y="38065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E440A088-186A-597F-9B58-444A3C2ACDE8}"/>
                  </a:ext>
                </a:extLst>
              </p:cNvPr>
              <p:cNvSpPr/>
              <p:nvPr/>
            </p:nvSpPr>
            <p:spPr>
              <a:xfrm>
                <a:off x="7918389" y="2518387"/>
                <a:ext cx="38125" cy="38014"/>
              </a:xfrm>
              <a:custGeom>
                <a:avLst/>
                <a:gdLst>
                  <a:gd name="connsiteX0" fmla="*/ 19580 w 38125"/>
                  <a:gd name="connsiteY0" fmla="*/ 38067 h 38014"/>
                  <a:gd name="connsiteX1" fmla="*/ 33060 w 38125"/>
                  <a:gd name="connsiteY1" fmla="*/ 32500 h 38014"/>
                  <a:gd name="connsiteX2" fmla="*/ 38643 w 38125"/>
                  <a:gd name="connsiteY2" fmla="*/ 19060 h 38014"/>
                  <a:gd name="connsiteX3" fmla="*/ 33060 w 38125"/>
                  <a:gd name="connsiteY3" fmla="*/ 5620 h 38014"/>
                  <a:gd name="connsiteX4" fmla="*/ 19580 w 38125"/>
                  <a:gd name="connsiteY4" fmla="*/ 52 h 38014"/>
                  <a:gd name="connsiteX5" fmla="*/ 6101 w 38125"/>
                  <a:gd name="connsiteY5" fmla="*/ 5620 h 38014"/>
                  <a:gd name="connsiteX6" fmla="*/ 517 w 38125"/>
                  <a:gd name="connsiteY6" fmla="*/ 19060 h 38014"/>
                  <a:gd name="connsiteX7" fmla="*/ 6101 w 38125"/>
                  <a:gd name="connsiteY7" fmla="*/ 32500 h 38014"/>
                  <a:gd name="connsiteX8" fmla="*/ 19580 w 38125"/>
                  <a:gd name="connsiteY8" fmla="*/ 3806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0" y="38067"/>
                    </a:moveTo>
                    <a:cubicBezTo>
                      <a:pt x="24636" y="38067"/>
                      <a:pt x="29485" y="36065"/>
                      <a:pt x="33060" y="32500"/>
                    </a:cubicBezTo>
                    <a:cubicBezTo>
                      <a:pt x="36634" y="28936"/>
                      <a:pt x="38643" y="24101"/>
                      <a:pt x="38643" y="19060"/>
                    </a:cubicBezTo>
                    <a:cubicBezTo>
                      <a:pt x="38643" y="14019"/>
                      <a:pt x="36634" y="9184"/>
                      <a:pt x="33060" y="5620"/>
                    </a:cubicBezTo>
                    <a:cubicBezTo>
                      <a:pt x="29485" y="2055"/>
                      <a:pt x="24636" y="52"/>
                      <a:pt x="19580" y="52"/>
                    </a:cubicBezTo>
                    <a:cubicBezTo>
                      <a:pt x="14525" y="52"/>
                      <a:pt x="9676" y="2055"/>
                      <a:pt x="6101" y="5620"/>
                    </a:cubicBezTo>
                    <a:cubicBezTo>
                      <a:pt x="2526" y="9184"/>
                      <a:pt x="517" y="14019"/>
                      <a:pt x="517" y="19060"/>
                    </a:cubicBezTo>
                    <a:cubicBezTo>
                      <a:pt x="517" y="24101"/>
                      <a:pt x="2526" y="28936"/>
                      <a:pt x="6101" y="32500"/>
                    </a:cubicBezTo>
                    <a:cubicBezTo>
                      <a:pt x="9676" y="36065"/>
                      <a:pt x="14525" y="38067"/>
                      <a:pt x="19580" y="38067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D69343F0-9B8C-1B22-EABC-6131743C790D}"/>
                  </a:ext>
                </a:extLst>
              </p:cNvPr>
              <p:cNvSpPr/>
              <p:nvPr/>
            </p:nvSpPr>
            <p:spPr>
              <a:xfrm>
                <a:off x="8064296" y="2543068"/>
                <a:ext cx="38125" cy="38014"/>
              </a:xfrm>
              <a:custGeom>
                <a:avLst/>
                <a:gdLst>
                  <a:gd name="connsiteX0" fmla="*/ 19592 w 38125"/>
                  <a:gd name="connsiteY0" fmla="*/ 38069 h 38014"/>
                  <a:gd name="connsiteX1" fmla="*/ 33071 w 38125"/>
                  <a:gd name="connsiteY1" fmla="*/ 32502 h 38014"/>
                  <a:gd name="connsiteX2" fmla="*/ 38654 w 38125"/>
                  <a:gd name="connsiteY2" fmla="*/ 19062 h 38014"/>
                  <a:gd name="connsiteX3" fmla="*/ 33071 w 38125"/>
                  <a:gd name="connsiteY3" fmla="*/ 5622 h 38014"/>
                  <a:gd name="connsiteX4" fmla="*/ 19592 w 38125"/>
                  <a:gd name="connsiteY4" fmla="*/ 54 h 38014"/>
                  <a:gd name="connsiteX5" fmla="*/ 6112 w 38125"/>
                  <a:gd name="connsiteY5" fmla="*/ 5622 h 38014"/>
                  <a:gd name="connsiteX6" fmla="*/ 529 w 38125"/>
                  <a:gd name="connsiteY6" fmla="*/ 19062 h 38014"/>
                  <a:gd name="connsiteX7" fmla="*/ 6112 w 38125"/>
                  <a:gd name="connsiteY7" fmla="*/ 32502 h 38014"/>
                  <a:gd name="connsiteX8" fmla="*/ 19592 w 38125"/>
                  <a:gd name="connsiteY8" fmla="*/ 3806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2" y="38069"/>
                    </a:moveTo>
                    <a:cubicBezTo>
                      <a:pt x="24647" y="38069"/>
                      <a:pt x="29496" y="36067"/>
                      <a:pt x="33071" y="32502"/>
                    </a:cubicBezTo>
                    <a:cubicBezTo>
                      <a:pt x="36646" y="28938"/>
                      <a:pt x="38654" y="24103"/>
                      <a:pt x="38654" y="19062"/>
                    </a:cubicBezTo>
                    <a:cubicBezTo>
                      <a:pt x="38654" y="14021"/>
                      <a:pt x="36646" y="9186"/>
                      <a:pt x="33071" y="5622"/>
                    </a:cubicBezTo>
                    <a:cubicBezTo>
                      <a:pt x="29496" y="2057"/>
                      <a:pt x="24647" y="54"/>
                      <a:pt x="19592" y="54"/>
                    </a:cubicBezTo>
                    <a:cubicBezTo>
                      <a:pt x="14536" y="54"/>
                      <a:pt x="9687" y="2057"/>
                      <a:pt x="6112" y="5622"/>
                    </a:cubicBezTo>
                    <a:cubicBezTo>
                      <a:pt x="2537" y="9186"/>
                      <a:pt x="529" y="14021"/>
                      <a:pt x="529" y="19062"/>
                    </a:cubicBezTo>
                    <a:cubicBezTo>
                      <a:pt x="529" y="24103"/>
                      <a:pt x="2537" y="28938"/>
                      <a:pt x="6112" y="32502"/>
                    </a:cubicBezTo>
                    <a:cubicBezTo>
                      <a:pt x="9687" y="36067"/>
                      <a:pt x="14536" y="38069"/>
                      <a:pt x="19592" y="38069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7AEF59C-AACF-E899-2B4F-DFD455247C20}"/>
                  </a:ext>
                </a:extLst>
              </p:cNvPr>
              <p:cNvSpPr/>
              <p:nvPr/>
            </p:nvSpPr>
            <p:spPr>
              <a:xfrm>
                <a:off x="8137560" y="2445779"/>
                <a:ext cx="38125" cy="38014"/>
              </a:xfrm>
              <a:custGeom>
                <a:avLst/>
                <a:gdLst>
                  <a:gd name="connsiteX0" fmla="*/ 19597 w 38125"/>
                  <a:gd name="connsiteY0" fmla="*/ 38062 h 38014"/>
                  <a:gd name="connsiteX1" fmla="*/ 33077 w 38125"/>
                  <a:gd name="connsiteY1" fmla="*/ 32495 h 38014"/>
                  <a:gd name="connsiteX2" fmla="*/ 38660 w 38125"/>
                  <a:gd name="connsiteY2" fmla="*/ 19054 h 38014"/>
                  <a:gd name="connsiteX3" fmla="*/ 33077 w 38125"/>
                  <a:gd name="connsiteY3" fmla="*/ 5614 h 38014"/>
                  <a:gd name="connsiteX4" fmla="*/ 19597 w 38125"/>
                  <a:gd name="connsiteY4" fmla="*/ 47 h 38014"/>
                  <a:gd name="connsiteX5" fmla="*/ 6118 w 38125"/>
                  <a:gd name="connsiteY5" fmla="*/ 5614 h 38014"/>
                  <a:gd name="connsiteX6" fmla="*/ 535 w 38125"/>
                  <a:gd name="connsiteY6" fmla="*/ 19054 h 38014"/>
                  <a:gd name="connsiteX7" fmla="*/ 6118 w 38125"/>
                  <a:gd name="connsiteY7" fmla="*/ 32495 h 38014"/>
                  <a:gd name="connsiteX8" fmla="*/ 19597 w 38125"/>
                  <a:gd name="connsiteY8" fmla="*/ 3806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7" y="38062"/>
                    </a:moveTo>
                    <a:cubicBezTo>
                      <a:pt x="24653" y="38062"/>
                      <a:pt x="29502" y="36059"/>
                      <a:pt x="33077" y="32495"/>
                    </a:cubicBezTo>
                    <a:cubicBezTo>
                      <a:pt x="36652" y="28930"/>
                      <a:pt x="38660" y="24095"/>
                      <a:pt x="38660" y="19054"/>
                    </a:cubicBezTo>
                    <a:cubicBezTo>
                      <a:pt x="38660" y="14013"/>
                      <a:pt x="36652" y="9178"/>
                      <a:pt x="33077" y="5614"/>
                    </a:cubicBezTo>
                    <a:cubicBezTo>
                      <a:pt x="29502" y="2049"/>
                      <a:pt x="24653" y="47"/>
                      <a:pt x="19597" y="47"/>
                    </a:cubicBezTo>
                    <a:cubicBezTo>
                      <a:pt x="14542" y="47"/>
                      <a:pt x="9693" y="2049"/>
                      <a:pt x="6118" y="5614"/>
                    </a:cubicBezTo>
                    <a:cubicBezTo>
                      <a:pt x="2543" y="9178"/>
                      <a:pt x="535" y="14013"/>
                      <a:pt x="535" y="19054"/>
                    </a:cubicBezTo>
                    <a:cubicBezTo>
                      <a:pt x="535" y="24095"/>
                      <a:pt x="2543" y="28930"/>
                      <a:pt x="6118" y="32495"/>
                    </a:cubicBezTo>
                    <a:cubicBezTo>
                      <a:pt x="9693" y="36059"/>
                      <a:pt x="14542" y="38062"/>
                      <a:pt x="19597" y="38062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98DA47C7-1B54-4A16-5580-E84B796E9E04}"/>
                  </a:ext>
                </a:extLst>
              </p:cNvPr>
              <p:cNvSpPr/>
              <p:nvPr/>
            </p:nvSpPr>
            <p:spPr>
              <a:xfrm>
                <a:off x="8290495" y="2543431"/>
                <a:ext cx="38125" cy="38014"/>
              </a:xfrm>
              <a:custGeom>
                <a:avLst/>
                <a:gdLst>
                  <a:gd name="connsiteX0" fmla="*/ 19609 w 38125"/>
                  <a:gd name="connsiteY0" fmla="*/ 38069 h 38014"/>
                  <a:gd name="connsiteX1" fmla="*/ 33089 w 38125"/>
                  <a:gd name="connsiteY1" fmla="*/ 32502 h 38014"/>
                  <a:gd name="connsiteX2" fmla="*/ 38672 w 38125"/>
                  <a:gd name="connsiteY2" fmla="*/ 19062 h 38014"/>
                  <a:gd name="connsiteX3" fmla="*/ 33089 w 38125"/>
                  <a:gd name="connsiteY3" fmla="*/ 5622 h 38014"/>
                  <a:gd name="connsiteX4" fmla="*/ 19609 w 38125"/>
                  <a:gd name="connsiteY4" fmla="*/ 54 h 38014"/>
                  <a:gd name="connsiteX5" fmla="*/ 6130 w 38125"/>
                  <a:gd name="connsiteY5" fmla="*/ 5622 h 38014"/>
                  <a:gd name="connsiteX6" fmla="*/ 547 w 38125"/>
                  <a:gd name="connsiteY6" fmla="*/ 19062 h 38014"/>
                  <a:gd name="connsiteX7" fmla="*/ 6130 w 38125"/>
                  <a:gd name="connsiteY7" fmla="*/ 32502 h 38014"/>
                  <a:gd name="connsiteX8" fmla="*/ 19609 w 38125"/>
                  <a:gd name="connsiteY8" fmla="*/ 3806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9" y="38069"/>
                    </a:moveTo>
                    <a:cubicBezTo>
                      <a:pt x="24665" y="38069"/>
                      <a:pt x="29514" y="36067"/>
                      <a:pt x="33089" y="32502"/>
                    </a:cubicBezTo>
                    <a:cubicBezTo>
                      <a:pt x="36664" y="28938"/>
                      <a:pt x="38672" y="24103"/>
                      <a:pt x="38672" y="19062"/>
                    </a:cubicBezTo>
                    <a:cubicBezTo>
                      <a:pt x="38672" y="14021"/>
                      <a:pt x="36664" y="9186"/>
                      <a:pt x="33089" y="5622"/>
                    </a:cubicBezTo>
                    <a:cubicBezTo>
                      <a:pt x="29514" y="2057"/>
                      <a:pt x="24665" y="54"/>
                      <a:pt x="19609" y="54"/>
                    </a:cubicBezTo>
                    <a:cubicBezTo>
                      <a:pt x="14554" y="54"/>
                      <a:pt x="9705" y="2057"/>
                      <a:pt x="6130" y="5622"/>
                    </a:cubicBezTo>
                    <a:cubicBezTo>
                      <a:pt x="2555" y="9186"/>
                      <a:pt x="547" y="14021"/>
                      <a:pt x="547" y="19062"/>
                    </a:cubicBezTo>
                    <a:cubicBezTo>
                      <a:pt x="547" y="24103"/>
                      <a:pt x="2555" y="28938"/>
                      <a:pt x="6130" y="32502"/>
                    </a:cubicBezTo>
                    <a:cubicBezTo>
                      <a:pt x="9705" y="36067"/>
                      <a:pt x="14554" y="38069"/>
                      <a:pt x="19609" y="38069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9B1BD86D-C225-D381-C605-50AC56C497EF}"/>
                  </a:ext>
                </a:extLst>
              </p:cNvPr>
              <p:cNvSpPr/>
              <p:nvPr/>
            </p:nvSpPr>
            <p:spPr>
              <a:xfrm>
                <a:off x="8509653" y="2639047"/>
                <a:ext cx="38125" cy="38014"/>
              </a:xfrm>
              <a:custGeom>
                <a:avLst/>
                <a:gdLst>
                  <a:gd name="connsiteX0" fmla="*/ 19627 w 38125"/>
                  <a:gd name="connsiteY0" fmla="*/ 38077 h 38014"/>
                  <a:gd name="connsiteX1" fmla="*/ 33106 w 38125"/>
                  <a:gd name="connsiteY1" fmla="*/ 32510 h 38014"/>
                  <a:gd name="connsiteX2" fmla="*/ 38689 w 38125"/>
                  <a:gd name="connsiteY2" fmla="*/ 19069 h 38014"/>
                  <a:gd name="connsiteX3" fmla="*/ 33106 w 38125"/>
                  <a:gd name="connsiteY3" fmla="*/ 5629 h 38014"/>
                  <a:gd name="connsiteX4" fmla="*/ 19627 w 38125"/>
                  <a:gd name="connsiteY4" fmla="*/ 62 h 38014"/>
                  <a:gd name="connsiteX5" fmla="*/ 6147 w 38125"/>
                  <a:gd name="connsiteY5" fmla="*/ 5629 h 38014"/>
                  <a:gd name="connsiteX6" fmla="*/ 564 w 38125"/>
                  <a:gd name="connsiteY6" fmla="*/ 19069 h 38014"/>
                  <a:gd name="connsiteX7" fmla="*/ 6147 w 38125"/>
                  <a:gd name="connsiteY7" fmla="*/ 32510 h 38014"/>
                  <a:gd name="connsiteX8" fmla="*/ 19627 w 38125"/>
                  <a:gd name="connsiteY8" fmla="*/ 3807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27" y="38077"/>
                    </a:moveTo>
                    <a:cubicBezTo>
                      <a:pt x="24682" y="38077"/>
                      <a:pt x="29531" y="36074"/>
                      <a:pt x="33106" y="32510"/>
                    </a:cubicBezTo>
                    <a:cubicBezTo>
                      <a:pt x="36681" y="28945"/>
                      <a:pt x="38689" y="24110"/>
                      <a:pt x="38689" y="19069"/>
                    </a:cubicBezTo>
                    <a:cubicBezTo>
                      <a:pt x="38689" y="14029"/>
                      <a:pt x="36681" y="9194"/>
                      <a:pt x="33106" y="5629"/>
                    </a:cubicBezTo>
                    <a:cubicBezTo>
                      <a:pt x="29531" y="2065"/>
                      <a:pt x="24682" y="62"/>
                      <a:pt x="19627" y="62"/>
                    </a:cubicBezTo>
                    <a:cubicBezTo>
                      <a:pt x="14571" y="62"/>
                      <a:pt x="9722" y="2065"/>
                      <a:pt x="6147" y="5629"/>
                    </a:cubicBezTo>
                    <a:cubicBezTo>
                      <a:pt x="2573" y="9194"/>
                      <a:pt x="564" y="14029"/>
                      <a:pt x="564" y="19069"/>
                    </a:cubicBezTo>
                    <a:cubicBezTo>
                      <a:pt x="564" y="24110"/>
                      <a:pt x="2573" y="28945"/>
                      <a:pt x="6147" y="32510"/>
                    </a:cubicBezTo>
                    <a:cubicBezTo>
                      <a:pt x="9722" y="36074"/>
                      <a:pt x="14571" y="38077"/>
                      <a:pt x="19627" y="38077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2FAF6255-3545-FD7A-0545-3D0B52B30460}"/>
                  </a:ext>
                </a:extLst>
              </p:cNvPr>
              <p:cNvSpPr/>
              <p:nvPr/>
            </p:nvSpPr>
            <p:spPr>
              <a:xfrm>
                <a:off x="8411060" y="2619107"/>
                <a:ext cx="38125" cy="38014"/>
              </a:xfrm>
              <a:custGeom>
                <a:avLst/>
                <a:gdLst>
                  <a:gd name="connsiteX0" fmla="*/ 19619 w 38125"/>
                  <a:gd name="connsiteY0" fmla="*/ 38075 h 38014"/>
                  <a:gd name="connsiteX1" fmla="*/ 33098 w 38125"/>
                  <a:gd name="connsiteY1" fmla="*/ 32508 h 38014"/>
                  <a:gd name="connsiteX2" fmla="*/ 38682 w 38125"/>
                  <a:gd name="connsiteY2" fmla="*/ 19068 h 38014"/>
                  <a:gd name="connsiteX3" fmla="*/ 33098 w 38125"/>
                  <a:gd name="connsiteY3" fmla="*/ 5628 h 38014"/>
                  <a:gd name="connsiteX4" fmla="*/ 19619 w 38125"/>
                  <a:gd name="connsiteY4" fmla="*/ 60 h 38014"/>
                  <a:gd name="connsiteX5" fmla="*/ 6140 w 38125"/>
                  <a:gd name="connsiteY5" fmla="*/ 5628 h 38014"/>
                  <a:gd name="connsiteX6" fmla="*/ 556 w 38125"/>
                  <a:gd name="connsiteY6" fmla="*/ 19068 h 38014"/>
                  <a:gd name="connsiteX7" fmla="*/ 6140 w 38125"/>
                  <a:gd name="connsiteY7" fmla="*/ 32508 h 38014"/>
                  <a:gd name="connsiteX8" fmla="*/ 19619 w 38125"/>
                  <a:gd name="connsiteY8" fmla="*/ 3807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19" y="38075"/>
                    </a:moveTo>
                    <a:cubicBezTo>
                      <a:pt x="24674" y="38075"/>
                      <a:pt x="29524" y="36073"/>
                      <a:pt x="33098" y="32508"/>
                    </a:cubicBezTo>
                    <a:cubicBezTo>
                      <a:pt x="36673" y="28944"/>
                      <a:pt x="38682" y="24109"/>
                      <a:pt x="38682" y="19068"/>
                    </a:cubicBezTo>
                    <a:cubicBezTo>
                      <a:pt x="38682" y="14027"/>
                      <a:pt x="36673" y="9192"/>
                      <a:pt x="33098" y="5628"/>
                    </a:cubicBezTo>
                    <a:cubicBezTo>
                      <a:pt x="29524" y="2063"/>
                      <a:pt x="24674" y="60"/>
                      <a:pt x="19619" y="60"/>
                    </a:cubicBezTo>
                    <a:cubicBezTo>
                      <a:pt x="14563" y="60"/>
                      <a:pt x="9714" y="2063"/>
                      <a:pt x="6140" y="5628"/>
                    </a:cubicBezTo>
                    <a:cubicBezTo>
                      <a:pt x="2565" y="9192"/>
                      <a:pt x="556" y="14027"/>
                      <a:pt x="556" y="19068"/>
                    </a:cubicBezTo>
                    <a:cubicBezTo>
                      <a:pt x="556" y="24109"/>
                      <a:pt x="2565" y="28944"/>
                      <a:pt x="6140" y="32508"/>
                    </a:cubicBezTo>
                    <a:cubicBezTo>
                      <a:pt x="9714" y="36073"/>
                      <a:pt x="14563" y="38075"/>
                      <a:pt x="19619" y="38075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3C0CE88F-D9CD-469D-7258-CAB7D8D88BE8}"/>
                  </a:ext>
                </a:extLst>
              </p:cNvPr>
              <p:cNvSpPr/>
              <p:nvPr/>
            </p:nvSpPr>
            <p:spPr>
              <a:xfrm>
                <a:off x="8129592" y="2724733"/>
                <a:ext cx="38125" cy="38014"/>
              </a:xfrm>
              <a:custGeom>
                <a:avLst/>
                <a:gdLst>
                  <a:gd name="connsiteX0" fmla="*/ 19597 w 38125"/>
                  <a:gd name="connsiteY0" fmla="*/ 38084 h 38014"/>
                  <a:gd name="connsiteX1" fmla="*/ 33076 w 38125"/>
                  <a:gd name="connsiteY1" fmla="*/ 32517 h 38014"/>
                  <a:gd name="connsiteX2" fmla="*/ 38660 w 38125"/>
                  <a:gd name="connsiteY2" fmla="*/ 19076 h 38014"/>
                  <a:gd name="connsiteX3" fmla="*/ 33076 w 38125"/>
                  <a:gd name="connsiteY3" fmla="*/ 5636 h 38014"/>
                  <a:gd name="connsiteX4" fmla="*/ 19597 w 38125"/>
                  <a:gd name="connsiteY4" fmla="*/ 69 h 38014"/>
                  <a:gd name="connsiteX5" fmla="*/ 6117 w 38125"/>
                  <a:gd name="connsiteY5" fmla="*/ 5636 h 38014"/>
                  <a:gd name="connsiteX6" fmla="*/ 534 w 38125"/>
                  <a:gd name="connsiteY6" fmla="*/ 19076 h 38014"/>
                  <a:gd name="connsiteX7" fmla="*/ 6117 w 38125"/>
                  <a:gd name="connsiteY7" fmla="*/ 32517 h 38014"/>
                  <a:gd name="connsiteX8" fmla="*/ 19597 w 38125"/>
                  <a:gd name="connsiteY8" fmla="*/ 3808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7" y="38084"/>
                    </a:moveTo>
                    <a:cubicBezTo>
                      <a:pt x="24652" y="38084"/>
                      <a:pt x="29501" y="36081"/>
                      <a:pt x="33076" y="32517"/>
                    </a:cubicBezTo>
                    <a:cubicBezTo>
                      <a:pt x="36651" y="28952"/>
                      <a:pt x="38660" y="24117"/>
                      <a:pt x="38660" y="19076"/>
                    </a:cubicBezTo>
                    <a:cubicBezTo>
                      <a:pt x="38660" y="14035"/>
                      <a:pt x="36651" y="9200"/>
                      <a:pt x="33076" y="5636"/>
                    </a:cubicBezTo>
                    <a:cubicBezTo>
                      <a:pt x="29501" y="2072"/>
                      <a:pt x="24652" y="69"/>
                      <a:pt x="19597" y="69"/>
                    </a:cubicBezTo>
                    <a:cubicBezTo>
                      <a:pt x="14541" y="69"/>
                      <a:pt x="9692" y="2072"/>
                      <a:pt x="6117" y="5636"/>
                    </a:cubicBezTo>
                    <a:cubicBezTo>
                      <a:pt x="2543" y="9200"/>
                      <a:pt x="534" y="14035"/>
                      <a:pt x="534" y="19076"/>
                    </a:cubicBezTo>
                    <a:cubicBezTo>
                      <a:pt x="534" y="24117"/>
                      <a:pt x="2543" y="28952"/>
                      <a:pt x="6117" y="32517"/>
                    </a:cubicBezTo>
                    <a:cubicBezTo>
                      <a:pt x="9692" y="36081"/>
                      <a:pt x="14541" y="38084"/>
                      <a:pt x="19597" y="38084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1D621D9D-D45D-FF3E-05DD-006E723E35DB}"/>
                  </a:ext>
                </a:extLst>
              </p:cNvPr>
              <p:cNvSpPr/>
              <p:nvPr/>
            </p:nvSpPr>
            <p:spPr>
              <a:xfrm>
                <a:off x="8033134" y="2871424"/>
                <a:ext cx="38125" cy="38014"/>
              </a:xfrm>
              <a:custGeom>
                <a:avLst/>
                <a:gdLst>
                  <a:gd name="connsiteX0" fmla="*/ 19589 w 38125"/>
                  <a:gd name="connsiteY0" fmla="*/ 38095 h 38014"/>
                  <a:gd name="connsiteX1" fmla="*/ 33069 w 38125"/>
                  <a:gd name="connsiteY1" fmla="*/ 32528 h 38014"/>
                  <a:gd name="connsiteX2" fmla="*/ 38652 w 38125"/>
                  <a:gd name="connsiteY2" fmla="*/ 19088 h 38014"/>
                  <a:gd name="connsiteX3" fmla="*/ 33069 w 38125"/>
                  <a:gd name="connsiteY3" fmla="*/ 5647 h 38014"/>
                  <a:gd name="connsiteX4" fmla="*/ 19589 w 38125"/>
                  <a:gd name="connsiteY4" fmla="*/ 80 h 38014"/>
                  <a:gd name="connsiteX5" fmla="*/ 6110 w 38125"/>
                  <a:gd name="connsiteY5" fmla="*/ 5647 h 38014"/>
                  <a:gd name="connsiteX6" fmla="*/ 526 w 38125"/>
                  <a:gd name="connsiteY6" fmla="*/ 19088 h 38014"/>
                  <a:gd name="connsiteX7" fmla="*/ 6110 w 38125"/>
                  <a:gd name="connsiteY7" fmla="*/ 32528 h 38014"/>
                  <a:gd name="connsiteX8" fmla="*/ 19589 w 38125"/>
                  <a:gd name="connsiteY8" fmla="*/ 3809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9" y="38095"/>
                    </a:moveTo>
                    <a:cubicBezTo>
                      <a:pt x="24645" y="38095"/>
                      <a:pt x="29494" y="36093"/>
                      <a:pt x="33069" y="32528"/>
                    </a:cubicBezTo>
                    <a:cubicBezTo>
                      <a:pt x="36643" y="28964"/>
                      <a:pt x="38652" y="24129"/>
                      <a:pt x="38652" y="19088"/>
                    </a:cubicBezTo>
                    <a:cubicBezTo>
                      <a:pt x="38652" y="14047"/>
                      <a:pt x="36643" y="9212"/>
                      <a:pt x="33069" y="5647"/>
                    </a:cubicBezTo>
                    <a:cubicBezTo>
                      <a:pt x="29494" y="2083"/>
                      <a:pt x="24645" y="80"/>
                      <a:pt x="19589" y="80"/>
                    </a:cubicBezTo>
                    <a:cubicBezTo>
                      <a:pt x="14534" y="80"/>
                      <a:pt x="9685" y="2083"/>
                      <a:pt x="6110" y="5647"/>
                    </a:cubicBezTo>
                    <a:cubicBezTo>
                      <a:pt x="2535" y="9212"/>
                      <a:pt x="526" y="14047"/>
                      <a:pt x="526" y="19088"/>
                    </a:cubicBezTo>
                    <a:cubicBezTo>
                      <a:pt x="526" y="24129"/>
                      <a:pt x="2535" y="28964"/>
                      <a:pt x="6110" y="32528"/>
                    </a:cubicBezTo>
                    <a:cubicBezTo>
                      <a:pt x="9685" y="36093"/>
                      <a:pt x="14534" y="38095"/>
                      <a:pt x="19589" y="38095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B46544AE-E302-8DFE-3B1E-DF78AADB9B5E}"/>
                  </a:ext>
                </a:extLst>
              </p:cNvPr>
              <p:cNvSpPr/>
              <p:nvPr/>
            </p:nvSpPr>
            <p:spPr>
              <a:xfrm>
                <a:off x="8043632" y="3041796"/>
                <a:ext cx="38125" cy="38014"/>
              </a:xfrm>
              <a:custGeom>
                <a:avLst/>
                <a:gdLst>
                  <a:gd name="connsiteX0" fmla="*/ 19590 w 38125"/>
                  <a:gd name="connsiteY0" fmla="*/ 38109 h 38014"/>
                  <a:gd name="connsiteX1" fmla="*/ 33069 w 38125"/>
                  <a:gd name="connsiteY1" fmla="*/ 32542 h 38014"/>
                  <a:gd name="connsiteX2" fmla="*/ 38653 w 38125"/>
                  <a:gd name="connsiteY2" fmla="*/ 19101 h 38014"/>
                  <a:gd name="connsiteX3" fmla="*/ 33069 w 38125"/>
                  <a:gd name="connsiteY3" fmla="*/ 5661 h 38014"/>
                  <a:gd name="connsiteX4" fmla="*/ 19590 w 38125"/>
                  <a:gd name="connsiteY4" fmla="*/ 94 h 38014"/>
                  <a:gd name="connsiteX5" fmla="*/ 6111 w 38125"/>
                  <a:gd name="connsiteY5" fmla="*/ 5661 h 38014"/>
                  <a:gd name="connsiteX6" fmla="*/ 527 w 38125"/>
                  <a:gd name="connsiteY6" fmla="*/ 19101 h 38014"/>
                  <a:gd name="connsiteX7" fmla="*/ 6111 w 38125"/>
                  <a:gd name="connsiteY7" fmla="*/ 32542 h 38014"/>
                  <a:gd name="connsiteX8" fmla="*/ 19590 w 38125"/>
                  <a:gd name="connsiteY8" fmla="*/ 3810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0" y="38109"/>
                    </a:moveTo>
                    <a:cubicBezTo>
                      <a:pt x="24646" y="38109"/>
                      <a:pt x="29495" y="36106"/>
                      <a:pt x="33069" y="32542"/>
                    </a:cubicBezTo>
                    <a:cubicBezTo>
                      <a:pt x="36644" y="28977"/>
                      <a:pt x="38653" y="24142"/>
                      <a:pt x="38653" y="19101"/>
                    </a:cubicBezTo>
                    <a:cubicBezTo>
                      <a:pt x="38653" y="14060"/>
                      <a:pt x="36644" y="9225"/>
                      <a:pt x="33069" y="5661"/>
                    </a:cubicBezTo>
                    <a:cubicBezTo>
                      <a:pt x="29495" y="2097"/>
                      <a:pt x="24646" y="94"/>
                      <a:pt x="19590" y="94"/>
                    </a:cubicBezTo>
                    <a:cubicBezTo>
                      <a:pt x="14535" y="94"/>
                      <a:pt x="9685" y="2097"/>
                      <a:pt x="6111" y="5661"/>
                    </a:cubicBezTo>
                    <a:cubicBezTo>
                      <a:pt x="2536" y="9225"/>
                      <a:pt x="527" y="14060"/>
                      <a:pt x="527" y="19101"/>
                    </a:cubicBezTo>
                    <a:cubicBezTo>
                      <a:pt x="527" y="24142"/>
                      <a:pt x="2536" y="28977"/>
                      <a:pt x="6111" y="32542"/>
                    </a:cubicBezTo>
                    <a:cubicBezTo>
                      <a:pt x="9685" y="36106"/>
                      <a:pt x="14535" y="38109"/>
                      <a:pt x="19590" y="38109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8BFAE3D2-7731-BF61-630C-3FF2402F95E0}"/>
                  </a:ext>
                </a:extLst>
              </p:cNvPr>
              <p:cNvSpPr/>
              <p:nvPr/>
            </p:nvSpPr>
            <p:spPr>
              <a:xfrm>
                <a:off x="7956972" y="2867394"/>
                <a:ext cx="38125" cy="38014"/>
              </a:xfrm>
              <a:custGeom>
                <a:avLst/>
                <a:gdLst>
                  <a:gd name="connsiteX0" fmla="*/ 19583 w 38125"/>
                  <a:gd name="connsiteY0" fmla="*/ 38095 h 38014"/>
                  <a:gd name="connsiteX1" fmla="*/ 33063 w 38125"/>
                  <a:gd name="connsiteY1" fmla="*/ 32528 h 38014"/>
                  <a:gd name="connsiteX2" fmla="*/ 38646 w 38125"/>
                  <a:gd name="connsiteY2" fmla="*/ 19087 h 38014"/>
                  <a:gd name="connsiteX3" fmla="*/ 33063 w 38125"/>
                  <a:gd name="connsiteY3" fmla="*/ 5647 h 38014"/>
                  <a:gd name="connsiteX4" fmla="*/ 19583 w 38125"/>
                  <a:gd name="connsiteY4" fmla="*/ 80 h 38014"/>
                  <a:gd name="connsiteX5" fmla="*/ 6104 w 38125"/>
                  <a:gd name="connsiteY5" fmla="*/ 5647 h 38014"/>
                  <a:gd name="connsiteX6" fmla="*/ 520 w 38125"/>
                  <a:gd name="connsiteY6" fmla="*/ 19087 h 38014"/>
                  <a:gd name="connsiteX7" fmla="*/ 6104 w 38125"/>
                  <a:gd name="connsiteY7" fmla="*/ 32528 h 38014"/>
                  <a:gd name="connsiteX8" fmla="*/ 19583 w 38125"/>
                  <a:gd name="connsiteY8" fmla="*/ 3809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3" y="38095"/>
                    </a:moveTo>
                    <a:cubicBezTo>
                      <a:pt x="24639" y="38095"/>
                      <a:pt x="29488" y="36092"/>
                      <a:pt x="33063" y="32528"/>
                    </a:cubicBezTo>
                    <a:cubicBezTo>
                      <a:pt x="36637" y="28963"/>
                      <a:pt x="38646" y="24128"/>
                      <a:pt x="38646" y="19087"/>
                    </a:cubicBezTo>
                    <a:cubicBezTo>
                      <a:pt x="38646" y="14047"/>
                      <a:pt x="36637" y="9212"/>
                      <a:pt x="33063" y="5647"/>
                    </a:cubicBezTo>
                    <a:cubicBezTo>
                      <a:pt x="29488" y="2083"/>
                      <a:pt x="24639" y="80"/>
                      <a:pt x="19583" y="80"/>
                    </a:cubicBezTo>
                    <a:cubicBezTo>
                      <a:pt x="14528" y="80"/>
                      <a:pt x="9679" y="2083"/>
                      <a:pt x="6104" y="5647"/>
                    </a:cubicBezTo>
                    <a:cubicBezTo>
                      <a:pt x="2529" y="9212"/>
                      <a:pt x="520" y="14047"/>
                      <a:pt x="520" y="19087"/>
                    </a:cubicBezTo>
                    <a:cubicBezTo>
                      <a:pt x="520" y="24128"/>
                      <a:pt x="2529" y="28963"/>
                      <a:pt x="6104" y="32528"/>
                    </a:cubicBezTo>
                    <a:cubicBezTo>
                      <a:pt x="9679" y="36092"/>
                      <a:pt x="14528" y="38095"/>
                      <a:pt x="19583" y="38095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147ED0A6-F376-C5FB-DB2B-D56C3074D979}"/>
                  </a:ext>
                </a:extLst>
              </p:cNvPr>
              <p:cNvSpPr/>
              <p:nvPr/>
            </p:nvSpPr>
            <p:spPr>
              <a:xfrm>
                <a:off x="8032804" y="3105928"/>
                <a:ext cx="38125" cy="38014"/>
              </a:xfrm>
              <a:custGeom>
                <a:avLst/>
                <a:gdLst>
                  <a:gd name="connsiteX0" fmla="*/ 19589 w 38125"/>
                  <a:gd name="connsiteY0" fmla="*/ 38114 h 38014"/>
                  <a:gd name="connsiteX1" fmla="*/ 33069 w 38125"/>
                  <a:gd name="connsiteY1" fmla="*/ 32547 h 38014"/>
                  <a:gd name="connsiteX2" fmla="*/ 38652 w 38125"/>
                  <a:gd name="connsiteY2" fmla="*/ 19106 h 38014"/>
                  <a:gd name="connsiteX3" fmla="*/ 33069 w 38125"/>
                  <a:gd name="connsiteY3" fmla="*/ 5666 h 38014"/>
                  <a:gd name="connsiteX4" fmla="*/ 19589 w 38125"/>
                  <a:gd name="connsiteY4" fmla="*/ 99 h 38014"/>
                  <a:gd name="connsiteX5" fmla="*/ 6110 w 38125"/>
                  <a:gd name="connsiteY5" fmla="*/ 5666 h 38014"/>
                  <a:gd name="connsiteX6" fmla="*/ 526 w 38125"/>
                  <a:gd name="connsiteY6" fmla="*/ 19106 h 38014"/>
                  <a:gd name="connsiteX7" fmla="*/ 6110 w 38125"/>
                  <a:gd name="connsiteY7" fmla="*/ 32547 h 38014"/>
                  <a:gd name="connsiteX8" fmla="*/ 19589 w 38125"/>
                  <a:gd name="connsiteY8" fmla="*/ 3811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9" y="38114"/>
                    </a:moveTo>
                    <a:cubicBezTo>
                      <a:pt x="24645" y="38114"/>
                      <a:pt x="29494" y="36111"/>
                      <a:pt x="33069" y="32547"/>
                    </a:cubicBezTo>
                    <a:cubicBezTo>
                      <a:pt x="36643" y="28982"/>
                      <a:pt x="38652" y="24147"/>
                      <a:pt x="38652" y="19106"/>
                    </a:cubicBezTo>
                    <a:cubicBezTo>
                      <a:pt x="38652" y="14065"/>
                      <a:pt x="36643" y="9230"/>
                      <a:pt x="33069" y="5666"/>
                    </a:cubicBezTo>
                    <a:cubicBezTo>
                      <a:pt x="29494" y="2102"/>
                      <a:pt x="24645" y="99"/>
                      <a:pt x="19589" y="99"/>
                    </a:cubicBezTo>
                    <a:cubicBezTo>
                      <a:pt x="14534" y="99"/>
                      <a:pt x="9685" y="2102"/>
                      <a:pt x="6110" y="5666"/>
                    </a:cubicBezTo>
                    <a:cubicBezTo>
                      <a:pt x="2535" y="9230"/>
                      <a:pt x="526" y="14065"/>
                      <a:pt x="526" y="19106"/>
                    </a:cubicBezTo>
                    <a:cubicBezTo>
                      <a:pt x="526" y="24147"/>
                      <a:pt x="2535" y="28982"/>
                      <a:pt x="6110" y="32547"/>
                    </a:cubicBezTo>
                    <a:cubicBezTo>
                      <a:pt x="9685" y="36111"/>
                      <a:pt x="14534" y="38114"/>
                      <a:pt x="19589" y="38114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9F396003-FC6D-68F2-5190-34BF66E61D84}"/>
                  </a:ext>
                </a:extLst>
              </p:cNvPr>
              <p:cNvSpPr/>
              <p:nvPr/>
            </p:nvSpPr>
            <p:spPr>
              <a:xfrm>
                <a:off x="8005341" y="2857050"/>
                <a:ext cx="38125" cy="38014"/>
              </a:xfrm>
              <a:custGeom>
                <a:avLst/>
                <a:gdLst>
                  <a:gd name="connsiteX0" fmla="*/ 19587 w 38125"/>
                  <a:gd name="connsiteY0" fmla="*/ 38094 h 38014"/>
                  <a:gd name="connsiteX1" fmla="*/ 33066 w 38125"/>
                  <a:gd name="connsiteY1" fmla="*/ 32527 h 38014"/>
                  <a:gd name="connsiteX2" fmla="*/ 38650 w 38125"/>
                  <a:gd name="connsiteY2" fmla="*/ 19087 h 38014"/>
                  <a:gd name="connsiteX3" fmla="*/ 33066 w 38125"/>
                  <a:gd name="connsiteY3" fmla="*/ 5646 h 38014"/>
                  <a:gd name="connsiteX4" fmla="*/ 19587 w 38125"/>
                  <a:gd name="connsiteY4" fmla="*/ 79 h 38014"/>
                  <a:gd name="connsiteX5" fmla="*/ 6108 w 38125"/>
                  <a:gd name="connsiteY5" fmla="*/ 5646 h 38014"/>
                  <a:gd name="connsiteX6" fmla="*/ 524 w 38125"/>
                  <a:gd name="connsiteY6" fmla="*/ 19087 h 38014"/>
                  <a:gd name="connsiteX7" fmla="*/ 6108 w 38125"/>
                  <a:gd name="connsiteY7" fmla="*/ 32527 h 38014"/>
                  <a:gd name="connsiteX8" fmla="*/ 19587 w 38125"/>
                  <a:gd name="connsiteY8" fmla="*/ 3809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7" y="38094"/>
                    </a:moveTo>
                    <a:cubicBezTo>
                      <a:pt x="24643" y="38094"/>
                      <a:pt x="29492" y="36091"/>
                      <a:pt x="33066" y="32527"/>
                    </a:cubicBezTo>
                    <a:cubicBezTo>
                      <a:pt x="36641" y="28963"/>
                      <a:pt x="38650" y="24128"/>
                      <a:pt x="38650" y="19087"/>
                    </a:cubicBezTo>
                    <a:cubicBezTo>
                      <a:pt x="38650" y="14046"/>
                      <a:pt x="36641" y="9211"/>
                      <a:pt x="33066" y="5646"/>
                    </a:cubicBezTo>
                    <a:cubicBezTo>
                      <a:pt x="29492" y="2082"/>
                      <a:pt x="24643" y="79"/>
                      <a:pt x="19587" y="79"/>
                    </a:cubicBezTo>
                    <a:cubicBezTo>
                      <a:pt x="14532" y="79"/>
                      <a:pt x="9682" y="2082"/>
                      <a:pt x="6108" y="5646"/>
                    </a:cubicBezTo>
                    <a:cubicBezTo>
                      <a:pt x="2533" y="9211"/>
                      <a:pt x="524" y="14046"/>
                      <a:pt x="524" y="19087"/>
                    </a:cubicBezTo>
                    <a:cubicBezTo>
                      <a:pt x="524" y="24128"/>
                      <a:pt x="2533" y="28963"/>
                      <a:pt x="6108" y="32527"/>
                    </a:cubicBezTo>
                    <a:cubicBezTo>
                      <a:pt x="9682" y="36091"/>
                      <a:pt x="14532" y="38094"/>
                      <a:pt x="19587" y="38094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41B8AF71-F7B8-5BF8-2B53-348B8AB1A4EC}"/>
                  </a:ext>
                </a:extLst>
              </p:cNvPr>
              <p:cNvSpPr/>
              <p:nvPr/>
            </p:nvSpPr>
            <p:spPr>
              <a:xfrm>
                <a:off x="8048804" y="2494201"/>
                <a:ext cx="38125" cy="38014"/>
              </a:xfrm>
              <a:custGeom>
                <a:avLst/>
                <a:gdLst>
                  <a:gd name="connsiteX0" fmla="*/ 19590 w 38125"/>
                  <a:gd name="connsiteY0" fmla="*/ 38066 h 38014"/>
                  <a:gd name="connsiteX1" fmla="*/ 33070 w 38125"/>
                  <a:gd name="connsiteY1" fmla="*/ 32498 h 38014"/>
                  <a:gd name="connsiteX2" fmla="*/ 38653 w 38125"/>
                  <a:gd name="connsiteY2" fmla="*/ 19058 h 38014"/>
                  <a:gd name="connsiteX3" fmla="*/ 33070 w 38125"/>
                  <a:gd name="connsiteY3" fmla="*/ 5618 h 38014"/>
                  <a:gd name="connsiteX4" fmla="*/ 19590 w 38125"/>
                  <a:gd name="connsiteY4" fmla="*/ 51 h 38014"/>
                  <a:gd name="connsiteX5" fmla="*/ 6111 w 38125"/>
                  <a:gd name="connsiteY5" fmla="*/ 5618 h 38014"/>
                  <a:gd name="connsiteX6" fmla="*/ 528 w 38125"/>
                  <a:gd name="connsiteY6" fmla="*/ 19058 h 38014"/>
                  <a:gd name="connsiteX7" fmla="*/ 6111 w 38125"/>
                  <a:gd name="connsiteY7" fmla="*/ 32498 h 38014"/>
                  <a:gd name="connsiteX8" fmla="*/ 19590 w 38125"/>
                  <a:gd name="connsiteY8" fmla="*/ 3806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0" y="38066"/>
                    </a:moveTo>
                    <a:cubicBezTo>
                      <a:pt x="24646" y="38066"/>
                      <a:pt x="29495" y="36063"/>
                      <a:pt x="33070" y="32498"/>
                    </a:cubicBezTo>
                    <a:cubicBezTo>
                      <a:pt x="36645" y="28934"/>
                      <a:pt x="38653" y="24099"/>
                      <a:pt x="38653" y="19058"/>
                    </a:cubicBezTo>
                    <a:cubicBezTo>
                      <a:pt x="38653" y="14017"/>
                      <a:pt x="36645" y="9182"/>
                      <a:pt x="33070" y="5618"/>
                    </a:cubicBezTo>
                    <a:cubicBezTo>
                      <a:pt x="29495" y="2053"/>
                      <a:pt x="24646" y="51"/>
                      <a:pt x="19590" y="51"/>
                    </a:cubicBezTo>
                    <a:cubicBezTo>
                      <a:pt x="14535" y="51"/>
                      <a:pt x="9686" y="2053"/>
                      <a:pt x="6111" y="5618"/>
                    </a:cubicBezTo>
                    <a:cubicBezTo>
                      <a:pt x="2536" y="9182"/>
                      <a:pt x="528" y="14017"/>
                      <a:pt x="528" y="19058"/>
                    </a:cubicBezTo>
                    <a:cubicBezTo>
                      <a:pt x="528" y="24099"/>
                      <a:pt x="2536" y="28934"/>
                      <a:pt x="6111" y="32498"/>
                    </a:cubicBezTo>
                    <a:cubicBezTo>
                      <a:pt x="9686" y="36063"/>
                      <a:pt x="14535" y="38066"/>
                      <a:pt x="19590" y="38066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1E36765B-8B89-1EF2-9AFC-45939A54B9DD}"/>
                  </a:ext>
                </a:extLst>
              </p:cNvPr>
              <p:cNvSpPr/>
              <p:nvPr/>
            </p:nvSpPr>
            <p:spPr>
              <a:xfrm>
                <a:off x="8043187" y="2474097"/>
                <a:ext cx="38125" cy="38014"/>
              </a:xfrm>
              <a:custGeom>
                <a:avLst/>
                <a:gdLst>
                  <a:gd name="connsiteX0" fmla="*/ 19590 w 38125"/>
                  <a:gd name="connsiteY0" fmla="*/ 38064 h 38014"/>
                  <a:gd name="connsiteX1" fmla="*/ 33069 w 38125"/>
                  <a:gd name="connsiteY1" fmla="*/ 32497 h 38014"/>
                  <a:gd name="connsiteX2" fmla="*/ 38653 w 38125"/>
                  <a:gd name="connsiteY2" fmla="*/ 19056 h 38014"/>
                  <a:gd name="connsiteX3" fmla="*/ 33069 w 38125"/>
                  <a:gd name="connsiteY3" fmla="*/ 5616 h 38014"/>
                  <a:gd name="connsiteX4" fmla="*/ 19590 w 38125"/>
                  <a:gd name="connsiteY4" fmla="*/ 49 h 38014"/>
                  <a:gd name="connsiteX5" fmla="*/ 6111 w 38125"/>
                  <a:gd name="connsiteY5" fmla="*/ 5616 h 38014"/>
                  <a:gd name="connsiteX6" fmla="*/ 527 w 38125"/>
                  <a:gd name="connsiteY6" fmla="*/ 19056 h 38014"/>
                  <a:gd name="connsiteX7" fmla="*/ 6111 w 38125"/>
                  <a:gd name="connsiteY7" fmla="*/ 32497 h 38014"/>
                  <a:gd name="connsiteX8" fmla="*/ 19590 w 38125"/>
                  <a:gd name="connsiteY8" fmla="*/ 3806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0" y="38064"/>
                    </a:moveTo>
                    <a:cubicBezTo>
                      <a:pt x="24646" y="38064"/>
                      <a:pt x="29495" y="36061"/>
                      <a:pt x="33069" y="32497"/>
                    </a:cubicBezTo>
                    <a:cubicBezTo>
                      <a:pt x="36644" y="28932"/>
                      <a:pt x="38653" y="24097"/>
                      <a:pt x="38653" y="19056"/>
                    </a:cubicBezTo>
                    <a:cubicBezTo>
                      <a:pt x="38653" y="14016"/>
                      <a:pt x="36644" y="9181"/>
                      <a:pt x="33069" y="5616"/>
                    </a:cubicBezTo>
                    <a:cubicBezTo>
                      <a:pt x="29495" y="2052"/>
                      <a:pt x="24646" y="49"/>
                      <a:pt x="19590" y="49"/>
                    </a:cubicBezTo>
                    <a:cubicBezTo>
                      <a:pt x="14534" y="49"/>
                      <a:pt x="9685" y="2052"/>
                      <a:pt x="6111" y="5616"/>
                    </a:cubicBezTo>
                    <a:cubicBezTo>
                      <a:pt x="2536" y="9181"/>
                      <a:pt x="527" y="14016"/>
                      <a:pt x="527" y="19056"/>
                    </a:cubicBezTo>
                    <a:cubicBezTo>
                      <a:pt x="527" y="24097"/>
                      <a:pt x="2536" y="28932"/>
                      <a:pt x="6111" y="32497"/>
                    </a:cubicBezTo>
                    <a:cubicBezTo>
                      <a:pt x="9685" y="36061"/>
                      <a:pt x="14534" y="38064"/>
                      <a:pt x="19590" y="38064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561BC58D-66B5-950C-B293-5449983D4444}"/>
                  </a:ext>
                </a:extLst>
              </p:cNvPr>
              <p:cNvSpPr/>
              <p:nvPr/>
            </p:nvSpPr>
            <p:spPr>
              <a:xfrm>
                <a:off x="8121026" y="2630042"/>
                <a:ext cx="38125" cy="38014"/>
              </a:xfrm>
              <a:custGeom>
                <a:avLst/>
                <a:gdLst>
                  <a:gd name="connsiteX0" fmla="*/ 19596 w 38125"/>
                  <a:gd name="connsiteY0" fmla="*/ 38076 h 38014"/>
                  <a:gd name="connsiteX1" fmla="*/ 33076 w 38125"/>
                  <a:gd name="connsiteY1" fmla="*/ 32509 h 38014"/>
                  <a:gd name="connsiteX2" fmla="*/ 38659 w 38125"/>
                  <a:gd name="connsiteY2" fmla="*/ 19069 h 38014"/>
                  <a:gd name="connsiteX3" fmla="*/ 33076 w 38125"/>
                  <a:gd name="connsiteY3" fmla="*/ 5628 h 38014"/>
                  <a:gd name="connsiteX4" fmla="*/ 19596 w 38125"/>
                  <a:gd name="connsiteY4" fmla="*/ 61 h 38014"/>
                  <a:gd name="connsiteX5" fmla="*/ 6117 w 38125"/>
                  <a:gd name="connsiteY5" fmla="*/ 5628 h 38014"/>
                  <a:gd name="connsiteX6" fmla="*/ 533 w 38125"/>
                  <a:gd name="connsiteY6" fmla="*/ 19069 h 38014"/>
                  <a:gd name="connsiteX7" fmla="*/ 6117 w 38125"/>
                  <a:gd name="connsiteY7" fmla="*/ 32509 h 38014"/>
                  <a:gd name="connsiteX8" fmla="*/ 19596 w 38125"/>
                  <a:gd name="connsiteY8" fmla="*/ 3807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6" y="38076"/>
                    </a:moveTo>
                    <a:cubicBezTo>
                      <a:pt x="24652" y="38076"/>
                      <a:pt x="29501" y="36073"/>
                      <a:pt x="33076" y="32509"/>
                    </a:cubicBezTo>
                    <a:cubicBezTo>
                      <a:pt x="36650" y="28945"/>
                      <a:pt x="38659" y="24110"/>
                      <a:pt x="38659" y="19069"/>
                    </a:cubicBezTo>
                    <a:cubicBezTo>
                      <a:pt x="38659" y="14028"/>
                      <a:pt x="36650" y="9193"/>
                      <a:pt x="33076" y="5628"/>
                    </a:cubicBezTo>
                    <a:cubicBezTo>
                      <a:pt x="29501" y="2064"/>
                      <a:pt x="24652" y="61"/>
                      <a:pt x="19596" y="61"/>
                    </a:cubicBezTo>
                    <a:cubicBezTo>
                      <a:pt x="14541" y="61"/>
                      <a:pt x="9691" y="2064"/>
                      <a:pt x="6117" y="5628"/>
                    </a:cubicBezTo>
                    <a:cubicBezTo>
                      <a:pt x="2542" y="9193"/>
                      <a:pt x="533" y="14028"/>
                      <a:pt x="533" y="19069"/>
                    </a:cubicBezTo>
                    <a:cubicBezTo>
                      <a:pt x="533" y="24110"/>
                      <a:pt x="2542" y="28945"/>
                      <a:pt x="6117" y="32509"/>
                    </a:cubicBezTo>
                    <a:cubicBezTo>
                      <a:pt x="9691" y="36073"/>
                      <a:pt x="14541" y="38076"/>
                      <a:pt x="19596" y="38076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8F38896D-0013-2E25-1A2C-9F346DFA7661}"/>
                  </a:ext>
                </a:extLst>
              </p:cNvPr>
              <p:cNvSpPr/>
              <p:nvPr/>
            </p:nvSpPr>
            <p:spPr>
              <a:xfrm>
                <a:off x="8159127" y="2782104"/>
                <a:ext cx="38125" cy="38014"/>
              </a:xfrm>
              <a:custGeom>
                <a:avLst/>
                <a:gdLst>
                  <a:gd name="connsiteX0" fmla="*/ 19599 w 38125"/>
                  <a:gd name="connsiteY0" fmla="*/ 38088 h 38014"/>
                  <a:gd name="connsiteX1" fmla="*/ 33079 w 38125"/>
                  <a:gd name="connsiteY1" fmla="*/ 32521 h 38014"/>
                  <a:gd name="connsiteX2" fmla="*/ 38662 w 38125"/>
                  <a:gd name="connsiteY2" fmla="*/ 19081 h 38014"/>
                  <a:gd name="connsiteX3" fmla="*/ 33079 w 38125"/>
                  <a:gd name="connsiteY3" fmla="*/ 5640 h 38014"/>
                  <a:gd name="connsiteX4" fmla="*/ 19599 w 38125"/>
                  <a:gd name="connsiteY4" fmla="*/ 73 h 38014"/>
                  <a:gd name="connsiteX5" fmla="*/ 6120 w 38125"/>
                  <a:gd name="connsiteY5" fmla="*/ 5640 h 38014"/>
                  <a:gd name="connsiteX6" fmla="*/ 536 w 38125"/>
                  <a:gd name="connsiteY6" fmla="*/ 19081 h 38014"/>
                  <a:gd name="connsiteX7" fmla="*/ 6120 w 38125"/>
                  <a:gd name="connsiteY7" fmla="*/ 32521 h 38014"/>
                  <a:gd name="connsiteX8" fmla="*/ 19599 w 38125"/>
                  <a:gd name="connsiteY8" fmla="*/ 3808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9" y="38088"/>
                    </a:moveTo>
                    <a:cubicBezTo>
                      <a:pt x="24655" y="38088"/>
                      <a:pt x="29504" y="36085"/>
                      <a:pt x="33079" y="32521"/>
                    </a:cubicBezTo>
                    <a:cubicBezTo>
                      <a:pt x="36653" y="28957"/>
                      <a:pt x="38662" y="24122"/>
                      <a:pt x="38662" y="19081"/>
                    </a:cubicBezTo>
                    <a:cubicBezTo>
                      <a:pt x="38662" y="14040"/>
                      <a:pt x="36653" y="9205"/>
                      <a:pt x="33079" y="5640"/>
                    </a:cubicBezTo>
                    <a:cubicBezTo>
                      <a:pt x="29504" y="2076"/>
                      <a:pt x="24655" y="73"/>
                      <a:pt x="19599" y="73"/>
                    </a:cubicBezTo>
                    <a:cubicBezTo>
                      <a:pt x="14544" y="73"/>
                      <a:pt x="9694" y="2076"/>
                      <a:pt x="6120" y="5640"/>
                    </a:cubicBezTo>
                    <a:cubicBezTo>
                      <a:pt x="2545" y="9205"/>
                      <a:pt x="536" y="14040"/>
                      <a:pt x="536" y="19081"/>
                    </a:cubicBezTo>
                    <a:cubicBezTo>
                      <a:pt x="536" y="24122"/>
                      <a:pt x="2545" y="28957"/>
                      <a:pt x="6120" y="32521"/>
                    </a:cubicBezTo>
                    <a:cubicBezTo>
                      <a:pt x="9694" y="36085"/>
                      <a:pt x="14544" y="38088"/>
                      <a:pt x="19599" y="3808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B11C39FF-A9B2-EA00-7D23-70EC42F03682}"/>
                  </a:ext>
                </a:extLst>
              </p:cNvPr>
              <p:cNvSpPr/>
              <p:nvPr/>
            </p:nvSpPr>
            <p:spPr>
              <a:xfrm>
                <a:off x="8064613" y="2512912"/>
                <a:ext cx="38125" cy="38014"/>
              </a:xfrm>
              <a:custGeom>
                <a:avLst/>
                <a:gdLst>
                  <a:gd name="connsiteX0" fmla="*/ 19592 w 38125"/>
                  <a:gd name="connsiteY0" fmla="*/ 38067 h 38014"/>
                  <a:gd name="connsiteX1" fmla="*/ 33071 w 38125"/>
                  <a:gd name="connsiteY1" fmla="*/ 32500 h 38014"/>
                  <a:gd name="connsiteX2" fmla="*/ 38654 w 38125"/>
                  <a:gd name="connsiteY2" fmla="*/ 19060 h 38014"/>
                  <a:gd name="connsiteX3" fmla="*/ 33071 w 38125"/>
                  <a:gd name="connsiteY3" fmla="*/ 5619 h 38014"/>
                  <a:gd name="connsiteX4" fmla="*/ 19592 w 38125"/>
                  <a:gd name="connsiteY4" fmla="*/ 52 h 38014"/>
                  <a:gd name="connsiteX5" fmla="*/ 6112 w 38125"/>
                  <a:gd name="connsiteY5" fmla="*/ 5619 h 38014"/>
                  <a:gd name="connsiteX6" fmla="*/ 529 w 38125"/>
                  <a:gd name="connsiteY6" fmla="*/ 19060 h 38014"/>
                  <a:gd name="connsiteX7" fmla="*/ 6112 w 38125"/>
                  <a:gd name="connsiteY7" fmla="*/ 32500 h 38014"/>
                  <a:gd name="connsiteX8" fmla="*/ 19592 w 38125"/>
                  <a:gd name="connsiteY8" fmla="*/ 3806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2" y="38067"/>
                    </a:moveTo>
                    <a:cubicBezTo>
                      <a:pt x="24647" y="38067"/>
                      <a:pt x="29496" y="36064"/>
                      <a:pt x="33071" y="32500"/>
                    </a:cubicBezTo>
                    <a:cubicBezTo>
                      <a:pt x="36646" y="28935"/>
                      <a:pt x="38654" y="24100"/>
                      <a:pt x="38654" y="19060"/>
                    </a:cubicBezTo>
                    <a:cubicBezTo>
                      <a:pt x="38654" y="14019"/>
                      <a:pt x="36646" y="9184"/>
                      <a:pt x="33071" y="5619"/>
                    </a:cubicBezTo>
                    <a:cubicBezTo>
                      <a:pt x="29496" y="2055"/>
                      <a:pt x="24647" y="52"/>
                      <a:pt x="19592" y="52"/>
                    </a:cubicBezTo>
                    <a:cubicBezTo>
                      <a:pt x="14536" y="52"/>
                      <a:pt x="9687" y="2055"/>
                      <a:pt x="6112" y="5619"/>
                    </a:cubicBezTo>
                    <a:cubicBezTo>
                      <a:pt x="2537" y="9184"/>
                      <a:pt x="529" y="14019"/>
                      <a:pt x="529" y="19060"/>
                    </a:cubicBezTo>
                    <a:cubicBezTo>
                      <a:pt x="529" y="24100"/>
                      <a:pt x="2537" y="28935"/>
                      <a:pt x="6112" y="32500"/>
                    </a:cubicBezTo>
                    <a:cubicBezTo>
                      <a:pt x="9687" y="36064"/>
                      <a:pt x="14536" y="38067"/>
                      <a:pt x="19592" y="38067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F7ECE4CE-232F-E183-295B-C945A75C4088}"/>
                  </a:ext>
                </a:extLst>
              </p:cNvPr>
              <p:cNvSpPr/>
              <p:nvPr/>
            </p:nvSpPr>
            <p:spPr>
              <a:xfrm>
                <a:off x="8347734" y="2762961"/>
                <a:ext cx="38125" cy="38014"/>
              </a:xfrm>
              <a:custGeom>
                <a:avLst/>
                <a:gdLst>
                  <a:gd name="connsiteX0" fmla="*/ 19614 w 38125"/>
                  <a:gd name="connsiteY0" fmla="*/ 38087 h 38014"/>
                  <a:gd name="connsiteX1" fmla="*/ 33093 w 38125"/>
                  <a:gd name="connsiteY1" fmla="*/ 32520 h 38014"/>
                  <a:gd name="connsiteX2" fmla="*/ 38677 w 38125"/>
                  <a:gd name="connsiteY2" fmla="*/ 19079 h 38014"/>
                  <a:gd name="connsiteX3" fmla="*/ 33093 w 38125"/>
                  <a:gd name="connsiteY3" fmla="*/ 5639 h 38014"/>
                  <a:gd name="connsiteX4" fmla="*/ 19614 w 38125"/>
                  <a:gd name="connsiteY4" fmla="*/ 72 h 38014"/>
                  <a:gd name="connsiteX5" fmla="*/ 6135 w 38125"/>
                  <a:gd name="connsiteY5" fmla="*/ 5639 h 38014"/>
                  <a:gd name="connsiteX6" fmla="*/ 551 w 38125"/>
                  <a:gd name="connsiteY6" fmla="*/ 19079 h 38014"/>
                  <a:gd name="connsiteX7" fmla="*/ 6135 w 38125"/>
                  <a:gd name="connsiteY7" fmla="*/ 32520 h 38014"/>
                  <a:gd name="connsiteX8" fmla="*/ 19614 w 38125"/>
                  <a:gd name="connsiteY8" fmla="*/ 3808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14" y="38087"/>
                    </a:moveTo>
                    <a:cubicBezTo>
                      <a:pt x="24669" y="38087"/>
                      <a:pt x="29519" y="36084"/>
                      <a:pt x="33093" y="32520"/>
                    </a:cubicBezTo>
                    <a:cubicBezTo>
                      <a:pt x="36668" y="28955"/>
                      <a:pt x="38677" y="24120"/>
                      <a:pt x="38677" y="19079"/>
                    </a:cubicBezTo>
                    <a:cubicBezTo>
                      <a:pt x="38677" y="14038"/>
                      <a:pt x="36668" y="9203"/>
                      <a:pt x="33093" y="5639"/>
                    </a:cubicBezTo>
                    <a:cubicBezTo>
                      <a:pt x="29519" y="2075"/>
                      <a:pt x="24669" y="72"/>
                      <a:pt x="19614" y="72"/>
                    </a:cubicBezTo>
                    <a:cubicBezTo>
                      <a:pt x="14558" y="72"/>
                      <a:pt x="9709" y="2075"/>
                      <a:pt x="6135" y="5639"/>
                    </a:cubicBezTo>
                    <a:cubicBezTo>
                      <a:pt x="2560" y="9203"/>
                      <a:pt x="551" y="14038"/>
                      <a:pt x="551" y="19079"/>
                    </a:cubicBezTo>
                    <a:cubicBezTo>
                      <a:pt x="551" y="24120"/>
                      <a:pt x="2560" y="28955"/>
                      <a:pt x="6135" y="32520"/>
                    </a:cubicBezTo>
                    <a:cubicBezTo>
                      <a:pt x="9709" y="36084"/>
                      <a:pt x="14558" y="38087"/>
                      <a:pt x="19614" y="38087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BAC4B0C8-E5C8-7E6D-A1D6-6E7E495EE1A8}"/>
                  </a:ext>
                </a:extLst>
              </p:cNvPr>
              <p:cNvSpPr/>
              <p:nvPr/>
            </p:nvSpPr>
            <p:spPr>
              <a:xfrm>
                <a:off x="8179549" y="2787530"/>
                <a:ext cx="38125" cy="38014"/>
              </a:xfrm>
              <a:custGeom>
                <a:avLst/>
                <a:gdLst>
                  <a:gd name="connsiteX0" fmla="*/ 19601 w 38125"/>
                  <a:gd name="connsiteY0" fmla="*/ 38089 h 38014"/>
                  <a:gd name="connsiteX1" fmla="*/ 33080 w 38125"/>
                  <a:gd name="connsiteY1" fmla="*/ 32522 h 38014"/>
                  <a:gd name="connsiteX2" fmla="*/ 38664 w 38125"/>
                  <a:gd name="connsiteY2" fmla="*/ 19081 h 38014"/>
                  <a:gd name="connsiteX3" fmla="*/ 33080 w 38125"/>
                  <a:gd name="connsiteY3" fmla="*/ 5641 h 38014"/>
                  <a:gd name="connsiteX4" fmla="*/ 19601 w 38125"/>
                  <a:gd name="connsiteY4" fmla="*/ 74 h 38014"/>
                  <a:gd name="connsiteX5" fmla="*/ 6121 w 38125"/>
                  <a:gd name="connsiteY5" fmla="*/ 5641 h 38014"/>
                  <a:gd name="connsiteX6" fmla="*/ 538 w 38125"/>
                  <a:gd name="connsiteY6" fmla="*/ 19081 h 38014"/>
                  <a:gd name="connsiteX7" fmla="*/ 6121 w 38125"/>
                  <a:gd name="connsiteY7" fmla="*/ 32522 h 38014"/>
                  <a:gd name="connsiteX8" fmla="*/ 19601 w 38125"/>
                  <a:gd name="connsiteY8" fmla="*/ 3808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1" y="38089"/>
                    </a:moveTo>
                    <a:cubicBezTo>
                      <a:pt x="24656" y="38089"/>
                      <a:pt x="29505" y="36086"/>
                      <a:pt x="33080" y="32522"/>
                    </a:cubicBezTo>
                    <a:cubicBezTo>
                      <a:pt x="36655" y="28957"/>
                      <a:pt x="38664" y="24122"/>
                      <a:pt x="38664" y="19081"/>
                    </a:cubicBezTo>
                    <a:cubicBezTo>
                      <a:pt x="38664" y="14040"/>
                      <a:pt x="36655" y="9205"/>
                      <a:pt x="33080" y="5641"/>
                    </a:cubicBezTo>
                    <a:cubicBezTo>
                      <a:pt x="29505" y="2076"/>
                      <a:pt x="24656" y="74"/>
                      <a:pt x="19601" y="74"/>
                    </a:cubicBezTo>
                    <a:cubicBezTo>
                      <a:pt x="14545" y="74"/>
                      <a:pt x="9696" y="2076"/>
                      <a:pt x="6121" y="5641"/>
                    </a:cubicBezTo>
                    <a:cubicBezTo>
                      <a:pt x="2547" y="9205"/>
                      <a:pt x="538" y="14040"/>
                      <a:pt x="538" y="19081"/>
                    </a:cubicBezTo>
                    <a:cubicBezTo>
                      <a:pt x="538" y="24122"/>
                      <a:pt x="2547" y="28957"/>
                      <a:pt x="6121" y="32522"/>
                    </a:cubicBezTo>
                    <a:cubicBezTo>
                      <a:pt x="9696" y="36086"/>
                      <a:pt x="14545" y="38089"/>
                      <a:pt x="19601" y="38089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BC8E9DDE-16EC-113B-857F-C34DC6069B80}"/>
                  </a:ext>
                </a:extLst>
              </p:cNvPr>
              <p:cNvSpPr/>
              <p:nvPr/>
            </p:nvSpPr>
            <p:spPr>
              <a:xfrm>
                <a:off x="8219060" y="2654450"/>
                <a:ext cx="38125" cy="38014"/>
              </a:xfrm>
              <a:custGeom>
                <a:avLst/>
                <a:gdLst>
                  <a:gd name="connsiteX0" fmla="*/ 19604 w 38125"/>
                  <a:gd name="connsiteY0" fmla="*/ 38078 h 38014"/>
                  <a:gd name="connsiteX1" fmla="*/ 33083 w 38125"/>
                  <a:gd name="connsiteY1" fmla="*/ 32511 h 38014"/>
                  <a:gd name="connsiteX2" fmla="*/ 38667 w 38125"/>
                  <a:gd name="connsiteY2" fmla="*/ 19071 h 38014"/>
                  <a:gd name="connsiteX3" fmla="*/ 33083 w 38125"/>
                  <a:gd name="connsiteY3" fmla="*/ 5630 h 38014"/>
                  <a:gd name="connsiteX4" fmla="*/ 19604 w 38125"/>
                  <a:gd name="connsiteY4" fmla="*/ 63 h 38014"/>
                  <a:gd name="connsiteX5" fmla="*/ 6124 w 38125"/>
                  <a:gd name="connsiteY5" fmla="*/ 5630 h 38014"/>
                  <a:gd name="connsiteX6" fmla="*/ 541 w 38125"/>
                  <a:gd name="connsiteY6" fmla="*/ 19071 h 38014"/>
                  <a:gd name="connsiteX7" fmla="*/ 6124 w 38125"/>
                  <a:gd name="connsiteY7" fmla="*/ 32511 h 38014"/>
                  <a:gd name="connsiteX8" fmla="*/ 19604 w 38125"/>
                  <a:gd name="connsiteY8" fmla="*/ 3807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4" y="38078"/>
                    </a:moveTo>
                    <a:cubicBezTo>
                      <a:pt x="24659" y="38078"/>
                      <a:pt x="29508" y="36075"/>
                      <a:pt x="33083" y="32511"/>
                    </a:cubicBezTo>
                    <a:cubicBezTo>
                      <a:pt x="36658" y="28947"/>
                      <a:pt x="38667" y="24112"/>
                      <a:pt x="38667" y="19071"/>
                    </a:cubicBezTo>
                    <a:cubicBezTo>
                      <a:pt x="38667" y="14030"/>
                      <a:pt x="36658" y="9195"/>
                      <a:pt x="33083" y="5630"/>
                    </a:cubicBezTo>
                    <a:cubicBezTo>
                      <a:pt x="29508" y="2066"/>
                      <a:pt x="24659" y="63"/>
                      <a:pt x="19604" y="63"/>
                    </a:cubicBezTo>
                    <a:cubicBezTo>
                      <a:pt x="14548" y="63"/>
                      <a:pt x="9699" y="2066"/>
                      <a:pt x="6124" y="5630"/>
                    </a:cubicBezTo>
                    <a:cubicBezTo>
                      <a:pt x="2550" y="9195"/>
                      <a:pt x="541" y="14030"/>
                      <a:pt x="541" y="19071"/>
                    </a:cubicBezTo>
                    <a:cubicBezTo>
                      <a:pt x="541" y="24112"/>
                      <a:pt x="2550" y="28947"/>
                      <a:pt x="6124" y="32511"/>
                    </a:cubicBezTo>
                    <a:cubicBezTo>
                      <a:pt x="9699" y="36075"/>
                      <a:pt x="14548" y="38078"/>
                      <a:pt x="19604" y="3807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0036E8C6-A461-0C57-629B-305292A5ECA7}"/>
                  </a:ext>
                </a:extLst>
              </p:cNvPr>
              <p:cNvSpPr/>
              <p:nvPr/>
            </p:nvSpPr>
            <p:spPr>
              <a:xfrm>
                <a:off x="8434304" y="2956049"/>
                <a:ext cx="38125" cy="38014"/>
              </a:xfrm>
              <a:custGeom>
                <a:avLst/>
                <a:gdLst>
                  <a:gd name="connsiteX0" fmla="*/ 19621 w 38125"/>
                  <a:gd name="connsiteY0" fmla="*/ 38102 h 38014"/>
                  <a:gd name="connsiteX1" fmla="*/ 33100 w 38125"/>
                  <a:gd name="connsiteY1" fmla="*/ 32535 h 38014"/>
                  <a:gd name="connsiteX2" fmla="*/ 38684 w 38125"/>
                  <a:gd name="connsiteY2" fmla="*/ 19094 h 38014"/>
                  <a:gd name="connsiteX3" fmla="*/ 33100 w 38125"/>
                  <a:gd name="connsiteY3" fmla="*/ 5654 h 38014"/>
                  <a:gd name="connsiteX4" fmla="*/ 19621 w 38125"/>
                  <a:gd name="connsiteY4" fmla="*/ 87 h 38014"/>
                  <a:gd name="connsiteX5" fmla="*/ 6141 w 38125"/>
                  <a:gd name="connsiteY5" fmla="*/ 5654 h 38014"/>
                  <a:gd name="connsiteX6" fmla="*/ 558 w 38125"/>
                  <a:gd name="connsiteY6" fmla="*/ 19094 h 38014"/>
                  <a:gd name="connsiteX7" fmla="*/ 6141 w 38125"/>
                  <a:gd name="connsiteY7" fmla="*/ 32535 h 38014"/>
                  <a:gd name="connsiteX8" fmla="*/ 19621 w 38125"/>
                  <a:gd name="connsiteY8" fmla="*/ 3810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21" y="38102"/>
                    </a:moveTo>
                    <a:cubicBezTo>
                      <a:pt x="24676" y="38102"/>
                      <a:pt x="29525" y="36099"/>
                      <a:pt x="33100" y="32535"/>
                    </a:cubicBezTo>
                    <a:cubicBezTo>
                      <a:pt x="36675" y="28970"/>
                      <a:pt x="38684" y="24135"/>
                      <a:pt x="38684" y="19094"/>
                    </a:cubicBezTo>
                    <a:cubicBezTo>
                      <a:pt x="38684" y="14054"/>
                      <a:pt x="36675" y="9219"/>
                      <a:pt x="33100" y="5654"/>
                    </a:cubicBezTo>
                    <a:cubicBezTo>
                      <a:pt x="29525" y="2090"/>
                      <a:pt x="24676" y="87"/>
                      <a:pt x="19621" y="87"/>
                    </a:cubicBezTo>
                    <a:cubicBezTo>
                      <a:pt x="14565" y="87"/>
                      <a:pt x="9716" y="2090"/>
                      <a:pt x="6141" y="5654"/>
                    </a:cubicBezTo>
                    <a:cubicBezTo>
                      <a:pt x="2567" y="9219"/>
                      <a:pt x="558" y="14054"/>
                      <a:pt x="558" y="19094"/>
                    </a:cubicBezTo>
                    <a:cubicBezTo>
                      <a:pt x="558" y="24135"/>
                      <a:pt x="2567" y="28970"/>
                      <a:pt x="6141" y="32535"/>
                    </a:cubicBezTo>
                    <a:cubicBezTo>
                      <a:pt x="9716" y="36099"/>
                      <a:pt x="14565" y="38102"/>
                      <a:pt x="19621" y="38102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7570FFFF-D55A-C17E-324D-ADC0F0BEF13F}"/>
                  </a:ext>
                </a:extLst>
              </p:cNvPr>
              <p:cNvSpPr/>
              <p:nvPr/>
            </p:nvSpPr>
            <p:spPr>
              <a:xfrm>
                <a:off x="7888511" y="3103479"/>
                <a:ext cx="38125" cy="38014"/>
              </a:xfrm>
              <a:custGeom>
                <a:avLst/>
                <a:gdLst>
                  <a:gd name="connsiteX0" fmla="*/ 19578 w 38125"/>
                  <a:gd name="connsiteY0" fmla="*/ 38114 h 38014"/>
                  <a:gd name="connsiteX1" fmla="*/ 33057 w 38125"/>
                  <a:gd name="connsiteY1" fmla="*/ 32546 h 38014"/>
                  <a:gd name="connsiteX2" fmla="*/ 38641 w 38125"/>
                  <a:gd name="connsiteY2" fmla="*/ 19106 h 38014"/>
                  <a:gd name="connsiteX3" fmla="*/ 33057 w 38125"/>
                  <a:gd name="connsiteY3" fmla="*/ 5666 h 38014"/>
                  <a:gd name="connsiteX4" fmla="*/ 19578 w 38125"/>
                  <a:gd name="connsiteY4" fmla="*/ 99 h 38014"/>
                  <a:gd name="connsiteX5" fmla="*/ 6098 w 38125"/>
                  <a:gd name="connsiteY5" fmla="*/ 5666 h 38014"/>
                  <a:gd name="connsiteX6" fmla="*/ 515 w 38125"/>
                  <a:gd name="connsiteY6" fmla="*/ 19106 h 38014"/>
                  <a:gd name="connsiteX7" fmla="*/ 6098 w 38125"/>
                  <a:gd name="connsiteY7" fmla="*/ 32546 h 38014"/>
                  <a:gd name="connsiteX8" fmla="*/ 19578 w 38125"/>
                  <a:gd name="connsiteY8" fmla="*/ 3811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8" y="38114"/>
                    </a:moveTo>
                    <a:cubicBezTo>
                      <a:pt x="24633" y="38114"/>
                      <a:pt x="29482" y="36111"/>
                      <a:pt x="33057" y="32546"/>
                    </a:cubicBezTo>
                    <a:cubicBezTo>
                      <a:pt x="36632" y="28982"/>
                      <a:pt x="38641" y="24147"/>
                      <a:pt x="38641" y="19106"/>
                    </a:cubicBezTo>
                    <a:cubicBezTo>
                      <a:pt x="38641" y="14065"/>
                      <a:pt x="36632" y="9230"/>
                      <a:pt x="33057" y="5666"/>
                    </a:cubicBezTo>
                    <a:cubicBezTo>
                      <a:pt x="29482" y="2101"/>
                      <a:pt x="24633" y="99"/>
                      <a:pt x="19578" y="99"/>
                    </a:cubicBezTo>
                    <a:cubicBezTo>
                      <a:pt x="14522" y="99"/>
                      <a:pt x="9673" y="2101"/>
                      <a:pt x="6098" y="5666"/>
                    </a:cubicBezTo>
                    <a:cubicBezTo>
                      <a:pt x="2524" y="9230"/>
                      <a:pt x="515" y="14065"/>
                      <a:pt x="515" y="19106"/>
                    </a:cubicBezTo>
                    <a:cubicBezTo>
                      <a:pt x="515" y="24147"/>
                      <a:pt x="2524" y="28982"/>
                      <a:pt x="6098" y="32546"/>
                    </a:cubicBezTo>
                    <a:cubicBezTo>
                      <a:pt x="9673" y="36111"/>
                      <a:pt x="14522" y="38114"/>
                      <a:pt x="19578" y="38114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A284CA09-2594-91E0-D877-2AA21DE7111A}"/>
                  </a:ext>
                </a:extLst>
              </p:cNvPr>
              <p:cNvSpPr/>
              <p:nvPr/>
            </p:nvSpPr>
            <p:spPr>
              <a:xfrm>
                <a:off x="7608174" y="2475565"/>
                <a:ext cx="38125" cy="38014"/>
              </a:xfrm>
              <a:custGeom>
                <a:avLst/>
                <a:gdLst>
                  <a:gd name="connsiteX0" fmla="*/ 19556 w 38125"/>
                  <a:gd name="connsiteY0" fmla="*/ 38064 h 38014"/>
                  <a:gd name="connsiteX1" fmla="*/ 33035 w 38125"/>
                  <a:gd name="connsiteY1" fmla="*/ 32497 h 38014"/>
                  <a:gd name="connsiteX2" fmla="*/ 38619 w 38125"/>
                  <a:gd name="connsiteY2" fmla="*/ 19057 h 38014"/>
                  <a:gd name="connsiteX3" fmla="*/ 33035 w 38125"/>
                  <a:gd name="connsiteY3" fmla="*/ 5616 h 38014"/>
                  <a:gd name="connsiteX4" fmla="*/ 19556 w 38125"/>
                  <a:gd name="connsiteY4" fmla="*/ 49 h 38014"/>
                  <a:gd name="connsiteX5" fmla="*/ 6076 w 38125"/>
                  <a:gd name="connsiteY5" fmla="*/ 5616 h 38014"/>
                  <a:gd name="connsiteX6" fmla="*/ 493 w 38125"/>
                  <a:gd name="connsiteY6" fmla="*/ 19057 h 38014"/>
                  <a:gd name="connsiteX7" fmla="*/ 6076 w 38125"/>
                  <a:gd name="connsiteY7" fmla="*/ 32497 h 38014"/>
                  <a:gd name="connsiteX8" fmla="*/ 19556 w 38125"/>
                  <a:gd name="connsiteY8" fmla="*/ 3806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6" y="38064"/>
                    </a:moveTo>
                    <a:cubicBezTo>
                      <a:pt x="24611" y="38064"/>
                      <a:pt x="29460" y="36061"/>
                      <a:pt x="33035" y="32497"/>
                    </a:cubicBezTo>
                    <a:cubicBezTo>
                      <a:pt x="36610" y="28932"/>
                      <a:pt x="38619" y="24097"/>
                      <a:pt x="38619" y="19057"/>
                    </a:cubicBezTo>
                    <a:cubicBezTo>
                      <a:pt x="38619" y="14016"/>
                      <a:pt x="36610" y="9181"/>
                      <a:pt x="33035" y="5616"/>
                    </a:cubicBezTo>
                    <a:cubicBezTo>
                      <a:pt x="29460" y="2052"/>
                      <a:pt x="24611" y="49"/>
                      <a:pt x="19556" y="49"/>
                    </a:cubicBezTo>
                    <a:cubicBezTo>
                      <a:pt x="14500" y="49"/>
                      <a:pt x="9651" y="2052"/>
                      <a:pt x="6076" y="5616"/>
                    </a:cubicBezTo>
                    <a:cubicBezTo>
                      <a:pt x="2502" y="9181"/>
                      <a:pt x="493" y="14016"/>
                      <a:pt x="493" y="19057"/>
                    </a:cubicBezTo>
                    <a:cubicBezTo>
                      <a:pt x="493" y="24097"/>
                      <a:pt x="2502" y="28932"/>
                      <a:pt x="6076" y="32497"/>
                    </a:cubicBezTo>
                    <a:cubicBezTo>
                      <a:pt x="9651" y="36061"/>
                      <a:pt x="14500" y="38064"/>
                      <a:pt x="19556" y="38064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64EBB6D7-C80A-FCF7-AE76-FF94B523C85D}"/>
                  </a:ext>
                </a:extLst>
              </p:cNvPr>
              <p:cNvSpPr/>
              <p:nvPr/>
            </p:nvSpPr>
            <p:spPr>
              <a:xfrm>
                <a:off x="7506125" y="2683132"/>
                <a:ext cx="38125" cy="38014"/>
              </a:xfrm>
              <a:custGeom>
                <a:avLst/>
                <a:gdLst>
                  <a:gd name="connsiteX0" fmla="*/ 19548 w 38125"/>
                  <a:gd name="connsiteY0" fmla="*/ 38080 h 38014"/>
                  <a:gd name="connsiteX1" fmla="*/ 33027 w 38125"/>
                  <a:gd name="connsiteY1" fmla="*/ 32513 h 38014"/>
                  <a:gd name="connsiteX2" fmla="*/ 38611 w 38125"/>
                  <a:gd name="connsiteY2" fmla="*/ 19073 h 38014"/>
                  <a:gd name="connsiteX3" fmla="*/ 33027 w 38125"/>
                  <a:gd name="connsiteY3" fmla="*/ 5633 h 38014"/>
                  <a:gd name="connsiteX4" fmla="*/ 19548 w 38125"/>
                  <a:gd name="connsiteY4" fmla="*/ 65 h 38014"/>
                  <a:gd name="connsiteX5" fmla="*/ 6068 w 38125"/>
                  <a:gd name="connsiteY5" fmla="*/ 5633 h 38014"/>
                  <a:gd name="connsiteX6" fmla="*/ 485 w 38125"/>
                  <a:gd name="connsiteY6" fmla="*/ 19073 h 38014"/>
                  <a:gd name="connsiteX7" fmla="*/ 6068 w 38125"/>
                  <a:gd name="connsiteY7" fmla="*/ 32513 h 38014"/>
                  <a:gd name="connsiteX8" fmla="*/ 19548 w 38125"/>
                  <a:gd name="connsiteY8" fmla="*/ 3808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48" y="38080"/>
                    </a:moveTo>
                    <a:cubicBezTo>
                      <a:pt x="24603" y="38080"/>
                      <a:pt x="29452" y="36078"/>
                      <a:pt x="33027" y="32513"/>
                    </a:cubicBezTo>
                    <a:cubicBezTo>
                      <a:pt x="36602" y="28949"/>
                      <a:pt x="38611" y="24114"/>
                      <a:pt x="38611" y="19073"/>
                    </a:cubicBezTo>
                    <a:cubicBezTo>
                      <a:pt x="38611" y="14032"/>
                      <a:pt x="36602" y="9197"/>
                      <a:pt x="33027" y="5633"/>
                    </a:cubicBezTo>
                    <a:cubicBezTo>
                      <a:pt x="29452" y="2068"/>
                      <a:pt x="24603" y="65"/>
                      <a:pt x="19548" y="65"/>
                    </a:cubicBezTo>
                    <a:cubicBezTo>
                      <a:pt x="14492" y="65"/>
                      <a:pt x="9643" y="2068"/>
                      <a:pt x="6068" y="5633"/>
                    </a:cubicBezTo>
                    <a:cubicBezTo>
                      <a:pt x="2494" y="9197"/>
                      <a:pt x="485" y="14032"/>
                      <a:pt x="485" y="19073"/>
                    </a:cubicBezTo>
                    <a:cubicBezTo>
                      <a:pt x="485" y="24114"/>
                      <a:pt x="2494" y="28949"/>
                      <a:pt x="6068" y="32513"/>
                    </a:cubicBezTo>
                    <a:cubicBezTo>
                      <a:pt x="9643" y="36078"/>
                      <a:pt x="14492" y="38080"/>
                      <a:pt x="19548" y="38080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959C6B66-788B-C745-B4CF-3DACB970B779}"/>
                  </a:ext>
                </a:extLst>
              </p:cNvPr>
              <p:cNvSpPr/>
              <p:nvPr/>
            </p:nvSpPr>
            <p:spPr>
              <a:xfrm>
                <a:off x="7485918" y="2343119"/>
                <a:ext cx="38125" cy="38014"/>
              </a:xfrm>
              <a:custGeom>
                <a:avLst/>
                <a:gdLst>
                  <a:gd name="connsiteX0" fmla="*/ 19546 w 38125"/>
                  <a:gd name="connsiteY0" fmla="*/ 38054 h 38014"/>
                  <a:gd name="connsiteX1" fmla="*/ 33026 w 38125"/>
                  <a:gd name="connsiteY1" fmla="*/ 32486 h 38014"/>
                  <a:gd name="connsiteX2" fmla="*/ 38609 w 38125"/>
                  <a:gd name="connsiteY2" fmla="*/ 19046 h 38014"/>
                  <a:gd name="connsiteX3" fmla="*/ 33026 w 38125"/>
                  <a:gd name="connsiteY3" fmla="*/ 5606 h 38014"/>
                  <a:gd name="connsiteX4" fmla="*/ 19546 w 38125"/>
                  <a:gd name="connsiteY4" fmla="*/ 39 h 38014"/>
                  <a:gd name="connsiteX5" fmla="*/ 6067 w 38125"/>
                  <a:gd name="connsiteY5" fmla="*/ 5606 h 38014"/>
                  <a:gd name="connsiteX6" fmla="*/ 483 w 38125"/>
                  <a:gd name="connsiteY6" fmla="*/ 19046 h 38014"/>
                  <a:gd name="connsiteX7" fmla="*/ 6067 w 38125"/>
                  <a:gd name="connsiteY7" fmla="*/ 32486 h 38014"/>
                  <a:gd name="connsiteX8" fmla="*/ 19546 w 38125"/>
                  <a:gd name="connsiteY8" fmla="*/ 3805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46" y="38054"/>
                    </a:moveTo>
                    <a:cubicBezTo>
                      <a:pt x="24602" y="38054"/>
                      <a:pt x="29451" y="36051"/>
                      <a:pt x="33026" y="32486"/>
                    </a:cubicBezTo>
                    <a:cubicBezTo>
                      <a:pt x="36600" y="28922"/>
                      <a:pt x="38609" y="24087"/>
                      <a:pt x="38609" y="19046"/>
                    </a:cubicBezTo>
                    <a:cubicBezTo>
                      <a:pt x="38609" y="14005"/>
                      <a:pt x="36600" y="9170"/>
                      <a:pt x="33026" y="5606"/>
                    </a:cubicBezTo>
                    <a:cubicBezTo>
                      <a:pt x="29451" y="2041"/>
                      <a:pt x="24602" y="39"/>
                      <a:pt x="19546" y="39"/>
                    </a:cubicBezTo>
                    <a:cubicBezTo>
                      <a:pt x="14491" y="39"/>
                      <a:pt x="9642" y="2041"/>
                      <a:pt x="6067" y="5606"/>
                    </a:cubicBezTo>
                    <a:cubicBezTo>
                      <a:pt x="2492" y="9170"/>
                      <a:pt x="483" y="14005"/>
                      <a:pt x="483" y="19046"/>
                    </a:cubicBezTo>
                    <a:cubicBezTo>
                      <a:pt x="483" y="24087"/>
                      <a:pt x="2492" y="28922"/>
                      <a:pt x="6067" y="32486"/>
                    </a:cubicBezTo>
                    <a:cubicBezTo>
                      <a:pt x="9642" y="36051"/>
                      <a:pt x="14491" y="38054"/>
                      <a:pt x="19546" y="38054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2C3BA5E3-AD9E-029C-E3F1-FF5D909DA149}"/>
                  </a:ext>
                </a:extLst>
              </p:cNvPr>
              <p:cNvSpPr/>
              <p:nvPr/>
            </p:nvSpPr>
            <p:spPr>
              <a:xfrm>
                <a:off x="7513813" y="2714416"/>
                <a:ext cx="38125" cy="38014"/>
              </a:xfrm>
              <a:custGeom>
                <a:avLst/>
                <a:gdLst>
                  <a:gd name="connsiteX0" fmla="*/ 19548 w 38125"/>
                  <a:gd name="connsiteY0" fmla="*/ 38083 h 38014"/>
                  <a:gd name="connsiteX1" fmla="*/ 33028 w 38125"/>
                  <a:gd name="connsiteY1" fmla="*/ 32516 h 38014"/>
                  <a:gd name="connsiteX2" fmla="*/ 38611 w 38125"/>
                  <a:gd name="connsiteY2" fmla="*/ 19075 h 38014"/>
                  <a:gd name="connsiteX3" fmla="*/ 33028 w 38125"/>
                  <a:gd name="connsiteY3" fmla="*/ 5635 h 38014"/>
                  <a:gd name="connsiteX4" fmla="*/ 19548 w 38125"/>
                  <a:gd name="connsiteY4" fmla="*/ 68 h 38014"/>
                  <a:gd name="connsiteX5" fmla="*/ 6069 w 38125"/>
                  <a:gd name="connsiteY5" fmla="*/ 5635 h 38014"/>
                  <a:gd name="connsiteX6" fmla="*/ 486 w 38125"/>
                  <a:gd name="connsiteY6" fmla="*/ 19075 h 38014"/>
                  <a:gd name="connsiteX7" fmla="*/ 6069 w 38125"/>
                  <a:gd name="connsiteY7" fmla="*/ 32516 h 38014"/>
                  <a:gd name="connsiteX8" fmla="*/ 19548 w 38125"/>
                  <a:gd name="connsiteY8" fmla="*/ 3808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48" y="38083"/>
                    </a:moveTo>
                    <a:cubicBezTo>
                      <a:pt x="24604" y="38083"/>
                      <a:pt x="29453" y="36080"/>
                      <a:pt x="33028" y="32516"/>
                    </a:cubicBezTo>
                    <a:cubicBezTo>
                      <a:pt x="36603" y="28951"/>
                      <a:pt x="38611" y="24116"/>
                      <a:pt x="38611" y="19075"/>
                    </a:cubicBezTo>
                    <a:cubicBezTo>
                      <a:pt x="38611" y="14035"/>
                      <a:pt x="36603" y="9200"/>
                      <a:pt x="33028" y="5635"/>
                    </a:cubicBezTo>
                    <a:cubicBezTo>
                      <a:pt x="29453" y="2071"/>
                      <a:pt x="24604" y="68"/>
                      <a:pt x="19548" y="68"/>
                    </a:cubicBezTo>
                    <a:cubicBezTo>
                      <a:pt x="14493" y="68"/>
                      <a:pt x="9644" y="2071"/>
                      <a:pt x="6069" y="5635"/>
                    </a:cubicBezTo>
                    <a:cubicBezTo>
                      <a:pt x="2494" y="9200"/>
                      <a:pt x="486" y="14035"/>
                      <a:pt x="486" y="19075"/>
                    </a:cubicBezTo>
                    <a:cubicBezTo>
                      <a:pt x="486" y="24116"/>
                      <a:pt x="2494" y="28951"/>
                      <a:pt x="6069" y="32516"/>
                    </a:cubicBezTo>
                    <a:cubicBezTo>
                      <a:pt x="9644" y="36080"/>
                      <a:pt x="14493" y="38083"/>
                      <a:pt x="19548" y="38083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CFC4838F-1898-2CC9-3E6B-96E4F3E2DA8C}"/>
                  </a:ext>
                </a:extLst>
              </p:cNvPr>
              <p:cNvSpPr/>
              <p:nvPr/>
            </p:nvSpPr>
            <p:spPr>
              <a:xfrm>
                <a:off x="7620056" y="2847354"/>
                <a:ext cx="38125" cy="38014"/>
              </a:xfrm>
              <a:custGeom>
                <a:avLst/>
                <a:gdLst>
                  <a:gd name="connsiteX0" fmla="*/ 19557 w 38125"/>
                  <a:gd name="connsiteY0" fmla="*/ 38093 h 38014"/>
                  <a:gd name="connsiteX1" fmla="*/ 33036 w 38125"/>
                  <a:gd name="connsiteY1" fmla="*/ 32526 h 38014"/>
                  <a:gd name="connsiteX2" fmla="*/ 38619 w 38125"/>
                  <a:gd name="connsiteY2" fmla="*/ 19086 h 38014"/>
                  <a:gd name="connsiteX3" fmla="*/ 33036 w 38125"/>
                  <a:gd name="connsiteY3" fmla="*/ 5646 h 38014"/>
                  <a:gd name="connsiteX4" fmla="*/ 19557 w 38125"/>
                  <a:gd name="connsiteY4" fmla="*/ 78 h 38014"/>
                  <a:gd name="connsiteX5" fmla="*/ 6077 w 38125"/>
                  <a:gd name="connsiteY5" fmla="*/ 5646 h 38014"/>
                  <a:gd name="connsiteX6" fmla="*/ 494 w 38125"/>
                  <a:gd name="connsiteY6" fmla="*/ 19086 h 38014"/>
                  <a:gd name="connsiteX7" fmla="*/ 6077 w 38125"/>
                  <a:gd name="connsiteY7" fmla="*/ 32526 h 38014"/>
                  <a:gd name="connsiteX8" fmla="*/ 19557 w 38125"/>
                  <a:gd name="connsiteY8" fmla="*/ 3809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7" y="38093"/>
                    </a:moveTo>
                    <a:cubicBezTo>
                      <a:pt x="24612" y="38093"/>
                      <a:pt x="29461" y="36091"/>
                      <a:pt x="33036" y="32526"/>
                    </a:cubicBezTo>
                    <a:cubicBezTo>
                      <a:pt x="36611" y="28962"/>
                      <a:pt x="38619" y="24127"/>
                      <a:pt x="38619" y="19086"/>
                    </a:cubicBezTo>
                    <a:cubicBezTo>
                      <a:pt x="38619" y="14045"/>
                      <a:pt x="36611" y="9210"/>
                      <a:pt x="33036" y="5646"/>
                    </a:cubicBezTo>
                    <a:cubicBezTo>
                      <a:pt x="29461" y="2081"/>
                      <a:pt x="24612" y="78"/>
                      <a:pt x="19557" y="78"/>
                    </a:cubicBezTo>
                    <a:cubicBezTo>
                      <a:pt x="14501" y="78"/>
                      <a:pt x="9652" y="2081"/>
                      <a:pt x="6077" y="5646"/>
                    </a:cubicBezTo>
                    <a:cubicBezTo>
                      <a:pt x="2503" y="9210"/>
                      <a:pt x="494" y="14045"/>
                      <a:pt x="494" y="19086"/>
                    </a:cubicBezTo>
                    <a:cubicBezTo>
                      <a:pt x="494" y="24127"/>
                      <a:pt x="2503" y="28962"/>
                      <a:pt x="6077" y="32526"/>
                    </a:cubicBezTo>
                    <a:cubicBezTo>
                      <a:pt x="9652" y="36091"/>
                      <a:pt x="14501" y="38093"/>
                      <a:pt x="19557" y="38093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4FF72262-85C8-4E2F-D76A-2908F4076AC1}"/>
                  </a:ext>
                </a:extLst>
              </p:cNvPr>
              <p:cNvSpPr/>
              <p:nvPr/>
            </p:nvSpPr>
            <p:spPr>
              <a:xfrm>
                <a:off x="7600676" y="2725147"/>
                <a:ext cx="38125" cy="38014"/>
              </a:xfrm>
              <a:custGeom>
                <a:avLst/>
                <a:gdLst>
                  <a:gd name="connsiteX0" fmla="*/ 19555 w 38125"/>
                  <a:gd name="connsiteY0" fmla="*/ 38084 h 38014"/>
                  <a:gd name="connsiteX1" fmla="*/ 33035 w 38125"/>
                  <a:gd name="connsiteY1" fmla="*/ 32517 h 38014"/>
                  <a:gd name="connsiteX2" fmla="*/ 38618 w 38125"/>
                  <a:gd name="connsiteY2" fmla="*/ 19076 h 38014"/>
                  <a:gd name="connsiteX3" fmla="*/ 33035 w 38125"/>
                  <a:gd name="connsiteY3" fmla="*/ 5636 h 38014"/>
                  <a:gd name="connsiteX4" fmla="*/ 19555 w 38125"/>
                  <a:gd name="connsiteY4" fmla="*/ 69 h 38014"/>
                  <a:gd name="connsiteX5" fmla="*/ 6076 w 38125"/>
                  <a:gd name="connsiteY5" fmla="*/ 5636 h 38014"/>
                  <a:gd name="connsiteX6" fmla="*/ 492 w 38125"/>
                  <a:gd name="connsiteY6" fmla="*/ 19076 h 38014"/>
                  <a:gd name="connsiteX7" fmla="*/ 6076 w 38125"/>
                  <a:gd name="connsiteY7" fmla="*/ 32517 h 38014"/>
                  <a:gd name="connsiteX8" fmla="*/ 19555 w 38125"/>
                  <a:gd name="connsiteY8" fmla="*/ 3808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5" y="38084"/>
                    </a:moveTo>
                    <a:cubicBezTo>
                      <a:pt x="24611" y="38084"/>
                      <a:pt x="29460" y="36081"/>
                      <a:pt x="33035" y="32517"/>
                    </a:cubicBezTo>
                    <a:cubicBezTo>
                      <a:pt x="36609" y="28952"/>
                      <a:pt x="38618" y="24117"/>
                      <a:pt x="38618" y="19076"/>
                    </a:cubicBezTo>
                    <a:cubicBezTo>
                      <a:pt x="38618" y="14035"/>
                      <a:pt x="36609" y="9200"/>
                      <a:pt x="33035" y="5636"/>
                    </a:cubicBezTo>
                    <a:cubicBezTo>
                      <a:pt x="29460" y="2072"/>
                      <a:pt x="24611" y="69"/>
                      <a:pt x="19555" y="69"/>
                    </a:cubicBezTo>
                    <a:cubicBezTo>
                      <a:pt x="14500" y="69"/>
                      <a:pt x="9651" y="2072"/>
                      <a:pt x="6076" y="5636"/>
                    </a:cubicBezTo>
                    <a:cubicBezTo>
                      <a:pt x="2501" y="9200"/>
                      <a:pt x="492" y="14035"/>
                      <a:pt x="492" y="19076"/>
                    </a:cubicBezTo>
                    <a:cubicBezTo>
                      <a:pt x="492" y="24117"/>
                      <a:pt x="2501" y="28952"/>
                      <a:pt x="6076" y="32517"/>
                    </a:cubicBezTo>
                    <a:cubicBezTo>
                      <a:pt x="9651" y="36081"/>
                      <a:pt x="14500" y="38084"/>
                      <a:pt x="19555" y="38084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D4970194-D7EC-EE36-B612-524CA8672F57}"/>
                  </a:ext>
                </a:extLst>
              </p:cNvPr>
              <p:cNvSpPr/>
              <p:nvPr/>
            </p:nvSpPr>
            <p:spPr>
              <a:xfrm>
                <a:off x="7631443" y="2709835"/>
                <a:ext cx="38125" cy="38014"/>
              </a:xfrm>
              <a:custGeom>
                <a:avLst/>
                <a:gdLst>
                  <a:gd name="connsiteX0" fmla="*/ 19558 w 38125"/>
                  <a:gd name="connsiteY0" fmla="*/ 38083 h 38014"/>
                  <a:gd name="connsiteX1" fmla="*/ 33037 w 38125"/>
                  <a:gd name="connsiteY1" fmla="*/ 32515 h 38014"/>
                  <a:gd name="connsiteX2" fmla="*/ 38620 w 38125"/>
                  <a:gd name="connsiteY2" fmla="*/ 19075 h 38014"/>
                  <a:gd name="connsiteX3" fmla="*/ 33037 w 38125"/>
                  <a:gd name="connsiteY3" fmla="*/ 5635 h 38014"/>
                  <a:gd name="connsiteX4" fmla="*/ 19558 w 38125"/>
                  <a:gd name="connsiteY4" fmla="*/ 68 h 38014"/>
                  <a:gd name="connsiteX5" fmla="*/ 6078 w 38125"/>
                  <a:gd name="connsiteY5" fmla="*/ 5635 h 38014"/>
                  <a:gd name="connsiteX6" fmla="*/ 495 w 38125"/>
                  <a:gd name="connsiteY6" fmla="*/ 19075 h 38014"/>
                  <a:gd name="connsiteX7" fmla="*/ 6078 w 38125"/>
                  <a:gd name="connsiteY7" fmla="*/ 32515 h 38014"/>
                  <a:gd name="connsiteX8" fmla="*/ 19558 w 38125"/>
                  <a:gd name="connsiteY8" fmla="*/ 3808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8" y="38083"/>
                    </a:moveTo>
                    <a:cubicBezTo>
                      <a:pt x="24613" y="38083"/>
                      <a:pt x="29462" y="36080"/>
                      <a:pt x="33037" y="32515"/>
                    </a:cubicBezTo>
                    <a:cubicBezTo>
                      <a:pt x="36612" y="28951"/>
                      <a:pt x="38620" y="24116"/>
                      <a:pt x="38620" y="19075"/>
                    </a:cubicBezTo>
                    <a:cubicBezTo>
                      <a:pt x="38620" y="14034"/>
                      <a:pt x="36612" y="9199"/>
                      <a:pt x="33037" y="5635"/>
                    </a:cubicBezTo>
                    <a:cubicBezTo>
                      <a:pt x="29462" y="2070"/>
                      <a:pt x="24613" y="68"/>
                      <a:pt x="19558" y="68"/>
                    </a:cubicBezTo>
                    <a:cubicBezTo>
                      <a:pt x="14502" y="68"/>
                      <a:pt x="9653" y="2070"/>
                      <a:pt x="6078" y="5635"/>
                    </a:cubicBezTo>
                    <a:cubicBezTo>
                      <a:pt x="2503" y="9199"/>
                      <a:pt x="495" y="14034"/>
                      <a:pt x="495" y="19075"/>
                    </a:cubicBezTo>
                    <a:cubicBezTo>
                      <a:pt x="495" y="24116"/>
                      <a:pt x="2503" y="28951"/>
                      <a:pt x="6078" y="32515"/>
                    </a:cubicBezTo>
                    <a:cubicBezTo>
                      <a:pt x="9653" y="36080"/>
                      <a:pt x="14502" y="38083"/>
                      <a:pt x="19558" y="38083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4AC498A4-CDE3-B705-744B-8DF541C4E504}"/>
                  </a:ext>
                </a:extLst>
              </p:cNvPr>
              <p:cNvSpPr/>
              <p:nvPr/>
            </p:nvSpPr>
            <p:spPr>
              <a:xfrm>
                <a:off x="7674881" y="2851434"/>
                <a:ext cx="38125" cy="38014"/>
              </a:xfrm>
              <a:custGeom>
                <a:avLst/>
                <a:gdLst>
                  <a:gd name="connsiteX0" fmla="*/ 19561 w 38125"/>
                  <a:gd name="connsiteY0" fmla="*/ 38094 h 38014"/>
                  <a:gd name="connsiteX1" fmla="*/ 33040 w 38125"/>
                  <a:gd name="connsiteY1" fmla="*/ 32527 h 38014"/>
                  <a:gd name="connsiteX2" fmla="*/ 38624 w 38125"/>
                  <a:gd name="connsiteY2" fmla="*/ 19086 h 38014"/>
                  <a:gd name="connsiteX3" fmla="*/ 33040 w 38125"/>
                  <a:gd name="connsiteY3" fmla="*/ 5646 h 38014"/>
                  <a:gd name="connsiteX4" fmla="*/ 19561 w 38125"/>
                  <a:gd name="connsiteY4" fmla="*/ 79 h 38014"/>
                  <a:gd name="connsiteX5" fmla="*/ 6082 w 38125"/>
                  <a:gd name="connsiteY5" fmla="*/ 5646 h 38014"/>
                  <a:gd name="connsiteX6" fmla="*/ 498 w 38125"/>
                  <a:gd name="connsiteY6" fmla="*/ 19086 h 38014"/>
                  <a:gd name="connsiteX7" fmla="*/ 6082 w 38125"/>
                  <a:gd name="connsiteY7" fmla="*/ 32527 h 38014"/>
                  <a:gd name="connsiteX8" fmla="*/ 19561 w 38125"/>
                  <a:gd name="connsiteY8" fmla="*/ 3809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1" y="38094"/>
                    </a:moveTo>
                    <a:cubicBezTo>
                      <a:pt x="24617" y="38094"/>
                      <a:pt x="29466" y="36091"/>
                      <a:pt x="33040" y="32527"/>
                    </a:cubicBezTo>
                    <a:cubicBezTo>
                      <a:pt x="36615" y="28962"/>
                      <a:pt x="38624" y="24127"/>
                      <a:pt x="38624" y="19086"/>
                    </a:cubicBezTo>
                    <a:cubicBezTo>
                      <a:pt x="38624" y="14045"/>
                      <a:pt x="36615" y="9210"/>
                      <a:pt x="33040" y="5646"/>
                    </a:cubicBezTo>
                    <a:cubicBezTo>
                      <a:pt x="29466" y="2082"/>
                      <a:pt x="24617" y="79"/>
                      <a:pt x="19561" y="79"/>
                    </a:cubicBezTo>
                    <a:cubicBezTo>
                      <a:pt x="14506" y="79"/>
                      <a:pt x="9656" y="2082"/>
                      <a:pt x="6082" y="5646"/>
                    </a:cubicBezTo>
                    <a:cubicBezTo>
                      <a:pt x="2507" y="9210"/>
                      <a:pt x="498" y="14045"/>
                      <a:pt x="498" y="19086"/>
                    </a:cubicBezTo>
                    <a:cubicBezTo>
                      <a:pt x="498" y="24127"/>
                      <a:pt x="2507" y="28962"/>
                      <a:pt x="6082" y="32527"/>
                    </a:cubicBezTo>
                    <a:cubicBezTo>
                      <a:pt x="9656" y="36091"/>
                      <a:pt x="14506" y="38094"/>
                      <a:pt x="19561" y="38094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484670C8-C605-FACF-1636-64433AD99350}"/>
                  </a:ext>
                </a:extLst>
              </p:cNvPr>
              <p:cNvSpPr/>
              <p:nvPr/>
            </p:nvSpPr>
            <p:spPr>
              <a:xfrm>
                <a:off x="7758376" y="2968809"/>
                <a:ext cx="38125" cy="38014"/>
              </a:xfrm>
              <a:custGeom>
                <a:avLst/>
                <a:gdLst>
                  <a:gd name="connsiteX0" fmla="*/ 19568 w 38125"/>
                  <a:gd name="connsiteY0" fmla="*/ 38103 h 38014"/>
                  <a:gd name="connsiteX1" fmla="*/ 33047 w 38125"/>
                  <a:gd name="connsiteY1" fmla="*/ 32536 h 38014"/>
                  <a:gd name="connsiteX2" fmla="*/ 38630 w 38125"/>
                  <a:gd name="connsiteY2" fmla="*/ 19095 h 38014"/>
                  <a:gd name="connsiteX3" fmla="*/ 33047 w 38125"/>
                  <a:gd name="connsiteY3" fmla="*/ 5655 h 38014"/>
                  <a:gd name="connsiteX4" fmla="*/ 19568 w 38125"/>
                  <a:gd name="connsiteY4" fmla="*/ 88 h 38014"/>
                  <a:gd name="connsiteX5" fmla="*/ 6088 w 38125"/>
                  <a:gd name="connsiteY5" fmla="*/ 5655 h 38014"/>
                  <a:gd name="connsiteX6" fmla="*/ 505 w 38125"/>
                  <a:gd name="connsiteY6" fmla="*/ 19095 h 38014"/>
                  <a:gd name="connsiteX7" fmla="*/ 6088 w 38125"/>
                  <a:gd name="connsiteY7" fmla="*/ 32536 h 38014"/>
                  <a:gd name="connsiteX8" fmla="*/ 19568 w 38125"/>
                  <a:gd name="connsiteY8" fmla="*/ 3810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8" y="38103"/>
                    </a:moveTo>
                    <a:cubicBezTo>
                      <a:pt x="24623" y="38103"/>
                      <a:pt x="29472" y="36100"/>
                      <a:pt x="33047" y="32536"/>
                    </a:cubicBezTo>
                    <a:cubicBezTo>
                      <a:pt x="36622" y="28971"/>
                      <a:pt x="38630" y="24136"/>
                      <a:pt x="38630" y="19095"/>
                    </a:cubicBezTo>
                    <a:cubicBezTo>
                      <a:pt x="38630" y="14055"/>
                      <a:pt x="36622" y="9220"/>
                      <a:pt x="33047" y="5655"/>
                    </a:cubicBezTo>
                    <a:cubicBezTo>
                      <a:pt x="29472" y="2091"/>
                      <a:pt x="24623" y="88"/>
                      <a:pt x="19568" y="88"/>
                    </a:cubicBezTo>
                    <a:cubicBezTo>
                      <a:pt x="14512" y="88"/>
                      <a:pt x="9663" y="2091"/>
                      <a:pt x="6088" y="5655"/>
                    </a:cubicBezTo>
                    <a:cubicBezTo>
                      <a:pt x="2513" y="9220"/>
                      <a:pt x="505" y="14055"/>
                      <a:pt x="505" y="19095"/>
                    </a:cubicBezTo>
                    <a:cubicBezTo>
                      <a:pt x="505" y="24136"/>
                      <a:pt x="2513" y="28971"/>
                      <a:pt x="6088" y="32536"/>
                    </a:cubicBezTo>
                    <a:cubicBezTo>
                      <a:pt x="9663" y="36100"/>
                      <a:pt x="14512" y="38103"/>
                      <a:pt x="19568" y="38103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E465A35C-2253-A10E-C1AF-0B32A7BBD017}"/>
                  </a:ext>
                </a:extLst>
              </p:cNvPr>
              <p:cNvSpPr/>
              <p:nvPr/>
            </p:nvSpPr>
            <p:spPr>
              <a:xfrm>
                <a:off x="7749912" y="2602371"/>
                <a:ext cx="38125" cy="38014"/>
              </a:xfrm>
              <a:custGeom>
                <a:avLst/>
                <a:gdLst>
                  <a:gd name="connsiteX0" fmla="*/ 19567 w 38125"/>
                  <a:gd name="connsiteY0" fmla="*/ 38074 h 38014"/>
                  <a:gd name="connsiteX1" fmla="*/ 33046 w 38125"/>
                  <a:gd name="connsiteY1" fmla="*/ 32507 h 38014"/>
                  <a:gd name="connsiteX2" fmla="*/ 38630 w 38125"/>
                  <a:gd name="connsiteY2" fmla="*/ 19067 h 38014"/>
                  <a:gd name="connsiteX3" fmla="*/ 33046 w 38125"/>
                  <a:gd name="connsiteY3" fmla="*/ 5626 h 38014"/>
                  <a:gd name="connsiteX4" fmla="*/ 19567 w 38125"/>
                  <a:gd name="connsiteY4" fmla="*/ 59 h 38014"/>
                  <a:gd name="connsiteX5" fmla="*/ 6088 w 38125"/>
                  <a:gd name="connsiteY5" fmla="*/ 5626 h 38014"/>
                  <a:gd name="connsiteX6" fmla="*/ 504 w 38125"/>
                  <a:gd name="connsiteY6" fmla="*/ 19067 h 38014"/>
                  <a:gd name="connsiteX7" fmla="*/ 6088 w 38125"/>
                  <a:gd name="connsiteY7" fmla="*/ 32507 h 38014"/>
                  <a:gd name="connsiteX8" fmla="*/ 19567 w 38125"/>
                  <a:gd name="connsiteY8" fmla="*/ 3807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7" y="38074"/>
                    </a:moveTo>
                    <a:cubicBezTo>
                      <a:pt x="24622" y="38074"/>
                      <a:pt x="29472" y="36071"/>
                      <a:pt x="33046" y="32507"/>
                    </a:cubicBezTo>
                    <a:cubicBezTo>
                      <a:pt x="36621" y="28942"/>
                      <a:pt x="38630" y="24107"/>
                      <a:pt x="38630" y="19067"/>
                    </a:cubicBezTo>
                    <a:cubicBezTo>
                      <a:pt x="38630" y="14026"/>
                      <a:pt x="36621" y="9191"/>
                      <a:pt x="33046" y="5626"/>
                    </a:cubicBezTo>
                    <a:cubicBezTo>
                      <a:pt x="29472" y="2062"/>
                      <a:pt x="24622" y="59"/>
                      <a:pt x="19567" y="59"/>
                    </a:cubicBezTo>
                    <a:cubicBezTo>
                      <a:pt x="14511" y="59"/>
                      <a:pt x="9662" y="2062"/>
                      <a:pt x="6088" y="5626"/>
                    </a:cubicBezTo>
                    <a:cubicBezTo>
                      <a:pt x="2513" y="9191"/>
                      <a:pt x="504" y="14026"/>
                      <a:pt x="504" y="19067"/>
                    </a:cubicBezTo>
                    <a:cubicBezTo>
                      <a:pt x="504" y="24107"/>
                      <a:pt x="2513" y="28942"/>
                      <a:pt x="6088" y="32507"/>
                    </a:cubicBezTo>
                    <a:cubicBezTo>
                      <a:pt x="9662" y="36071"/>
                      <a:pt x="14511" y="38074"/>
                      <a:pt x="19567" y="38074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1BDB95FC-B65F-A38F-E86E-1EA677EEDB53}"/>
                  </a:ext>
                </a:extLst>
              </p:cNvPr>
              <p:cNvSpPr/>
              <p:nvPr/>
            </p:nvSpPr>
            <p:spPr>
              <a:xfrm>
                <a:off x="7963148" y="2760373"/>
                <a:ext cx="38125" cy="38014"/>
              </a:xfrm>
              <a:custGeom>
                <a:avLst/>
                <a:gdLst>
                  <a:gd name="connsiteX0" fmla="*/ 19584 w 38125"/>
                  <a:gd name="connsiteY0" fmla="*/ 38087 h 38014"/>
                  <a:gd name="connsiteX1" fmla="*/ 33063 w 38125"/>
                  <a:gd name="connsiteY1" fmla="*/ 32519 h 38014"/>
                  <a:gd name="connsiteX2" fmla="*/ 38646 w 38125"/>
                  <a:gd name="connsiteY2" fmla="*/ 19079 h 38014"/>
                  <a:gd name="connsiteX3" fmla="*/ 33063 w 38125"/>
                  <a:gd name="connsiteY3" fmla="*/ 5639 h 38014"/>
                  <a:gd name="connsiteX4" fmla="*/ 19584 w 38125"/>
                  <a:gd name="connsiteY4" fmla="*/ 72 h 38014"/>
                  <a:gd name="connsiteX5" fmla="*/ 6104 w 38125"/>
                  <a:gd name="connsiteY5" fmla="*/ 5639 h 38014"/>
                  <a:gd name="connsiteX6" fmla="*/ 521 w 38125"/>
                  <a:gd name="connsiteY6" fmla="*/ 19079 h 38014"/>
                  <a:gd name="connsiteX7" fmla="*/ 6104 w 38125"/>
                  <a:gd name="connsiteY7" fmla="*/ 32519 h 38014"/>
                  <a:gd name="connsiteX8" fmla="*/ 19584 w 38125"/>
                  <a:gd name="connsiteY8" fmla="*/ 3808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4" y="38087"/>
                    </a:moveTo>
                    <a:cubicBezTo>
                      <a:pt x="24639" y="38087"/>
                      <a:pt x="29488" y="36084"/>
                      <a:pt x="33063" y="32519"/>
                    </a:cubicBezTo>
                    <a:cubicBezTo>
                      <a:pt x="36638" y="28955"/>
                      <a:pt x="38646" y="24120"/>
                      <a:pt x="38646" y="19079"/>
                    </a:cubicBezTo>
                    <a:cubicBezTo>
                      <a:pt x="38646" y="14038"/>
                      <a:pt x="36638" y="9203"/>
                      <a:pt x="33063" y="5639"/>
                    </a:cubicBezTo>
                    <a:cubicBezTo>
                      <a:pt x="29488" y="2074"/>
                      <a:pt x="24639" y="72"/>
                      <a:pt x="19584" y="72"/>
                    </a:cubicBezTo>
                    <a:cubicBezTo>
                      <a:pt x="14528" y="72"/>
                      <a:pt x="9679" y="2074"/>
                      <a:pt x="6104" y="5639"/>
                    </a:cubicBezTo>
                    <a:cubicBezTo>
                      <a:pt x="2530" y="9203"/>
                      <a:pt x="521" y="14038"/>
                      <a:pt x="521" y="19079"/>
                    </a:cubicBezTo>
                    <a:cubicBezTo>
                      <a:pt x="521" y="24120"/>
                      <a:pt x="2530" y="28955"/>
                      <a:pt x="6104" y="32519"/>
                    </a:cubicBezTo>
                    <a:cubicBezTo>
                      <a:pt x="9679" y="36084"/>
                      <a:pt x="14528" y="38087"/>
                      <a:pt x="19584" y="38087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0461D26A-11AA-DC1B-48FC-92C0E349A76D}"/>
                  </a:ext>
                </a:extLst>
              </p:cNvPr>
              <p:cNvSpPr/>
              <p:nvPr/>
            </p:nvSpPr>
            <p:spPr>
              <a:xfrm>
                <a:off x="8023133" y="2395474"/>
                <a:ext cx="38125" cy="38014"/>
              </a:xfrm>
              <a:custGeom>
                <a:avLst/>
                <a:gdLst>
                  <a:gd name="connsiteX0" fmla="*/ 19588 w 38125"/>
                  <a:gd name="connsiteY0" fmla="*/ 38058 h 38014"/>
                  <a:gd name="connsiteX1" fmla="*/ 33068 w 38125"/>
                  <a:gd name="connsiteY1" fmla="*/ 32491 h 38014"/>
                  <a:gd name="connsiteX2" fmla="*/ 38651 w 38125"/>
                  <a:gd name="connsiteY2" fmla="*/ 19050 h 38014"/>
                  <a:gd name="connsiteX3" fmla="*/ 33068 w 38125"/>
                  <a:gd name="connsiteY3" fmla="*/ 5610 h 38014"/>
                  <a:gd name="connsiteX4" fmla="*/ 19588 w 38125"/>
                  <a:gd name="connsiteY4" fmla="*/ 43 h 38014"/>
                  <a:gd name="connsiteX5" fmla="*/ 6109 w 38125"/>
                  <a:gd name="connsiteY5" fmla="*/ 5610 h 38014"/>
                  <a:gd name="connsiteX6" fmla="*/ 526 w 38125"/>
                  <a:gd name="connsiteY6" fmla="*/ 19050 h 38014"/>
                  <a:gd name="connsiteX7" fmla="*/ 6109 w 38125"/>
                  <a:gd name="connsiteY7" fmla="*/ 32491 h 38014"/>
                  <a:gd name="connsiteX8" fmla="*/ 19588 w 38125"/>
                  <a:gd name="connsiteY8" fmla="*/ 3805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8" y="38058"/>
                    </a:moveTo>
                    <a:cubicBezTo>
                      <a:pt x="24644" y="38058"/>
                      <a:pt x="29493" y="36055"/>
                      <a:pt x="33068" y="32491"/>
                    </a:cubicBezTo>
                    <a:cubicBezTo>
                      <a:pt x="36643" y="28926"/>
                      <a:pt x="38651" y="24091"/>
                      <a:pt x="38651" y="19050"/>
                    </a:cubicBezTo>
                    <a:cubicBezTo>
                      <a:pt x="38651" y="14009"/>
                      <a:pt x="36643" y="9174"/>
                      <a:pt x="33068" y="5610"/>
                    </a:cubicBezTo>
                    <a:cubicBezTo>
                      <a:pt x="29493" y="2046"/>
                      <a:pt x="24644" y="43"/>
                      <a:pt x="19588" y="43"/>
                    </a:cubicBezTo>
                    <a:cubicBezTo>
                      <a:pt x="14533" y="43"/>
                      <a:pt x="9684" y="2046"/>
                      <a:pt x="6109" y="5610"/>
                    </a:cubicBezTo>
                    <a:cubicBezTo>
                      <a:pt x="2534" y="9174"/>
                      <a:pt x="526" y="14009"/>
                      <a:pt x="526" y="19050"/>
                    </a:cubicBezTo>
                    <a:cubicBezTo>
                      <a:pt x="526" y="24091"/>
                      <a:pt x="2534" y="28926"/>
                      <a:pt x="6109" y="32491"/>
                    </a:cubicBezTo>
                    <a:cubicBezTo>
                      <a:pt x="9684" y="36055"/>
                      <a:pt x="14533" y="38058"/>
                      <a:pt x="19588" y="3805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85630301-FCBE-CFA9-79C3-2BCD7FC09DE1}"/>
                  </a:ext>
                </a:extLst>
              </p:cNvPr>
              <p:cNvSpPr/>
              <p:nvPr/>
            </p:nvSpPr>
            <p:spPr>
              <a:xfrm>
                <a:off x="8152505" y="2864259"/>
                <a:ext cx="38125" cy="38014"/>
              </a:xfrm>
              <a:custGeom>
                <a:avLst/>
                <a:gdLst>
                  <a:gd name="connsiteX0" fmla="*/ 19599 w 38125"/>
                  <a:gd name="connsiteY0" fmla="*/ 38095 h 38014"/>
                  <a:gd name="connsiteX1" fmla="*/ 33078 w 38125"/>
                  <a:gd name="connsiteY1" fmla="*/ 32528 h 38014"/>
                  <a:gd name="connsiteX2" fmla="*/ 38661 w 38125"/>
                  <a:gd name="connsiteY2" fmla="*/ 19087 h 38014"/>
                  <a:gd name="connsiteX3" fmla="*/ 33078 w 38125"/>
                  <a:gd name="connsiteY3" fmla="*/ 5647 h 38014"/>
                  <a:gd name="connsiteX4" fmla="*/ 19599 w 38125"/>
                  <a:gd name="connsiteY4" fmla="*/ 80 h 38014"/>
                  <a:gd name="connsiteX5" fmla="*/ 6119 w 38125"/>
                  <a:gd name="connsiteY5" fmla="*/ 5647 h 38014"/>
                  <a:gd name="connsiteX6" fmla="*/ 536 w 38125"/>
                  <a:gd name="connsiteY6" fmla="*/ 19087 h 38014"/>
                  <a:gd name="connsiteX7" fmla="*/ 6119 w 38125"/>
                  <a:gd name="connsiteY7" fmla="*/ 32528 h 38014"/>
                  <a:gd name="connsiteX8" fmla="*/ 19599 w 38125"/>
                  <a:gd name="connsiteY8" fmla="*/ 3809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9" y="38095"/>
                    </a:moveTo>
                    <a:cubicBezTo>
                      <a:pt x="24654" y="38095"/>
                      <a:pt x="29503" y="36092"/>
                      <a:pt x="33078" y="32528"/>
                    </a:cubicBezTo>
                    <a:cubicBezTo>
                      <a:pt x="36653" y="28963"/>
                      <a:pt x="38661" y="24128"/>
                      <a:pt x="38661" y="19087"/>
                    </a:cubicBezTo>
                    <a:cubicBezTo>
                      <a:pt x="38661" y="14046"/>
                      <a:pt x="36653" y="9211"/>
                      <a:pt x="33078" y="5647"/>
                    </a:cubicBezTo>
                    <a:cubicBezTo>
                      <a:pt x="29503" y="2083"/>
                      <a:pt x="24654" y="80"/>
                      <a:pt x="19599" y="80"/>
                    </a:cubicBezTo>
                    <a:cubicBezTo>
                      <a:pt x="14543" y="80"/>
                      <a:pt x="9694" y="2083"/>
                      <a:pt x="6119" y="5647"/>
                    </a:cubicBezTo>
                    <a:cubicBezTo>
                      <a:pt x="2544" y="9211"/>
                      <a:pt x="536" y="14046"/>
                      <a:pt x="536" y="19087"/>
                    </a:cubicBezTo>
                    <a:cubicBezTo>
                      <a:pt x="536" y="24128"/>
                      <a:pt x="2544" y="28963"/>
                      <a:pt x="6119" y="32528"/>
                    </a:cubicBezTo>
                    <a:cubicBezTo>
                      <a:pt x="9694" y="36092"/>
                      <a:pt x="14543" y="38095"/>
                      <a:pt x="19599" y="38095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8BD32491-ED7B-4F0E-6651-E75FDE8BD6F3}"/>
                  </a:ext>
                </a:extLst>
              </p:cNvPr>
              <p:cNvSpPr/>
              <p:nvPr/>
            </p:nvSpPr>
            <p:spPr>
              <a:xfrm>
                <a:off x="8252572" y="2620634"/>
                <a:ext cx="38125" cy="38014"/>
              </a:xfrm>
              <a:custGeom>
                <a:avLst/>
                <a:gdLst>
                  <a:gd name="connsiteX0" fmla="*/ 19606 w 38125"/>
                  <a:gd name="connsiteY0" fmla="*/ 38076 h 38014"/>
                  <a:gd name="connsiteX1" fmla="*/ 33086 w 38125"/>
                  <a:gd name="connsiteY1" fmla="*/ 32508 h 38014"/>
                  <a:gd name="connsiteX2" fmla="*/ 38669 w 38125"/>
                  <a:gd name="connsiteY2" fmla="*/ 19068 h 38014"/>
                  <a:gd name="connsiteX3" fmla="*/ 33086 w 38125"/>
                  <a:gd name="connsiteY3" fmla="*/ 5628 h 38014"/>
                  <a:gd name="connsiteX4" fmla="*/ 19606 w 38125"/>
                  <a:gd name="connsiteY4" fmla="*/ 61 h 38014"/>
                  <a:gd name="connsiteX5" fmla="*/ 6127 w 38125"/>
                  <a:gd name="connsiteY5" fmla="*/ 5628 h 38014"/>
                  <a:gd name="connsiteX6" fmla="*/ 544 w 38125"/>
                  <a:gd name="connsiteY6" fmla="*/ 19068 h 38014"/>
                  <a:gd name="connsiteX7" fmla="*/ 6127 w 38125"/>
                  <a:gd name="connsiteY7" fmla="*/ 32508 h 38014"/>
                  <a:gd name="connsiteX8" fmla="*/ 19606 w 38125"/>
                  <a:gd name="connsiteY8" fmla="*/ 3807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6" y="38076"/>
                    </a:moveTo>
                    <a:cubicBezTo>
                      <a:pt x="24662" y="38076"/>
                      <a:pt x="29511" y="36073"/>
                      <a:pt x="33086" y="32508"/>
                    </a:cubicBezTo>
                    <a:cubicBezTo>
                      <a:pt x="36661" y="28944"/>
                      <a:pt x="38669" y="24109"/>
                      <a:pt x="38669" y="19068"/>
                    </a:cubicBezTo>
                    <a:cubicBezTo>
                      <a:pt x="38669" y="14027"/>
                      <a:pt x="36661" y="9192"/>
                      <a:pt x="33086" y="5628"/>
                    </a:cubicBezTo>
                    <a:cubicBezTo>
                      <a:pt x="29511" y="2063"/>
                      <a:pt x="24662" y="61"/>
                      <a:pt x="19606" y="61"/>
                    </a:cubicBezTo>
                    <a:cubicBezTo>
                      <a:pt x="14551" y="61"/>
                      <a:pt x="9702" y="2063"/>
                      <a:pt x="6127" y="5628"/>
                    </a:cubicBezTo>
                    <a:cubicBezTo>
                      <a:pt x="2552" y="9192"/>
                      <a:pt x="544" y="14027"/>
                      <a:pt x="544" y="19068"/>
                    </a:cubicBezTo>
                    <a:cubicBezTo>
                      <a:pt x="544" y="24109"/>
                      <a:pt x="2552" y="28944"/>
                      <a:pt x="6127" y="32508"/>
                    </a:cubicBezTo>
                    <a:cubicBezTo>
                      <a:pt x="9702" y="36073"/>
                      <a:pt x="14551" y="38076"/>
                      <a:pt x="19606" y="38076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918669DA-7EFE-1B9B-FA88-C9C94E7CB9F1}"/>
                  </a:ext>
                </a:extLst>
              </p:cNvPr>
              <p:cNvSpPr/>
              <p:nvPr/>
            </p:nvSpPr>
            <p:spPr>
              <a:xfrm>
                <a:off x="7555179" y="2532894"/>
                <a:ext cx="38125" cy="38014"/>
              </a:xfrm>
              <a:custGeom>
                <a:avLst/>
                <a:gdLst>
                  <a:gd name="connsiteX0" fmla="*/ 19552 w 38125"/>
                  <a:gd name="connsiteY0" fmla="*/ 38069 h 38014"/>
                  <a:gd name="connsiteX1" fmla="*/ 33031 w 38125"/>
                  <a:gd name="connsiteY1" fmla="*/ 32501 h 38014"/>
                  <a:gd name="connsiteX2" fmla="*/ 38614 w 38125"/>
                  <a:gd name="connsiteY2" fmla="*/ 19061 h 38014"/>
                  <a:gd name="connsiteX3" fmla="*/ 33031 w 38125"/>
                  <a:gd name="connsiteY3" fmla="*/ 5621 h 38014"/>
                  <a:gd name="connsiteX4" fmla="*/ 19552 w 38125"/>
                  <a:gd name="connsiteY4" fmla="*/ 54 h 38014"/>
                  <a:gd name="connsiteX5" fmla="*/ 6072 w 38125"/>
                  <a:gd name="connsiteY5" fmla="*/ 5621 h 38014"/>
                  <a:gd name="connsiteX6" fmla="*/ 489 w 38125"/>
                  <a:gd name="connsiteY6" fmla="*/ 19061 h 38014"/>
                  <a:gd name="connsiteX7" fmla="*/ 6072 w 38125"/>
                  <a:gd name="connsiteY7" fmla="*/ 32501 h 38014"/>
                  <a:gd name="connsiteX8" fmla="*/ 19552 w 38125"/>
                  <a:gd name="connsiteY8" fmla="*/ 3806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2" y="38069"/>
                    </a:moveTo>
                    <a:cubicBezTo>
                      <a:pt x="24607" y="38069"/>
                      <a:pt x="29456" y="36066"/>
                      <a:pt x="33031" y="32501"/>
                    </a:cubicBezTo>
                    <a:cubicBezTo>
                      <a:pt x="36606" y="28937"/>
                      <a:pt x="38614" y="24102"/>
                      <a:pt x="38614" y="19061"/>
                    </a:cubicBezTo>
                    <a:cubicBezTo>
                      <a:pt x="38614" y="14020"/>
                      <a:pt x="36606" y="9185"/>
                      <a:pt x="33031" y="5621"/>
                    </a:cubicBezTo>
                    <a:cubicBezTo>
                      <a:pt x="29456" y="2056"/>
                      <a:pt x="24607" y="54"/>
                      <a:pt x="19552" y="54"/>
                    </a:cubicBezTo>
                    <a:cubicBezTo>
                      <a:pt x="14496" y="54"/>
                      <a:pt x="9647" y="2056"/>
                      <a:pt x="6072" y="5621"/>
                    </a:cubicBezTo>
                    <a:cubicBezTo>
                      <a:pt x="2497" y="9185"/>
                      <a:pt x="489" y="14020"/>
                      <a:pt x="489" y="19061"/>
                    </a:cubicBezTo>
                    <a:cubicBezTo>
                      <a:pt x="489" y="24102"/>
                      <a:pt x="2497" y="28937"/>
                      <a:pt x="6072" y="32501"/>
                    </a:cubicBezTo>
                    <a:cubicBezTo>
                      <a:pt x="9647" y="36066"/>
                      <a:pt x="14496" y="38069"/>
                      <a:pt x="19552" y="38069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C6A1CD41-8083-004B-19D7-5F9150475E84}"/>
                  </a:ext>
                </a:extLst>
              </p:cNvPr>
              <p:cNvSpPr/>
              <p:nvPr/>
            </p:nvSpPr>
            <p:spPr>
              <a:xfrm>
                <a:off x="7636450" y="2903434"/>
                <a:ext cx="38125" cy="38014"/>
              </a:xfrm>
              <a:custGeom>
                <a:avLst/>
                <a:gdLst>
                  <a:gd name="connsiteX0" fmla="*/ 19558 w 38125"/>
                  <a:gd name="connsiteY0" fmla="*/ 38098 h 38014"/>
                  <a:gd name="connsiteX1" fmla="*/ 33037 w 38125"/>
                  <a:gd name="connsiteY1" fmla="*/ 32531 h 38014"/>
                  <a:gd name="connsiteX2" fmla="*/ 38621 w 38125"/>
                  <a:gd name="connsiteY2" fmla="*/ 19090 h 38014"/>
                  <a:gd name="connsiteX3" fmla="*/ 33037 w 38125"/>
                  <a:gd name="connsiteY3" fmla="*/ 5650 h 38014"/>
                  <a:gd name="connsiteX4" fmla="*/ 19558 w 38125"/>
                  <a:gd name="connsiteY4" fmla="*/ 83 h 38014"/>
                  <a:gd name="connsiteX5" fmla="*/ 6079 w 38125"/>
                  <a:gd name="connsiteY5" fmla="*/ 5650 h 38014"/>
                  <a:gd name="connsiteX6" fmla="*/ 495 w 38125"/>
                  <a:gd name="connsiteY6" fmla="*/ 19090 h 38014"/>
                  <a:gd name="connsiteX7" fmla="*/ 6079 w 38125"/>
                  <a:gd name="connsiteY7" fmla="*/ 32531 h 38014"/>
                  <a:gd name="connsiteX8" fmla="*/ 19558 w 38125"/>
                  <a:gd name="connsiteY8" fmla="*/ 3809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8" y="38098"/>
                    </a:moveTo>
                    <a:cubicBezTo>
                      <a:pt x="24614" y="38098"/>
                      <a:pt x="29463" y="36095"/>
                      <a:pt x="33037" y="32531"/>
                    </a:cubicBezTo>
                    <a:cubicBezTo>
                      <a:pt x="36612" y="28966"/>
                      <a:pt x="38621" y="24131"/>
                      <a:pt x="38621" y="19090"/>
                    </a:cubicBezTo>
                    <a:cubicBezTo>
                      <a:pt x="38621" y="14049"/>
                      <a:pt x="36612" y="9214"/>
                      <a:pt x="33037" y="5650"/>
                    </a:cubicBezTo>
                    <a:cubicBezTo>
                      <a:pt x="29463" y="2086"/>
                      <a:pt x="24614" y="83"/>
                      <a:pt x="19558" y="83"/>
                    </a:cubicBezTo>
                    <a:cubicBezTo>
                      <a:pt x="14502" y="83"/>
                      <a:pt x="9653" y="2086"/>
                      <a:pt x="6079" y="5650"/>
                    </a:cubicBezTo>
                    <a:cubicBezTo>
                      <a:pt x="2504" y="9214"/>
                      <a:pt x="495" y="14049"/>
                      <a:pt x="495" y="19090"/>
                    </a:cubicBezTo>
                    <a:cubicBezTo>
                      <a:pt x="495" y="24131"/>
                      <a:pt x="2504" y="28966"/>
                      <a:pt x="6079" y="32531"/>
                    </a:cubicBezTo>
                    <a:cubicBezTo>
                      <a:pt x="9653" y="36095"/>
                      <a:pt x="14502" y="38098"/>
                      <a:pt x="19558" y="3809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8530DEE4-18AA-B20F-9E3E-EE91EEBC952C}"/>
                  </a:ext>
                </a:extLst>
              </p:cNvPr>
              <p:cNvSpPr/>
              <p:nvPr/>
            </p:nvSpPr>
            <p:spPr>
              <a:xfrm>
                <a:off x="7879653" y="3185593"/>
                <a:ext cx="38125" cy="38014"/>
              </a:xfrm>
              <a:custGeom>
                <a:avLst/>
                <a:gdLst>
                  <a:gd name="connsiteX0" fmla="*/ 19577 w 38125"/>
                  <a:gd name="connsiteY0" fmla="*/ 38120 h 38014"/>
                  <a:gd name="connsiteX1" fmla="*/ 33057 w 38125"/>
                  <a:gd name="connsiteY1" fmla="*/ 32553 h 38014"/>
                  <a:gd name="connsiteX2" fmla="*/ 38640 w 38125"/>
                  <a:gd name="connsiteY2" fmla="*/ 19113 h 38014"/>
                  <a:gd name="connsiteX3" fmla="*/ 33057 w 38125"/>
                  <a:gd name="connsiteY3" fmla="*/ 5672 h 38014"/>
                  <a:gd name="connsiteX4" fmla="*/ 19577 w 38125"/>
                  <a:gd name="connsiteY4" fmla="*/ 105 h 38014"/>
                  <a:gd name="connsiteX5" fmla="*/ 6098 w 38125"/>
                  <a:gd name="connsiteY5" fmla="*/ 5672 h 38014"/>
                  <a:gd name="connsiteX6" fmla="*/ 514 w 38125"/>
                  <a:gd name="connsiteY6" fmla="*/ 19113 h 38014"/>
                  <a:gd name="connsiteX7" fmla="*/ 6098 w 38125"/>
                  <a:gd name="connsiteY7" fmla="*/ 32553 h 38014"/>
                  <a:gd name="connsiteX8" fmla="*/ 19577 w 38125"/>
                  <a:gd name="connsiteY8" fmla="*/ 3812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7" y="38120"/>
                    </a:moveTo>
                    <a:cubicBezTo>
                      <a:pt x="24633" y="38120"/>
                      <a:pt x="29482" y="36117"/>
                      <a:pt x="33057" y="32553"/>
                    </a:cubicBezTo>
                    <a:cubicBezTo>
                      <a:pt x="36631" y="28989"/>
                      <a:pt x="38640" y="24153"/>
                      <a:pt x="38640" y="19113"/>
                    </a:cubicBezTo>
                    <a:cubicBezTo>
                      <a:pt x="38640" y="14072"/>
                      <a:pt x="36631" y="9237"/>
                      <a:pt x="33057" y="5672"/>
                    </a:cubicBezTo>
                    <a:cubicBezTo>
                      <a:pt x="29482" y="2108"/>
                      <a:pt x="24633" y="105"/>
                      <a:pt x="19577" y="105"/>
                    </a:cubicBezTo>
                    <a:cubicBezTo>
                      <a:pt x="14522" y="105"/>
                      <a:pt x="9672" y="2108"/>
                      <a:pt x="6098" y="5672"/>
                    </a:cubicBezTo>
                    <a:cubicBezTo>
                      <a:pt x="2523" y="9237"/>
                      <a:pt x="514" y="14072"/>
                      <a:pt x="514" y="19113"/>
                    </a:cubicBezTo>
                    <a:cubicBezTo>
                      <a:pt x="514" y="24153"/>
                      <a:pt x="2523" y="28989"/>
                      <a:pt x="6098" y="32553"/>
                    </a:cubicBezTo>
                    <a:cubicBezTo>
                      <a:pt x="9672" y="36117"/>
                      <a:pt x="14522" y="38120"/>
                      <a:pt x="19577" y="38120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60E44198-35C6-7548-4CA5-9F4BA50412A1}"/>
                  </a:ext>
                </a:extLst>
              </p:cNvPr>
              <p:cNvSpPr/>
              <p:nvPr/>
            </p:nvSpPr>
            <p:spPr>
              <a:xfrm>
                <a:off x="7696168" y="2651401"/>
                <a:ext cx="38125" cy="38014"/>
              </a:xfrm>
              <a:custGeom>
                <a:avLst/>
                <a:gdLst>
                  <a:gd name="connsiteX0" fmla="*/ 19563 w 38125"/>
                  <a:gd name="connsiteY0" fmla="*/ 38078 h 38014"/>
                  <a:gd name="connsiteX1" fmla="*/ 33042 w 38125"/>
                  <a:gd name="connsiteY1" fmla="*/ 32511 h 38014"/>
                  <a:gd name="connsiteX2" fmla="*/ 38625 w 38125"/>
                  <a:gd name="connsiteY2" fmla="*/ 19070 h 38014"/>
                  <a:gd name="connsiteX3" fmla="*/ 33042 w 38125"/>
                  <a:gd name="connsiteY3" fmla="*/ 5630 h 38014"/>
                  <a:gd name="connsiteX4" fmla="*/ 19563 w 38125"/>
                  <a:gd name="connsiteY4" fmla="*/ 63 h 38014"/>
                  <a:gd name="connsiteX5" fmla="*/ 6083 w 38125"/>
                  <a:gd name="connsiteY5" fmla="*/ 5630 h 38014"/>
                  <a:gd name="connsiteX6" fmla="*/ 500 w 38125"/>
                  <a:gd name="connsiteY6" fmla="*/ 19070 h 38014"/>
                  <a:gd name="connsiteX7" fmla="*/ 6083 w 38125"/>
                  <a:gd name="connsiteY7" fmla="*/ 32511 h 38014"/>
                  <a:gd name="connsiteX8" fmla="*/ 19563 w 38125"/>
                  <a:gd name="connsiteY8" fmla="*/ 3807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3" y="38078"/>
                    </a:moveTo>
                    <a:cubicBezTo>
                      <a:pt x="24618" y="38078"/>
                      <a:pt x="29467" y="36075"/>
                      <a:pt x="33042" y="32511"/>
                    </a:cubicBezTo>
                    <a:cubicBezTo>
                      <a:pt x="36617" y="28946"/>
                      <a:pt x="38625" y="24111"/>
                      <a:pt x="38625" y="19070"/>
                    </a:cubicBezTo>
                    <a:cubicBezTo>
                      <a:pt x="38625" y="14030"/>
                      <a:pt x="36617" y="9195"/>
                      <a:pt x="33042" y="5630"/>
                    </a:cubicBezTo>
                    <a:cubicBezTo>
                      <a:pt x="29467" y="2066"/>
                      <a:pt x="24618" y="63"/>
                      <a:pt x="19563" y="63"/>
                    </a:cubicBezTo>
                    <a:cubicBezTo>
                      <a:pt x="14507" y="63"/>
                      <a:pt x="9658" y="2066"/>
                      <a:pt x="6083" y="5630"/>
                    </a:cubicBezTo>
                    <a:cubicBezTo>
                      <a:pt x="2508" y="9195"/>
                      <a:pt x="500" y="14030"/>
                      <a:pt x="500" y="19070"/>
                    </a:cubicBezTo>
                    <a:cubicBezTo>
                      <a:pt x="500" y="24111"/>
                      <a:pt x="2508" y="28946"/>
                      <a:pt x="6083" y="32511"/>
                    </a:cubicBezTo>
                    <a:cubicBezTo>
                      <a:pt x="9658" y="36075"/>
                      <a:pt x="14507" y="38078"/>
                      <a:pt x="19563" y="3807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B9525901-B451-F509-30CA-90F82108F9CF}"/>
                  </a:ext>
                </a:extLst>
              </p:cNvPr>
              <p:cNvSpPr/>
              <p:nvPr/>
            </p:nvSpPr>
            <p:spPr>
              <a:xfrm>
                <a:off x="7583786" y="2873657"/>
                <a:ext cx="38125" cy="38014"/>
              </a:xfrm>
              <a:custGeom>
                <a:avLst/>
                <a:gdLst>
                  <a:gd name="connsiteX0" fmla="*/ 19554 w 38125"/>
                  <a:gd name="connsiteY0" fmla="*/ 38095 h 38014"/>
                  <a:gd name="connsiteX1" fmla="*/ 33033 w 38125"/>
                  <a:gd name="connsiteY1" fmla="*/ 32528 h 38014"/>
                  <a:gd name="connsiteX2" fmla="*/ 38617 w 38125"/>
                  <a:gd name="connsiteY2" fmla="*/ 19088 h 38014"/>
                  <a:gd name="connsiteX3" fmla="*/ 33033 w 38125"/>
                  <a:gd name="connsiteY3" fmla="*/ 5648 h 38014"/>
                  <a:gd name="connsiteX4" fmla="*/ 19554 w 38125"/>
                  <a:gd name="connsiteY4" fmla="*/ 81 h 38014"/>
                  <a:gd name="connsiteX5" fmla="*/ 6074 w 38125"/>
                  <a:gd name="connsiteY5" fmla="*/ 5648 h 38014"/>
                  <a:gd name="connsiteX6" fmla="*/ 491 w 38125"/>
                  <a:gd name="connsiteY6" fmla="*/ 19088 h 38014"/>
                  <a:gd name="connsiteX7" fmla="*/ 6074 w 38125"/>
                  <a:gd name="connsiteY7" fmla="*/ 32528 h 38014"/>
                  <a:gd name="connsiteX8" fmla="*/ 19554 w 38125"/>
                  <a:gd name="connsiteY8" fmla="*/ 3809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4" y="38095"/>
                    </a:moveTo>
                    <a:cubicBezTo>
                      <a:pt x="24609" y="38095"/>
                      <a:pt x="29458" y="36093"/>
                      <a:pt x="33033" y="32528"/>
                    </a:cubicBezTo>
                    <a:cubicBezTo>
                      <a:pt x="36608" y="28964"/>
                      <a:pt x="38617" y="24129"/>
                      <a:pt x="38617" y="19088"/>
                    </a:cubicBezTo>
                    <a:cubicBezTo>
                      <a:pt x="38617" y="14047"/>
                      <a:pt x="36608" y="9212"/>
                      <a:pt x="33033" y="5648"/>
                    </a:cubicBezTo>
                    <a:cubicBezTo>
                      <a:pt x="29458" y="2083"/>
                      <a:pt x="24609" y="81"/>
                      <a:pt x="19554" y="81"/>
                    </a:cubicBezTo>
                    <a:cubicBezTo>
                      <a:pt x="14498" y="81"/>
                      <a:pt x="9649" y="2083"/>
                      <a:pt x="6074" y="5648"/>
                    </a:cubicBezTo>
                    <a:cubicBezTo>
                      <a:pt x="2500" y="9212"/>
                      <a:pt x="491" y="14047"/>
                      <a:pt x="491" y="19088"/>
                    </a:cubicBezTo>
                    <a:cubicBezTo>
                      <a:pt x="491" y="24129"/>
                      <a:pt x="2500" y="28964"/>
                      <a:pt x="6074" y="32528"/>
                    </a:cubicBezTo>
                    <a:cubicBezTo>
                      <a:pt x="9649" y="36093"/>
                      <a:pt x="14498" y="38095"/>
                      <a:pt x="19554" y="38095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A0D90F27-9A2A-6F24-6EB5-05013A4288C2}"/>
                  </a:ext>
                </a:extLst>
              </p:cNvPr>
              <p:cNvSpPr/>
              <p:nvPr/>
            </p:nvSpPr>
            <p:spPr>
              <a:xfrm>
                <a:off x="7741194" y="2790773"/>
                <a:ext cx="38125" cy="38014"/>
              </a:xfrm>
              <a:custGeom>
                <a:avLst/>
                <a:gdLst>
                  <a:gd name="connsiteX0" fmla="*/ 19566 w 38125"/>
                  <a:gd name="connsiteY0" fmla="*/ 38089 h 38014"/>
                  <a:gd name="connsiteX1" fmla="*/ 33046 w 38125"/>
                  <a:gd name="connsiteY1" fmla="*/ 32522 h 38014"/>
                  <a:gd name="connsiteX2" fmla="*/ 38629 w 38125"/>
                  <a:gd name="connsiteY2" fmla="*/ 19081 h 38014"/>
                  <a:gd name="connsiteX3" fmla="*/ 33046 w 38125"/>
                  <a:gd name="connsiteY3" fmla="*/ 5641 h 38014"/>
                  <a:gd name="connsiteX4" fmla="*/ 19566 w 38125"/>
                  <a:gd name="connsiteY4" fmla="*/ 74 h 38014"/>
                  <a:gd name="connsiteX5" fmla="*/ 6087 w 38125"/>
                  <a:gd name="connsiteY5" fmla="*/ 5641 h 38014"/>
                  <a:gd name="connsiteX6" fmla="*/ 503 w 38125"/>
                  <a:gd name="connsiteY6" fmla="*/ 19081 h 38014"/>
                  <a:gd name="connsiteX7" fmla="*/ 6087 w 38125"/>
                  <a:gd name="connsiteY7" fmla="*/ 32522 h 38014"/>
                  <a:gd name="connsiteX8" fmla="*/ 19566 w 38125"/>
                  <a:gd name="connsiteY8" fmla="*/ 3808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6" y="38089"/>
                    </a:moveTo>
                    <a:cubicBezTo>
                      <a:pt x="24622" y="38089"/>
                      <a:pt x="29471" y="36086"/>
                      <a:pt x="33046" y="32522"/>
                    </a:cubicBezTo>
                    <a:cubicBezTo>
                      <a:pt x="36620" y="28957"/>
                      <a:pt x="38629" y="24122"/>
                      <a:pt x="38629" y="19081"/>
                    </a:cubicBezTo>
                    <a:cubicBezTo>
                      <a:pt x="38629" y="14041"/>
                      <a:pt x="36620" y="9206"/>
                      <a:pt x="33046" y="5641"/>
                    </a:cubicBezTo>
                    <a:cubicBezTo>
                      <a:pt x="29471" y="2077"/>
                      <a:pt x="24622" y="74"/>
                      <a:pt x="19566" y="74"/>
                    </a:cubicBezTo>
                    <a:cubicBezTo>
                      <a:pt x="14511" y="74"/>
                      <a:pt x="9662" y="2077"/>
                      <a:pt x="6087" y="5641"/>
                    </a:cubicBezTo>
                    <a:cubicBezTo>
                      <a:pt x="2512" y="9206"/>
                      <a:pt x="503" y="14041"/>
                      <a:pt x="503" y="19081"/>
                    </a:cubicBezTo>
                    <a:cubicBezTo>
                      <a:pt x="503" y="24122"/>
                      <a:pt x="2512" y="28957"/>
                      <a:pt x="6087" y="32522"/>
                    </a:cubicBezTo>
                    <a:cubicBezTo>
                      <a:pt x="9662" y="36086"/>
                      <a:pt x="14511" y="38089"/>
                      <a:pt x="19566" y="38089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614F1268-332F-639E-6B37-2D48825888EA}"/>
                  </a:ext>
                </a:extLst>
              </p:cNvPr>
              <p:cNvSpPr/>
              <p:nvPr/>
            </p:nvSpPr>
            <p:spPr>
              <a:xfrm>
                <a:off x="7743583" y="2747408"/>
                <a:ext cx="38125" cy="38014"/>
              </a:xfrm>
              <a:custGeom>
                <a:avLst/>
                <a:gdLst>
                  <a:gd name="connsiteX0" fmla="*/ 19566 w 38125"/>
                  <a:gd name="connsiteY0" fmla="*/ 38086 h 38014"/>
                  <a:gd name="connsiteX1" fmla="*/ 33046 w 38125"/>
                  <a:gd name="connsiteY1" fmla="*/ 32518 h 38014"/>
                  <a:gd name="connsiteX2" fmla="*/ 38629 w 38125"/>
                  <a:gd name="connsiteY2" fmla="*/ 19078 h 38014"/>
                  <a:gd name="connsiteX3" fmla="*/ 33046 w 38125"/>
                  <a:gd name="connsiteY3" fmla="*/ 5638 h 38014"/>
                  <a:gd name="connsiteX4" fmla="*/ 19566 w 38125"/>
                  <a:gd name="connsiteY4" fmla="*/ 71 h 38014"/>
                  <a:gd name="connsiteX5" fmla="*/ 6087 w 38125"/>
                  <a:gd name="connsiteY5" fmla="*/ 5638 h 38014"/>
                  <a:gd name="connsiteX6" fmla="*/ 504 w 38125"/>
                  <a:gd name="connsiteY6" fmla="*/ 19078 h 38014"/>
                  <a:gd name="connsiteX7" fmla="*/ 6087 w 38125"/>
                  <a:gd name="connsiteY7" fmla="*/ 32518 h 38014"/>
                  <a:gd name="connsiteX8" fmla="*/ 19566 w 38125"/>
                  <a:gd name="connsiteY8" fmla="*/ 3808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6" y="38086"/>
                    </a:moveTo>
                    <a:cubicBezTo>
                      <a:pt x="24622" y="38086"/>
                      <a:pt x="29471" y="36083"/>
                      <a:pt x="33046" y="32518"/>
                    </a:cubicBezTo>
                    <a:cubicBezTo>
                      <a:pt x="36621" y="28954"/>
                      <a:pt x="38629" y="24119"/>
                      <a:pt x="38629" y="19078"/>
                    </a:cubicBezTo>
                    <a:cubicBezTo>
                      <a:pt x="38629" y="14037"/>
                      <a:pt x="36621" y="9202"/>
                      <a:pt x="33046" y="5638"/>
                    </a:cubicBezTo>
                    <a:cubicBezTo>
                      <a:pt x="29471" y="2073"/>
                      <a:pt x="24622" y="71"/>
                      <a:pt x="19566" y="71"/>
                    </a:cubicBezTo>
                    <a:cubicBezTo>
                      <a:pt x="14511" y="71"/>
                      <a:pt x="9662" y="2073"/>
                      <a:pt x="6087" y="5638"/>
                    </a:cubicBezTo>
                    <a:cubicBezTo>
                      <a:pt x="2512" y="9202"/>
                      <a:pt x="504" y="14037"/>
                      <a:pt x="504" y="19078"/>
                    </a:cubicBezTo>
                    <a:cubicBezTo>
                      <a:pt x="504" y="24119"/>
                      <a:pt x="2512" y="28954"/>
                      <a:pt x="6087" y="32518"/>
                    </a:cubicBezTo>
                    <a:cubicBezTo>
                      <a:pt x="9662" y="36083"/>
                      <a:pt x="14511" y="38086"/>
                      <a:pt x="19566" y="38086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69CC012B-DE98-62DD-F0D3-F588C67750A6}"/>
                  </a:ext>
                </a:extLst>
              </p:cNvPr>
              <p:cNvSpPr/>
              <p:nvPr/>
            </p:nvSpPr>
            <p:spPr>
              <a:xfrm>
                <a:off x="7894675" y="2829379"/>
                <a:ext cx="38125" cy="38014"/>
              </a:xfrm>
              <a:custGeom>
                <a:avLst/>
                <a:gdLst>
                  <a:gd name="connsiteX0" fmla="*/ 19578 w 38125"/>
                  <a:gd name="connsiteY0" fmla="*/ 38092 h 38014"/>
                  <a:gd name="connsiteX1" fmla="*/ 33058 w 38125"/>
                  <a:gd name="connsiteY1" fmla="*/ 32525 h 38014"/>
                  <a:gd name="connsiteX2" fmla="*/ 38641 w 38125"/>
                  <a:gd name="connsiteY2" fmla="*/ 19084 h 38014"/>
                  <a:gd name="connsiteX3" fmla="*/ 33058 w 38125"/>
                  <a:gd name="connsiteY3" fmla="*/ 5644 h 38014"/>
                  <a:gd name="connsiteX4" fmla="*/ 19578 w 38125"/>
                  <a:gd name="connsiteY4" fmla="*/ 77 h 38014"/>
                  <a:gd name="connsiteX5" fmla="*/ 6099 w 38125"/>
                  <a:gd name="connsiteY5" fmla="*/ 5644 h 38014"/>
                  <a:gd name="connsiteX6" fmla="*/ 516 w 38125"/>
                  <a:gd name="connsiteY6" fmla="*/ 19084 h 38014"/>
                  <a:gd name="connsiteX7" fmla="*/ 6099 w 38125"/>
                  <a:gd name="connsiteY7" fmla="*/ 32525 h 38014"/>
                  <a:gd name="connsiteX8" fmla="*/ 19578 w 38125"/>
                  <a:gd name="connsiteY8" fmla="*/ 3809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8" y="38092"/>
                    </a:moveTo>
                    <a:cubicBezTo>
                      <a:pt x="24634" y="38092"/>
                      <a:pt x="29483" y="36089"/>
                      <a:pt x="33058" y="32525"/>
                    </a:cubicBezTo>
                    <a:cubicBezTo>
                      <a:pt x="36633" y="28960"/>
                      <a:pt x="38641" y="24125"/>
                      <a:pt x="38641" y="19084"/>
                    </a:cubicBezTo>
                    <a:cubicBezTo>
                      <a:pt x="38641" y="14044"/>
                      <a:pt x="36633" y="9209"/>
                      <a:pt x="33058" y="5644"/>
                    </a:cubicBezTo>
                    <a:cubicBezTo>
                      <a:pt x="29483" y="2080"/>
                      <a:pt x="24634" y="77"/>
                      <a:pt x="19578" y="77"/>
                    </a:cubicBezTo>
                    <a:cubicBezTo>
                      <a:pt x="14523" y="77"/>
                      <a:pt x="9674" y="2080"/>
                      <a:pt x="6099" y="5644"/>
                    </a:cubicBezTo>
                    <a:cubicBezTo>
                      <a:pt x="2524" y="9209"/>
                      <a:pt x="516" y="14044"/>
                      <a:pt x="516" y="19084"/>
                    </a:cubicBezTo>
                    <a:cubicBezTo>
                      <a:pt x="516" y="24125"/>
                      <a:pt x="2524" y="28960"/>
                      <a:pt x="6099" y="32525"/>
                    </a:cubicBezTo>
                    <a:cubicBezTo>
                      <a:pt x="9674" y="36089"/>
                      <a:pt x="14523" y="38092"/>
                      <a:pt x="19578" y="38092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5EF940B5-2B85-EB87-3C97-767B22A3D9A1}"/>
                  </a:ext>
                </a:extLst>
              </p:cNvPr>
              <p:cNvSpPr/>
              <p:nvPr/>
            </p:nvSpPr>
            <p:spPr>
              <a:xfrm>
                <a:off x="7768670" y="2588647"/>
                <a:ext cx="38125" cy="38014"/>
              </a:xfrm>
              <a:custGeom>
                <a:avLst/>
                <a:gdLst>
                  <a:gd name="connsiteX0" fmla="*/ 19568 w 38125"/>
                  <a:gd name="connsiteY0" fmla="*/ 38073 h 38014"/>
                  <a:gd name="connsiteX1" fmla="*/ 33048 w 38125"/>
                  <a:gd name="connsiteY1" fmla="*/ 32506 h 38014"/>
                  <a:gd name="connsiteX2" fmla="*/ 38631 w 38125"/>
                  <a:gd name="connsiteY2" fmla="*/ 19065 h 38014"/>
                  <a:gd name="connsiteX3" fmla="*/ 33048 w 38125"/>
                  <a:gd name="connsiteY3" fmla="*/ 5625 h 38014"/>
                  <a:gd name="connsiteX4" fmla="*/ 19568 w 38125"/>
                  <a:gd name="connsiteY4" fmla="*/ 58 h 38014"/>
                  <a:gd name="connsiteX5" fmla="*/ 6089 w 38125"/>
                  <a:gd name="connsiteY5" fmla="*/ 5625 h 38014"/>
                  <a:gd name="connsiteX6" fmla="*/ 506 w 38125"/>
                  <a:gd name="connsiteY6" fmla="*/ 19065 h 38014"/>
                  <a:gd name="connsiteX7" fmla="*/ 6089 w 38125"/>
                  <a:gd name="connsiteY7" fmla="*/ 32506 h 38014"/>
                  <a:gd name="connsiteX8" fmla="*/ 19568 w 38125"/>
                  <a:gd name="connsiteY8" fmla="*/ 3807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8" y="38073"/>
                    </a:moveTo>
                    <a:cubicBezTo>
                      <a:pt x="24624" y="38073"/>
                      <a:pt x="29473" y="36070"/>
                      <a:pt x="33048" y="32506"/>
                    </a:cubicBezTo>
                    <a:cubicBezTo>
                      <a:pt x="36623" y="28941"/>
                      <a:pt x="38631" y="24106"/>
                      <a:pt x="38631" y="19065"/>
                    </a:cubicBezTo>
                    <a:cubicBezTo>
                      <a:pt x="38631" y="14025"/>
                      <a:pt x="36623" y="9190"/>
                      <a:pt x="33048" y="5625"/>
                    </a:cubicBezTo>
                    <a:cubicBezTo>
                      <a:pt x="29473" y="2061"/>
                      <a:pt x="24624" y="58"/>
                      <a:pt x="19568" y="58"/>
                    </a:cubicBezTo>
                    <a:cubicBezTo>
                      <a:pt x="14513" y="58"/>
                      <a:pt x="9664" y="2061"/>
                      <a:pt x="6089" y="5625"/>
                    </a:cubicBezTo>
                    <a:cubicBezTo>
                      <a:pt x="2514" y="9190"/>
                      <a:pt x="506" y="14025"/>
                      <a:pt x="506" y="19065"/>
                    </a:cubicBezTo>
                    <a:cubicBezTo>
                      <a:pt x="506" y="24106"/>
                      <a:pt x="2514" y="28941"/>
                      <a:pt x="6089" y="32506"/>
                    </a:cubicBezTo>
                    <a:cubicBezTo>
                      <a:pt x="9664" y="36070"/>
                      <a:pt x="14513" y="38073"/>
                      <a:pt x="19568" y="38073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64D129A5-CC7D-E8D7-1D15-52366C8CC1D8}"/>
                  </a:ext>
                </a:extLst>
              </p:cNvPr>
              <p:cNvSpPr/>
              <p:nvPr/>
            </p:nvSpPr>
            <p:spPr>
              <a:xfrm>
                <a:off x="7768822" y="2516333"/>
                <a:ext cx="38125" cy="38014"/>
              </a:xfrm>
              <a:custGeom>
                <a:avLst/>
                <a:gdLst>
                  <a:gd name="connsiteX0" fmla="*/ 19568 w 38125"/>
                  <a:gd name="connsiteY0" fmla="*/ 38067 h 38014"/>
                  <a:gd name="connsiteX1" fmla="*/ 33048 w 38125"/>
                  <a:gd name="connsiteY1" fmla="*/ 32500 h 38014"/>
                  <a:gd name="connsiteX2" fmla="*/ 38631 w 38125"/>
                  <a:gd name="connsiteY2" fmla="*/ 19060 h 38014"/>
                  <a:gd name="connsiteX3" fmla="*/ 33048 w 38125"/>
                  <a:gd name="connsiteY3" fmla="*/ 5619 h 38014"/>
                  <a:gd name="connsiteX4" fmla="*/ 19568 w 38125"/>
                  <a:gd name="connsiteY4" fmla="*/ 52 h 38014"/>
                  <a:gd name="connsiteX5" fmla="*/ 6089 w 38125"/>
                  <a:gd name="connsiteY5" fmla="*/ 5619 h 38014"/>
                  <a:gd name="connsiteX6" fmla="*/ 506 w 38125"/>
                  <a:gd name="connsiteY6" fmla="*/ 19060 h 38014"/>
                  <a:gd name="connsiteX7" fmla="*/ 6089 w 38125"/>
                  <a:gd name="connsiteY7" fmla="*/ 32500 h 38014"/>
                  <a:gd name="connsiteX8" fmla="*/ 19568 w 38125"/>
                  <a:gd name="connsiteY8" fmla="*/ 3806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8" y="38067"/>
                    </a:moveTo>
                    <a:cubicBezTo>
                      <a:pt x="24624" y="38067"/>
                      <a:pt x="29473" y="36065"/>
                      <a:pt x="33048" y="32500"/>
                    </a:cubicBezTo>
                    <a:cubicBezTo>
                      <a:pt x="36623" y="28936"/>
                      <a:pt x="38631" y="24101"/>
                      <a:pt x="38631" y="19060"/>
                    </a:cubicBezTo>
                    <a:cubicBezTo>
                      <a:pt x="38631" y="14019"/>
                      <a:pt x="36623" y="9184"/>
                      <a:pt x="33048" y="5619"/>
                    </a:cubicBezTo>
                    <a:cubicBezTo>
                      <a:pt x="29473" y="2055"/>
                      <a:pt x="24624" y="52"/>
                      <a:pt x="19568" y="52"/>
                    </a:cubicBezTo>
                    <a:cubicBezTo>
                      <a:pt x="14513" y="52"/>
                      <a:pt x="9664" y="2055"/>
                      <a:pt x="6089" y="5619"/>
                    </a:cubicBezTo>
                    <a:cubicBezTo>
                      <a:pt x="2514" y="9184"/>
                      <a:pt x="506" y="14019"/>
                      <a:pt x="506" y="19060"/>
                    </a:cubicBezTo>
                    <a:cubicBezTo>
                      <a:pt x="506" y="24101"/>
                      <a:pt x="2514" y="28936"/>
                      <a:pt x="6089" y="32500"/>
                    </a:cubicBezTo>
                    <a:cubicBezTo>
                      <a:pt x="9664" y="36065"/>
                      <a:pt x="14513" y="38067"/>
                      <a:pt x="19568" y="38067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2DBCD066-10B6-5CB8-3788-829BD68878BA}"/>
                  </a:ext>
                </a:extLst>
              </p:cNvPr>
              <p:cNvSpPr/>
              <p:nvPr/>
            </p:nvSpPr>
            <p:spPr>
              <a:xfrm>
                <a:off x="7957023" y="2462994"/>
                <a:ext cx="38125" cy="38014"/>
              </a:xfrm>
              <a:custGeom>
                <a:avLst/>
                <a:gdLst>
                  <a:gd name="connsiteX0" fmla="*/ 19583 w 38125"/>
                  <a:gd name="connsiteY0" fmla="*/ 38063 h 38014"/>
                  <a:gd name="connsiteX1" fmla="*/ 33063 w 38125"/>
                  <a:gd name="connsiteY1" fmla="*/ 32496 h 38014"/>
                  <a:gd name="connsiteX2" fmla="*/ 38646 w 38125"/>
                  <a:gd name="connsiteY2" fmla="*/ 19056 h 38014"/>
                  <a:gd name="connsiteX3" fmla="*/ 33063 w 38125"/>
                  <a:gd name="connsiteY3" fmla="*/ 5615 h 38014"/>
                  <a:gd name="connsiteX4" fmla="*/ 19583 w 38125"/>
                  <a:gd name="connsiteY4" fmla="*/ 48 h 38014"/>
                  <a:gd name="connsiteX5" fmla="*/ 6104 w 38125"/>
                  <a:gd name="connsiteY5" fmla="*/ 5615 h 38014"/>
                  <a:gd name="connsiteX6" fmla="*/ 520 w 38125"/>
                  <a:gd name="connsiteY6" fmla="*/ 19056 h 38014"/>
                  <a:gd name="connsiteX7" fmla="*/ 6104 w 38125"/>
                  <a:gd name="connsiteY7" fmla="*/ 32496 h 38014"/>
                  <a:gd name="connsiteX8" fmla="*/ 19583 w 38125"/>
                  <a:gd name="connsiteY8" fmla="*/ 3806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3" y="38063"/>
                    </a:moveTo>
                    <a:cubicBezTo>
                      <a:pt x="24639" y="38063"/>
                      <a:pt x="29488" y="36060"/>
                      <a:pt x="33063" y="32496"/>
                    </a:cubicBezTo>
                    <a:cubicBezTo>
                      <a:pt x="36637" y="28931"/>
                      <a:pt x="38646" y="24096"/>
                      <a:pt x="38646" y="19056"/>
                    </a:cubicBezTo>
                    <a:cubicBezTo>
                      <a:pt x="38646" y="14015"/>
                      <a:pt x="36637" y="9180"/>
                      <a:pt x="33063" y="5615"/>
                    </a:cubicBezTo>
                    <a:cubicBezTo>
                      <a:pt x="29488" y="2051"/>
                      <a:pt x="24639" y="48"/>
                      <a:pt x="19583" y="48"/>
                    </a:cubicBezTo>
                    <a:cubicBezTo>
                      <a:pt x="14528" y="48"/>
                      <a:pt x="9679" y="2051"/>
                      <a:pt x="6104" y="5615"/>
                    </a:cubicBezTo>
                    <a:cubicBezTo>
                      <a:pt x="2529" y="9180"/>
                      <a:pt x="520" y="14015"/>
                      <a:pt x="520" y="19056"/>
                    </a:cubicBezTo>
                    <a:cubicBezTo>
                      <a:pt x="520" y="24096"/>
                      <a:pt x="2529" y="28931"/>
                      <a:pt x="6104" y="32496"/>
                    </a:cubicBezTo>
                    <a:cubicBezTo>
                      <a:pt x="9679" y="36060"/>
                      <a:pt x="14528" y="38063"/>
                      <a:pt x="19583" y="38063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7E60A8D7-6025-E70A-8E75-6130026DD129}"/>
                  </a:ext>
                </a:extLst>
              </p:cNvPr>
              <p:cNvSpPr/>
              <p:nvPr/>
            </p:nvSpPr>
            <p:spPr>
              <a:xfrm>
                <a:off x="7948686" y="2523060"/>
                <a:ext cx="38125" cy="38014"/>
              </a:xfrm>
              <a:custGeom>
                <a:avLst/>
                <a:gdLst>
                  <a:gd name="connsiteX0" fmla="*/ 19583 w 38125"/>
                  <a:gd name="connsiteY0" fmla="*/ 38068 h 38014"/>
                  <a:gd name="connsiteX1" fmla="*/ 33062 w 38125"/>
                  <a:gd name="connsiteY1" fmla="*/ 32501 h 38014"/>
                  <a:gd name="connsiteX2" fmla="*/ 38645 w 38125"/>
                  <a:gd name="connsiteY2" fmla="*/ 19060 h 38014"/>
                  <a:gd name="connsiteX3" fmla="*/ 33062 w 38125"/>
                  <a:gd name="connsiteY3" fmla="*/ 5620 h 38014"/>
                  <a:gd name="connsiteX4" fmla="*/ 19583 w 38125"/>
                  <a:gd name="connsiteY4" fmla="*/ 53 h 38014"/>
                  <a:gd name="connsiteX5" fmla="*/ 6103 w 38125"/>
                  <a:gd name="connsiteY5" fmla="*/ 5620 h 38014"/>
                  <a:gd name="connsiteX6" fmla="*/ 520 w 38125"/>
                  <a:gd name="connsiteY6" fmla="*/ 19060 h 38014"/>
                  <a:gd name="connsiteX7" fmla="*/ 6103 w 38125"/>
                  <a:gd name="connsiteY7" fmla="*/ 32501 h 38014"/>
                  <a:gd name="connsiteX8" fmla="*/ 19583 w 38125"/>
                  <a:gd name="connsiteY8" fmla="*/ 3806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3" y="38068"/>
                    </a:moveTo>
                    <a:cubicBezTo>
                      <a:pt x="24638" y="38068"/>
                      <a:pt x="29487" y="36065"/>
                      <a:pt x="33062" y="32501"/>
                    </a:cubicBezTo>
                    <a:cubicBezTo>
                      <a:pt x="36637" y="28936"/>
                      <a:pt x="38645" y="24101"/>
                      <a:pt x="38645" y="19060"/>
                    </a:cubicBezTo>
                    <a:cubicBezTo>
                      <a:pt x="38645" y="14019"/>
                      <a:pt x="36637" y="9184"/>
                      <a:pt x="33062" y="5620"/>
                    </a:cubicBezTo>
                    <a:cubicBezTo>
                      <a:pt x="29487" y="2056"/>
                      <a:pt x="24638" y="53"/>
                      <a:pt x="19583" y="53"/>
                    </a:cubicBezTo>
                    <a:cubicBezTo>
                      <a:pt x="14527" y="53"/>
                      <a:pt x="9678" y="2056"/>
                      <a:pt x="6103" y="5620"/>
                    </a:cubicBezTo>
                    <a:cubicBezTo>
                      <a:pt x="2528" y="9184"/>
                      <a:pt x="520" y="14019"/>
                      <a:pt x="520" y="19060"/>
                    </a:cubicBezTo>
                    <a:cubicBezTo>
                      <a:pt x="520" y="24101"/>
                      <a:pt x="2528" y="28936"/>
                      <a:pt x="6103" y="32501"/>
                    </a:cubicBezTo>
                    <a:cubicBezTo>
                      <a:pt x="9678" y="36065"/>
                      <a:pt x="14527" y="38068"/>
                      <a:pt x="19583" y="3806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27DF5532-B5FD-F353-6E93-C9631C54E7A8}"/>
                  </a:ext>
                </a:extLst>
              </p:cNvPr>
              <p:cNvSpPr/>
              <p:nvPr/>
            </p:nvSpPr>
            <p:spPr>
              <a:xfrm>
                <a:off x="8026043" y="2492035"/>
                <a:ext cx="38125" cy="38014"/>
              </a:xfrm>
              <a:custGeom>
                <a:avLst/>
                <a:gdLst>
                  <a:gd name="connsiteX0" fmla="*/ 19589 w 38125"/>
                  <a:gd name="connsiteY0" fmla="*/ 38065 h 38014"/>
                  <a:gd name="connsiteX1" fmla="*/ 33068 w 38125"/>
                  <a:gd name="connsiteY1" fmla="*/ 32498 h 38014"/>
                  <a:gd name="connsiteX2" fmla="*/ 38651 w 38125"/>
                  <a:gd name="connsiteY2" fmla="*/ 19058 h 38014"/>
                  <a:gd name="connsiteX3" fmla="*/ 33068 w 38125"/>
                  <a:gd name="connsiteY3" fmla="*/ 5618 h 38014"/>
                  <a:gd name="connsiteX4" fmla="*/ 19589 w 38125"/>
                  <a:gd name="connsiteY4" fmla="*/ 50 h 38014"/>
                  <a:gd name="connsiteX5" fmla="*/ 6109 w 38125"/>
                  <a:gd name="connsiteY5" fmla="*/ 5618 h 38014"/>
                  <a:gd name="connsiteX6" fmla="*/ 526 w 38125"/>
                  <a:gd name="connsiteY6" fmla="*/ 19058 h 38014"/>
                  <a:gd name="connsiteX7" fmla="*/ 6109 w 38125"/>
                  <a:gd name="connsiteY7" fmla="*/ 32498 h 38014"/>
                  <a:gd name="connsiteX8" fmla="*/ 19589 w 38125"/>
                  <a:gd name="connsiteY8" fmla="*/ 3806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9" y="38065"/>
                    </a:moveTo>
                    <a:cubicBezTo>
                      <a:pt x="24644" y="38065"/>
                      <a:pt x="29493" y="36063"/>
                      <a:pt x="33068" y="32498"/>
                    </a:cubicBezTo>
                    <a:cubicBezTo>
                      <a:pt x="36643" y="28934"/>
                      <a:pt x="38651" y="24099"/>
                      <a:pt x="38651" y="19058"/>
                    </a:cubicBezTo>
                    <a:cubicBezTo>
                      <a:pt x="38651" y="14017"/>
                      <a:pt x="36643" y="9182"/>
                      <a:pt x="33068" y="5618"/>
                    </a:cubicBezTo>
                    <a:cubicBezTo>
                      <a:pt x="29493" y="2053"/>
                      <a:pt x="24644" y="50"/>
                      <a:pt x="19589" y="50"/>
                    </a:cubicBezTo>
                    <a:cubicBezTo>
                      <a:pt x="14533" y="50"/>
                      <a:pt x="9684" y="2053"/>
                      <a:pt x="6109" y="5618"/>
                    </a:cubicBezTo>
                    <a:cubicBezTo>
                      <a:pt x="2534" y="9182"/>
                      <a:pt x="526" y="14017"/>
                      <a:pt x="526" y="19058"/>
                    </a:cubicBezTo>
                    <a:cubicBezTo>
                      <a:pt x="526" y="24099"/>
                      <a:pt x="2534" y="28934"/>
                      <a:pt x="6109" y="32498"/>
                    </a:cubicBezTo>
                    <a:cubicBezTo>
                      <a:pt x="9684" y="36063"/>
                      <a:pt x="14533" y="38065"/>
                      <a:pt x="19589" y="38065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33794FA4-BA54-3413-E18C-841E768EF7D1}"/>
                  </a:ext>
                </a:extLst>
              </p:cNvPr>
              <p:cNvSpPr/>
              <p:nvPr/>
            </p:nvSpPr>
            <p:spPr>
              <a:xfrm>
                <a:off x="8026412" y="2502389"/>
                <a:ext cx="38125" cy="38014"/>
              </a:xfrm>
              <a:custGeom>
                <a:avLst/>
                <a:gdLst>
                  <a:gd name="connsiteX0" fmla="*/ 19589 w 38125"/>
                  <a:gd name="connsiteY0" fmla="*/ 38066 h 38014"/>
                  <a:gd name="connsiteX1" fmla="*/ 33068 w 38125"/>
                  <a:gd name="connsiteY1" fmla="*/ 32499 h 38014"/>
                  <a:gd name="connsiteX2" fmla="*/ 38651 w 38125"/>
                  <a:gd name="connsiteY2" fmla="*/ 19059 h 38014"/>
                  <a:gd name="connsiteX3" fmla="*/ 33068 w 38125"/>
                  <a:gd name="connsiteY3" fmla="*/ 5618 h 38014"/>
                  <a:gd name="connsiteX4" fmla="*/ 19589 w 38125"/>
                  <a:gd name="connsiteY4" fmla="*/ 51 h 38014"/>
                  <a:gd name="connsiteX5" fmla="*/ 6109 w 38125"/>
                  <a:gd name="connsiteY5" fmla="*/ 5618 h 38014"/>
                  <a:gd name="connsiteX6" fmla="*/ 526 w 38125"/>
                  <a:gd name="connsiteY6" fmla="*/ 19059 h 38014"/>
                  <a:gd name="connsiteX7" fmla="*/ 6109 w 38125"/>
                  <a:gd name="connsiteY7" fmla="*/ 32499 h 38014"/>
                  <a:gd name="connsiteX8" fmla="*/ 19589 w 38125"/>
                  <a:gd name="connsiteY8" fmla="*/ 3806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9" y="38066"/>
                    </a:moveTo>
                    <a:cubicBezTo>
                      <a:pt x="24644" y="38066"/>
                      <a:pt x="29493" y="36063"/>
                      <a:pt x="33068" y="32499"/>
                    </a:cubicBezTo>
                    <a:cubicBezTo>
                      <a:pt x="36643" y="28935"/>
                      <a:pt x="38651" y="24100"/>
                      <a:pt x="38651" y="19059"/>
                    </a:cubicBezTo>
                    <a:cubicBezTo>
                      <a:pt x="38651" y="14018"/>
                      <a:pt x="36643" y="9183"/>
                      <a:pt x="33068" y="5618"/>
                    </a:cubicBezTo>
                    <a:cubicBezTo>
                      <a:pt x="29493" y="2054"/>
                      <a:pt x="24644" y="51"/>
                      <a:pt x="19589" y="51"/>
                    </a:cubicBezTo>
                    <a:cubicBezTo>
                      <a:pt x="14533" y="51"/>
                      <a:pt x="9684" y="2054"/>
                      <a:pt x="6109" y="5618"/>
                    </a:cubicBezTo>
                    <a:cubicBezTo>
                      <a:pt x="2534" y="9183"/>
                      <a:pt x="526" y="14018"/>
                      <a:pt x="526" y="19059"/>
                    </a:cubicBezTo>
                    <a:cubicBezTo>
                      <a:pt x="526" y="24100"/>
                      <a:pt x="2534" y="28935"/>
                      <a:pt x="6109" y="32499"/>
                    </a:cubicBezTo>
                    <a:cubicBezTo>
                      <a:pt x="9684" y="36063"/>
                      <a:pt x="14533" y="38066"/>
                      <a:pt x="19589" y="38066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29DA1C15-4852-889F-1740-7BC02FB09C8F}"/>
                  </a:ext>
                </a:extLst>
              </p:cNvPr>
              <p:cNvSpPr/>
              <p:nvPr/>
            </p:nvSpPr>
            <p:spPr>
              <a:xfrm>
                <a:off x="8222644" y="2495154"/>
                <a:ext cx="38125" cy="38014"/>
              </a:xfrm>
              <a:custGeom>
                <a:avLst/>
                <a:gdLst>
                  <a:gd name="connsiteX0" fmla="*/ 19604 w 38125"/>
                  <a:gd name="connsiteY0" fmla="*/ 38066 h 38014"/>
                  <a:gd name="connsiteX1" fmla="*/ 33084 w 38125"/>
                  <a:gd name="connsiteY1" fmla="*/ 32498 h 38014"/>
                  <a:gd name="connsiteX2" fmla="*/ 38667 w 38125"/>
                  <a:gd name="connsiteY2" fmla="*/ 19058 h 38014"/>
                  <a:gd name="connsiteX3" fmla="*/ 33084 w 38125"/>
                  <a:gd name="connsiteY3" fmla="*/ 5618 h 38014"/>
                  <a:gd name="connsiteX4" fmla="*/ 19604 w 38125"/>
                  <a:gd name="connsiteY4" fmla="*/ 51 h 38014"/>
                  <a:gd name="connsiteX5" fmla="*/ 6125 w 38125"/>
                  <a:gd name="connsiteY5" fmla="*/ 5618 h 38014"/>
                  <a:gd name="connsiteX6" fmla="*/ 541 w 38125"/>
                  <a:gd name="connsiteY6" fmla="*/ 19058 h 38014"/>
                  <a:gd name="connsiteX7" fmla="*/ 6125 w 38125"/>
                  <a:gd name="connsiteY7" fmla="*/ 32498 h 38014"/>
                  <a:gd name="connsiteX8" fmla="*/ 19604 w 38125"/>
                  <a:gd name="connsiteY8" fmla="*/ 3806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4" y="38066"/>
                    </a:moveTo>
                    <a:cubicBezTo>
                      <a:pt x="24660" y="38066"/>
                      <a:pt x="29509" y="36063"/>
                      <a:pt x="33084" y="32498"/>
                    </a:cubicBezTo>
                    <a:cubicBezTo>
                      <a:pt x="36658" y="28934"/>
                      <a:pt x="38667" y="24099"/>
                      <a:pt x="38667" y="19058"/>
                    </a:cubicBezTo>
                    <a:cubicBezTo>
                      <a:pt x="38667" y="14017"/>
                      <a:pt x="36658" y="9182"/>
                      <a:pt x="33084" y="5618"/>
                    </a:cubicBezTo>
                    <a:cubicBezTo>
                      <a:pt x="29509" y="2053"/>
                      <a:pt x="24660" y="51"/>
                      <a:pt x="19604" y="51"/>
                    </a:cubicBezTo>
                    <a:cubicBezTo>
                      <a:pt x="14549" y="51"/>
                      <a:pt x="9699" y="2053"/>
                      <a:pt x="6125" y="5618"/>
                    </a:cubicBezTo>
                    <a:cubicBezTo>
                      <a:pt x="2550" y="9182"/>
                      <a:pt x="541" y="14017"/>
                      <a:pt x="541" y="19058"/>
                    </a:cubicBezTo>
                    <a:cubicBezTo>
                      <a:pt x="541" y="24099"/>
                      <a:pt x="2550" y="28934"/>
                      <a:pt x="6125" y="32498"/>
                    </a:cubicBezTo>
                    <a:cubicBezTo>
                      <a:pt x="9699" y="36063"/>
                      <a:pt x="14549" y="38066"/>
                      <a:pt x="19604" y="38066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3A5D1347-FEDF-88C7-4EC1-032C4789A59D}"/>
                  </a:ext>
                </a:extLst>
              </p:cNvPr>
              <p:cNvSpPr/>
              <p:nvPr/>
            </p:nvSpPr>
            <p:spPr>
              <a:xfrm>
                <a:off x="7679100" y="3049381"/>
                <a:ext cx="38125" cy="38014"/>
              </a:xfrm>
              <a:custGeom>
                <a:avLst/>
                <a:gdLst>
                  <a:gd name="connsiteX0" fmla="*/ 19561 w 38125"/>
                  <a:gd name="connsiteY0" fmla="*/ 38109 h 38014"/>
                  <a:gd name="connsiteX1" fmla="*/ 33041 w 38125"/>
                  <a:gd name="connsiteY1" fmla="*/ 32542 h 38014"/>
                  <a:gd name="connsiteX2" fmla="*/ 38624 w 38125"/>
                  <a:gd name="connsiteY2" fmla="*/ 19102 h 38014"/>
                  <a:gd name="connsiteX3" fmla="*/ 33041 w 38125"/>
                  <a:gd name="connsiteY3" fmla="*/ 5662 h 38014"/>
                  <a:gd name="connsiteX4" fmla="*/ 19561 w 38125"/>
                  <a:gd name="connsiteY4" fmla="*/ 94 h 38014"/>
                  <a:gd name="connsiteX5" fmla="*/ 6082 w 38125"/>
                  <a:gd name="connsiteY5" fmla="*/ 5662 h 38014"/>
                  <a:gd name="connsiteX6" fmla="*/ 499 w 38125"/>
                  <a:gd name="connsiteY6" fmla="*/ 19102 h 38014"/>
                  <a:gd name="connsiteX7" fmla="*/ 6082 w 38125"/>
                  <a:gd name="connsiteY7" fmla="*/ 32542 h 38014"/>
                  <a:gd name="connsiteX8" fmla="*/ 19561 w 38125"/>
                  <a:gd name="connsiteY8" fmla="*/ 3810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1" y="38109"/>
                    </a:moveTo>
                    <a:cubicBezTo>
                      <a:pt x="24617" y="38109"/>
                      <a:pt x="29466" y="36107"/>
                      <a:pt x="33041" y="32542"/>
                    </a:cubicBezTo>
                    <a:cubicBezTo>
                      <a:pt x="36616" y="28978"/>
                      <a:pt x="38624" y="24143"/>
                      <a:pt x="38624" y="19102"/>
                    </a:cubicBezTo>
                    <a:cubicBezTo>
                      <a:pt x="38624" y="14061"/>
                      <a:pt x="36616" y="9226"/>
                      <a:pt x="33041" y="5662"/>
                    </a:cubicBezTo>
                    <a:cubicBezTo>
                      <a:pt x="29466" y="2097"/>
                      <a:pt x="24617" y="94"/>
                      <a:pt x="19561" y="94"/>
                    </a:cubicBezTo>
                    <a:cubicBezTo>
                      <a:pt x="14506" y="94"/>
                      <a:pt x="9657" y="2097"/>
                      <a:pt x="6082" y="5662"/>
                    </a:cubicBezTo>
                    <a:cubicBezTo>
                      <a:pt x="2507" y="9226"/>
                      <a:pt x="499" y="14061"/>
                      <a:pt x="499" y="19102"/>
                    </a:cubicBezTo>
                    <a:cubicBezTo>
                      <a:pt x="499" y="24143"/>
                      <a:pt x="2507" y="28978"/>
                      <a:pt x="6082" y="32542"/>
                    </a:cubicBezTo>
                    <a:cubicBezTo>
                      <a:pt x="9657" y="36107"/>
                      <a:pt x="14506" y="38109"/>
                      <a:pt x="19561" y="38109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48D4EB17-57F4-BAF6-ACC0-D60D064BC5AB}"/>
                  </a:ext>
                </a:extLst>
              </p:cNvPr>
              <p:cNvSpPr/>
              <p:nvPr/>
            </p:nvSpPr>
            <p:spPr>
              <a:xfrm>
                <a:off x="7996610" y="3342380"/>
                <a:ext cx="38125" cy="38014"/>
              </a:xfrm>
              <a:custGeom>
                <a:avLst/>
                <a:gdLst>
                  <a:gd name="connsiteX0" fmla="*/ 19586 w 38125"/>
                  <a:gd name="connsiteY0" fmla="*/ 38132 h 38014"/>
                  <a:gd name="connsiteX1" fmla="*/ 33066 w 38125"/>
                  <a:gd name="connsiteY1" fmla="*/ 32565 h 38014"/>
                  <a:gd name="connsiteX2" fmla="*/ 38649 w 38125"/>
                  <a:gd name="connsiteY2" fmla="*/ 19125 h 38014"/>
                  <a:gd name="connsiteX3" fmla="*/ 33066 w 38125"/>
                  <a:gd name="connsiteY3" fmla="*/ 5685 h 38014"/>
                  <a:gd name="connsiteX4" fmla="*/ 19586 w 38125"/>
                  <a:gd name="connsiteY4" fmla="*/ 118 h 38014"/>
                  <a:gd name="connsiteX5" fmla="*/ 6107 w 38125"/>
                  <a:gd name="connsiteY5" fmla="*/ 5685 h 38014"/>
                  <a:gd name="connsiteX6" fmla="*/ 524 w 38125"/>
                  <a:gd name="connsiteY6" fmla="*/ 19125 h 38014"/>
                  <a:gd name="connsiteX7" fmla="*/ 6107 w 38125"/>
                  <a:gd name="connsiteY7" fmla="*/ 32565 h 38014"/>
                  <a:gd name="connsiteX8" fmla="*/ 19586 w 38125"/>
                  <a:gd name="connsiteY8" fmla="*/ 3813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6" y="38132"/>
                    </a:moveTo>
                    <a:cubicBezTo>
                      <a:pt x="24642" y="38132"/>
                      <a:pt x="29491" y="36130"/>
                      <a:pt x="33066" y="32565"/>
                    </a:cubicBezTo>
                    <a:cubicBezTo>
                      <a:pt x="36641" y="29001"/>
                      <a:pt x="38649" y="24166"/>
                      <a:pt x="38649" y="19125"/>
                    </a:cubicBezTo>
                    <a:cubicBezTo>
                      <a:pt x="38649" y="14084"/>
                      <a:pt x="36641" y="9249"/>
                      <a:pt x="33066" y="5685"/>
                    </a:cubicBezTo>
                    <a:cubicBezTo>
                      <a:pt x="29491" y="2120"/>
                      <a:pt x="24642" y="118"/>
                      <a:pt x="19586" y="118"/>
                    </a:cubicBezTo>
                    <a:cubicBezTo>
                      <a:pt x="14531" y="118"/>
                      <a:pt x="9682" y="2120"/>
                      <a:pt x="6107" y="5685"/>
                    </a:cubicBezTo>
                    <a:cubicBezTo>
                      <a:pt x="2532" y="9249"/>
                      <a:pt x="524" y="14084"/>
                      <a:pt x="524" y="19125"/>
                    </a:cubicBezTo>
                    <a:cubicBezTo>
                      <a:pt x="524" y="24166"/>
                      <a:pt x="2532" y="29001"/>
                      <a:pt x="6107" y="32565"/>
                    </a:cubicBezTo>
                    <a:cubicBezTo>
                      <a:pt x="9682" y="36130"/>
                      <a:pt x="14531" y="38132"/>
                      <a:pt x="19586" y="38132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4527E7F1-23E2-C8F0-8338-4978F298C61D}"/>
                  </a:ext>
                </a:extLst>
              </p:cNvPr>
              <p:cNvSpPr/>
              <p:nvPr/>
            </p:nvSpPr>
            <p:spPr>
              <a:xfrm>
                <a:off x="7742922" y="2698816"/>
                <a:ext cx="38125" cy="38014"/>
              </a:xfrm>
              <a:custGeom>
                <a:avLst/>
                <a:gdLst>
                  <a:gd name="connsiteX0" fmla="*/ 19566 w 38125"/>
                  <a:gd name="connsiteY0" fmla="*/ 38082 h 38014"/>
                  <a:gd name="connsiteX1" fmla="*/ 33046 w 38125"/>
                  <a:gd name="connsiteY1" fmla="*/ 32515 h 38014"/>
                  <a:gd name="connsiteX2" fmla="*/ 38629 w 38125"/>
                  <a:gd name="connsiteY2" fmla="*/ 19074 h 38014"/>
                  <a:gd name="connsiteX3" fmla="*/ 33046 w 38125"/>
                  <a:gd name="connsiteY3" fmla="*/ 5634 h 38014"/>
                  <a:gd name="connsiteX4" fmla="*/ 19566 w 38125"/>
                  <a:gd name="connsiteY4" fmla="*/ 67 h 38014"/>
                  <a:gd name="connsiteX5" fmla="*/ 6087 w 38125"/>
                  <a:gd name="connsiteY5" fmla="*/ 5634 h 38014"/>
                  <a:gd name="connsiteX6" fmla="*/ 504 w 38125"/>
                  <a:gd name="connsiteY6" fmla="*/ 19074 h 38014"/>
                  <a:gd name="connsiteX7" fmla="*/ 6087 w 38125"/>
                  <a:gd name="connsiteY7" fmla="*/ 32515 h 38014"/>
                  <a:gd name="connsiteX8" fmla="*/ 19566 w 38125"/>
                  <a:gd name="connsiteY8" fmla="*/ 3808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6" y="38082"/>
                    </a:moveTo>
                    <a:cubicBezTo>
                      <a:pt x="24622" y="38082"/>
                      <a:pt x="29471" y="36079"/>
                      <a:pt x="33046" y="32515"/>
                    </a:cubicBezTo>
                    <a:cubicBezTo>
                      <a:pt x="36621" y="28950"/>
                      <a:pt x="38629" y="24115"/>
                      <a:pt x="38629" y="19074"/>
                    </a:cubicBezTo>
                    <a:cubicBezTo>
                      <a:pt x="38629" y="14033"/>
                      <a:pt x="36621" y="9198"/>
                      <a:pt x="33046" y="5634"/>
                    </a:cubicBezTo>
                    <a:cubicBezTo>
                      <a:pt x="29471" y="2069"/>
                      <a:pt x="24622" y="67"/>
                      <a:pt x="19566" y="67"/>
                    </a:cubicBezTo>
                    <a:cubicBezTo>
                      <a:pt x="14511" y="67"/>
                      <a:pt x="9662" y="2069"/>
                      <a:pt x="6087" y="5634"/>
                    </a:cubicBezTo>
                    <a:cubicBezTo>
                      <a:pt x="2512" y="9198"/>
                      <a:pt x="504" y="14033"/>
                      <a:pt x="504" y="19074"/>
                    </a:cubicBezTo>
                    <a:cubicBezTo>
                      <a:pt x="504" y="24115"/>
                      <a:pt x="2512" y="28950"/>
                      <a:pt x="6087" y="32515"/>
                    </a:cubicBezTo>
                    <a:cubicBezTo>
                      <a:pt x="9662" y="36079"/>
                      <a:pt x="14511" y="38082"/>
                      <a:pt x="19566" y="38082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8459DCBB-29FE-9368-5F17-A22513B58E27}"/>
                  </a:ext>
                </a:extLst>
              </p:cNvPr>
              <p:cNvSpPr/>
              <p:nvPr/>
            </p:nvSpPr>
            <p:spPr>
              <a:xfrm>
                <a:off x="7678897" y="2351210"/>
                <a:ext cx="38125" cy="38014"/>
              </a:xfrm>
              <a:custGeom>
                <a:avLst/>
                <a:gdLst>
                  <a:gd name="connsiteX0" fmla="*/ 19561 w 38125"/>
                  <a:gd name="connsiteY0" fmla="*/ 38054 h 38014"/>
                  <a:gd name="connsiteX1" fmla="*/ 33041 w 38125"/>
                  <a:gd name="connsiteY1" fmla="*/ 32487 h 38014"/>
                  <a:gd name="connsiteX2" fmla="*/ 38624 w 38125"/>
                  <a:gd name="connsiteY2" fmla="*/ 19047 h 38014"/>
                  <a:gd name="connsiteX3" fmla="*/ 33041 w 38125"/>
                  <a:gd name="connsiteY3" fmla="*/ 5606 h 38014"/>
                  <a:gd name="connsiteX4" fmla="*/ 19561 w 38125"/>
                  <a:gd name="connsiteY4" fmla="*/ 39 h 38014"/>
                  <a:gd name="connsiteX5" fmla="*/ 6082 w 38125"/>
                  <a:gd name="connsiteY5" fmla="*/ 5606 h 38014"/>
                  <a:gd name="connsiteX6" fmla="*/ 499 w 38125"/>
                  <a:gd name="connsiteY6" fmla="*/ 19047 h 38014"/>
                  <a:gd name="connsiteX7" fmla="*/ 6082 w 38125"/>
                  <a:gd name="connsiteY7" fmla="*/ 32487 h 38014"/>
                  <a:gd name="connsiteX8" fmla="*/ 19561 w 38125"/>
                  <a:gd name="connsiteY8" fmla="*/ 3805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1" y="38054"/>
                    </a:moveTo>
                    <a:cubicBezTo>
                      <a:pt x="24617" y="38054"/>
                      <a:pt x="29466" y="36051"/>
                      <a:pt x="33041" y="32487"/>
                    </a:cubicBezTo>
                    <a:cubicBezTo>
                      <a:pt x="36616" y="28923"/>
                      <a:pt x="38624" y="24088"/>
                      <a:pt x="38624" y="19047"/>
                    </a:cubicBezTo>
                    <a:cubicBezTo>
                      <a:pt x="38624" y="14006"/>
                      <a:pt x="36616" y="9171"/>
                      <a:pt x="33041" y="5606"/>
                    </a:cubicBezTo>
                    <a:cubicBezTo>
                      <a:pt x="29466" y="2042"/>
                      <a:pt x="24617" y="39"/>
                      <a:pt x="19561" y="39"/>
                    </a:cubicBezTo>
                    <a:cubicBezTo>
                      <a:pt x="14506" y="39"/>
                      <a:pt x="9657" y="2042"/>
                      <a:pt x="6082" y="5606"/>
                    </a:cubicBezTo>
                    <a:cubicBezTo>
                      <a:pt x="2507" y="9171"/>
                      <a:pt x="499" y="14006"/>
                      <a:pt x="499" y="19047"/>
                    </a:cubicBezTo>
                    <a:cubicBezTo>
                      <a:pt x="499" y="24088"/>
                      <a:pt x="2507" y="28923"/>
                      <a:pt x="6082" y="32487"/>
                    </a:cubicBezTo>
                    <a:cubicBezTo>
                      <a:pt x="9657" y="36051"/>
                      <a:pt x="14506" y="38054"/>
                      <a:pt x="19561" y="38054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26787BDF-3FF6-C9A3-6C54-0926B92720E8}"/>
                  </a:ext>
                </a:extLst>
              </p:cNvPr>
              <p:cNvSpPr/>
              <p:nvPr/>
            </p:nvSpPr>
            <p:spPr>
              <a:xfrm>
                <a:off x="7726096" y="2789099"/>
                <a:ext cx="38125" cy="38014"/>
              </a:xfrm>
              <a:custGeom>
                <a:avLst/>
                <a:gdLst>
                  <a:gd name="connsiteX0" fmla="*/ 19565 w 38125"/>
                  <a:gd name="connsiteY0" fmla="*/ 38089 h 38014"/>
                  <a:gd name="connsiteX1" fmla="*/ 33044 w 38125"/>
                  <a:gd name="connsiteY1" fmla="*/ 32522 h 38014"/>
                  <a:gd name="connsiteX2" fmla="*/ 38628 w 38125"/>
                  <a:gd name="connsiteY2" fmla="*/ 19081 h 38014"/>
                  <a:gd name="connsiteX3" fmla="*/ 33044 w 38125"/>
                  <a:gd name="connsiteY3" fmla="*/ 5641 h 38014"/>
                  <a:gd name="connsiteX4" fmla="*/ 19565 w 38125"/>
                  <a:gd name="connsiteY4" fmla="*/ 74 h 38014"/>
                  <a:gd name="connsiteX5" fmla="*/ 6086 w 38125"/>
                  <a:gd name="connsiteY5" fmla="*/ 5641 h 38014"/>
                  <a:gd name="connsiteX6" fmla="*/ 502 w 38125"/>
                  <a:gd name="connsiteY6" fmla="*/ 19081 h 38014"/>
                  <a:gd name="connsiteX7" fmla="*/ 6086 w 38125"/>
                  <a:gd name="connsiteY7" fmla="*/ 32522 h 38014"/>
                  <a:gd name="connsiteX8" fmla="*/ 19565 w 38125"/>
                  <a:gd name="connsiteY8" fmla="*/ 3808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5" y="38089"/>
                    </a:moveTo>
                    <a:cubicBezTo>
                      <a:pt x="24621" y="38089"/>
                      <a:pt x="29470" y="36086"/>
                      <a:pt x="33044" y="32522"/>
                    </a:cubicBezTo>
                    <a:cubicBezTo>
                      <a:pt x="36619" y="28957"/>
                      <a:pt x="38628" y="24122"/>
                      <a:pt x="38628" y="19081"/>
                    </a:cubicBezTo>
                    <a:cubicBezTo>
                      <a:pt x="38628" y="14040"/>
                      <a:pt x="36619" y="9205"/>
                      <a:pt x="33044" y="5641"/>
                    </a:cubicBezTo>
                    <a:cubicBezTo>
                      <a:pt x="29470" y="2077"/>
                      <a:pt x="24621" y="74"/>
                      <a:pt x="19565" y="74"/>
                    </a:cubicBezTo>
                    <a:cubicBezTo>
                      <a:pt x="14510" y="74"/>
                      <a:pt x="9660" y="2077"/>
                      <a:pt x="6086" y="5641"/>
                    </a:cubicBezTo>
                    <a:cubicBezTo>
                      <a:pt x="2511" y="9205"/>
                      <a:pt x="502" y="14040"/>
                      <a:pt x="502" y="19081"/>
                    </a:cubicBezTo>
                    <a:cubicBezTo>
                      <a:pt x="502" y="24122"/>
                      <a:pt x="2511" y="28957"/>
                      <a:pt x="6086" y="32522"/>
                    </a:cubicBezTo>
                    <a:cubicBezTo>
                      <a:pt x="9660" y="36086"/>
                      <a:pt x="14510" y="38089"/>
                      <a:pt x="19565" y="38089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E0E13FC3-300D-E218-F303-AF25FBC5A205}"/>
                  </a:ext>
                </a:extLst>
              </p:cNvPr>
              <p:cNvSpPr/>
              <p:nvPr/>
            </p:nvSpPr>
            <p:spPr>
              <a:xfrm>
                <a:off x="7725245" y="2712845"/>
                <a:ext cx="38125" cy="38014"/>
              </a:xfrm>
              <a:custGeom>
                <a:avLst/>
                <a:gdLst>
                  <a:gd name="connsiteX0" fmla="*/ 19565 w 38125"/>
                  <a:gd name="connsiteY0" fmla="*/ 38083 h 38014"/>
                  <a:gd name="connsiteX1" fmla="*/ 33044 w 38125"/>
                  <a:gd name="connsiteY1" fmla="*/ 32516 h 38014"/>
                  <a:gd name="connsiteX2" fmla="*/ 38628 w 38125"/>
                  <a:gd name="connsiteY2" fmla="*/ 19075 h 38014"/>
                  <a:gd name="connsiteX3" fmla="*/ 33044 w 38125"/>
                  <a:gd name="connsiteY3" fmla="*/ 5635 h 38014"/>
                  <a:gd name="connsiteX4" fmla="*/ 19565 w 38125"/>
                  <a:gd name="connsiteY4" fmla="*/ 68 h 38014"/>
                  <a:gd name="connsiteX5" fmla="*/ 6086 w 38125"/>
                  <a:gd name="connsiteY5" fmla="*/ 5635 h 38014"/>
                  <a:gd name="connsiteX6" fmla="*/ 502 w 38125"/>
                  <a:gd name="connsiteY6" fmla="*/ 19075 h 38014"/>
                  <a:gd name="connsiteX7" fmla="*/ 6086 w 38125"/>
                  <a:gd name="connsiteY7" fmla="*/ 32516 h 38014"/>
                  <a:gd name="connsiteX8" fmla="*/ 19565 w 38125"/>
                  <a:gd name="connsiteY8" fmla="*/ 3808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5" y="38083"/>
                    </a:moveTo>
                    <a:cubicBezTo>
                      <a:pt x="24621" y="38083"/>
                      <a:pt x="29470" y="36080"/>
                      <a:pt x="33044" y="32516"/>
                    </a:cubicBezTo>
                    <a:cubicBezTo>
                      <a:pt x="36619" y="28951"/>
                      <a:pt x="38628" y="24116"/>
                      <a:pt x="38628" y="19075"/>
                    </a:cubicBezTo>
                    <a:cubicBezTo>
                      <a:pt x="38628" y="14034"/>
                      <a:pt x="36619" y="9199"/>
                      <a:pt x="33044" y="5635"/>
                    </a:cubicBezTo>
                    <a:cubicBezTo>
                      <a:pt x="29470" y="2071"/>
                      <a:pt x="24621" y="68"/>
                      <a:pt x="19565" y="68"/>
                    </a:cubicBezTo>
                    <a:cubicBezTo>
                      <a:pt x="14509" y="68"/>
                      <a:pt x="9660" y="2071"/>
                      <a:pt x="6086" y="5635"/>
                    </a:cubicBezTo>
                    <a:cubicBezTo>
                      <a:pt x="2511" y="9199"/>
                      <a:pt x="502" y="14034"/>
                      <a:pt x="502" y="19075"/>
                    </a:cubicBezTo>
                    <a:cubicBezTo>
                      <a:pt x="502" y="24116"/>
                      <a:pt x="2511" y="28951"/>
                      <a:pt x="6086" y="32516"/>
                    </a:cubicBezTo>
                    <a:cubicBezTo>
                      <a:pt x="9660" y="36080"/>
                      <a:pt x="14509" y="38083"/>
                      <a:pt x="19565" y="38083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924AA4D7-6F79-B0B3-C11B-203D813DEFFB}"/>
                  </a:ext>
                </a:extLst>
              </p:cNvPr>
              <p:cNvSpPr/>
              <p:nvPr/>
            </p:nvSpPr>
            <p:spPr>
              <a:xfrm>
                <a:off x="7621543" y="2764109"/>
                <a:ext cx="38125" cy="38014"/>
              </a:xfrm>
              <a:custGeom>
                <a:avLst/>
                <a:gdLst>
                  <a:gd name="connsiteX0" fmla="*/ 19557 w 38125"/>
                  <a:gd name="connsiteY0" fmla="*/ 38087 h 38014"/>
                  <a:gd name="connsiteX1" fmla="*/ 33036 w 38125"/>
                  <a:gd name="connsiteY1" fmla="*/ 32520 h 38014"/>
                  <a:gd name="connsiteX2" fmla="*/ 38620 w 38125"/>
                  <a:gd name="connsiteY2" fmla="*/ 19079 h 38014"/>
                  <a:gd name="connsiteX3" fmla="*/ 33036 w 38125"/>
                  <a:gd name="connsiteY3" fmla="*/ 5639 h 38014"/>
                  <a:gd name="connsiteX4" fmla="*/ 19557 w 38125"/>
                  <a:gd name="connsiteY4" fmla="*/ 72 h 38014"/>
                  <a:gd name="connsiteX5" fmla="*/ 6077 w 38125"/>
                  <a:gd name="connsiteY5" fmla="*/ 5639 h 38014"/>
                  <a:gd name="connsiteX6" fmla="*/ 494 w 38125"/>
                  <a:gd name="connsiteY6" fmla="*/ 19079 h 38014"/>
                  <a:gd name="connsiteX7" fmla="*/ 6077 w 38125"/>
                  <a:gd name="connsiteY7" fmla="*/ 32520 h 38014"/>
                  <a:gd name="connsiteX8" fmla="*/ 19557 w 38125"/>
                  <a:gd name="connsiteY8" fmla="*/ 3808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7" y="38087"/>
                    </a:moveTo>
                    <a:cubicBezTo>
                      <a:pt x="24612" y="38087"/>
                      <a:pt x="29461" y="36084"/>
                      <a:pt x="33036" y="32520"/>
                    </a:cubicBezTo>
                    <a:cubicBezTo>
                      <a:pt x="36611" y="28955"/>
                      <a:pt x="38620" y="24120"/>
                      <a:pt x="38620" y="19079"/>
                    </a:cubicBezTo>
                    <a:cubicBezTo>
                      <a:pt x="38620" y="14038"/>
                      <a:pt x="36611" y="9203"/>
                      <a:pt x="33036" y="5639"/>
                    </a:cubicBezTo>
                    <a:cubicBezTo>
                      <a:pt x="29461" y="2075"/>
                      <a:pt x="24612" y="72"/>
                      <a:pt x="19557" y="72"/>
                    </a:cubicBezTo>
                    <a:cubicBezTo>
                      <a:pt x="14501" y="72"/>
                      <a:pt x="9652" y="2075"/>
                      <a:pt x="6077" y="5639"/>
                    </a:cubicBezTo>
                    <a:cubicBezTo>
                      <a:pt x="2503" y="9203"/>
                      <a:pt x="494" y="14038"/>
                      <a:pt x="494" y="19079"/>
                    </a:cubicBezTo>
                    <a:cubicBezTo>
                      <a:pt x="494" y="24120"/>
                      <a:pt x="2503" y="28955"/>
                      <a:pt x="6077" y="32520"/>
                    </a:cubicBezTo>
                    <a:cubicBezTo>
                      <a:pt x="9652" y="36084"/>
                      <a:pt x="14501" y="38087"/>
                      <a:pt x="19557" y="38087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73015FD3-1C18-9070-3A1B-C394F06732B2}"/>
                  </a:ext>
                </a:extLst>
              </p:cNvPr>
              <p:cNvSpPr/>
              <p:nvPr/>
            </p:nvSpPr>
            <p:spPr>
              <a:xfrm>
                <a:off x="7711723" y="2800074"/>
                <a:ext cx="38125" cy="38014"/>
              </a:xfrm>
              <a:custGeom>
                <a:avLst/>
                <a:gdLst>
                  <a:gd name="connsiteX0" fmla="*/ 19564 w 38125"/>
                  <a:gd name="connsiteY0" fmla="*/ 38090 h 38014"/>
                  <a:gd name="connsiteX1" fmla="*/ 33043 w 38125"/>
                  <a:gd name="connsiteY1" fmla="*/ 32522 h 38014"/>
                  <a:gd name="connsiteX2" fmla="*/ 38627 w 38125"/>
                  <a:gd name="connsiteY2" fmla="*/ 19082 h 38014"/>
                  <a:gd name="connsiteX3" fmla="*/ 33043 w 38125"/>
                  <a:gd name="connsiteY3" fmla="*/ 5642 h 38014"/>
                  <a:gd name="connsiteX4" fmla="*/ 19564 w 38125"/>
                  <a:gd name="connsiteY4" fmla="*/ 75 h 38014"/>
                  <a:gd name="connsiteX5" fmla="*/ 6084 w 38125"/>
                  <a:gd name="connsiteY5" fmla="*/ 5642 h 38014"/>
                  <a:gd name="connsiteX6" fmla="*/ 501 w 38125"/>
                  <a:gd name="connsiteY6" fmla="*/ 19082 h 38014"/>
                  <a:gd name="connsiteX7" fmla="*/ 6084 w 38125"/>
                  <a:gd name="connsiteY7" fmla="*/ 32522 h 38014"/>
                  <a:gd name="connsiteX8" fmla="*/ 19564 w 38125"/>
                  <a:gd name="connsiteY8" fmla="*/ 3809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4" y="38090"/>
                    </a:moveTo>
                    <a:cubicBezTo>
                      <a:pt x="24619" y="38090"/>
                      <a:pt x="29469" y="36087"/>
                      <a:pt x="33043" y="32522"/>
                    </a:cubicBezTo>
                    <a:cubicBezTo>
                      <a:pt x="36618" y="28958"/>
                      <a:pt x="38627" y="24123"/>
                      <a:pt x="38627" y="19082"/>
                    </a:cubicBezTo>
                    <a:cubicBezTo>
                      <a:pt x="38627" y="14041"/>
                      <a:pt x="36618" y="9206"/>
                      <a:pt x="33043" y="5642"/>
                    </a:cubicBezTo>
                    <a:cubicBezTo>
                      <a:pt x="29469" y="2077"/>
                      <a:pt x="24619" y="75"/>
                      <a:pt x="19564" y="75"/>
                    </a:cubicBezTo>
                    <a:cubicBezTo>
                      <a:pt x="14508" y="75"/>
                      <a:pt x="9659" y="2077"/>
                      <a:pt x="6084" y="5642"/>
                    </a:cubicBezTo>
                    <a:cubicBezTo>
                      <a:pt x="2510" y="9206"/>
                      <a:pt x="501" y="14041"/>
                      <a:pt x="501" y="19082"/>
                    </a:cubicBezTo>
                    <a:cubicBezTo>
                      <a:pt x="501" y="24123"/>
                      <a:pt x="2510" y="28958"/>
                      <a:pt x="6084" y="32522"/>
                    </a:cubicBezTo>
                    <a:cubicBezTo>
                      <a:pt x="9659" y="36087"/>
                      <a:pt x="14508" y="38090"/>
                      <a:pt x="19564" y="38090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C09719E6-BFD4-23AC-4264-0C3E1520DDE9}"/>
                  </a:ext>
                </a:extLst>
              </p:cNvPr>
              <p:cNvSpPr/>
              <p:nvPr/>
            </p:nvSpPr>
            <p:spPr>
              <a:xfrm>
                <a:off x="7768568" y="2967168"/>
                <a:ext cx="38125" cy="38014"/>
              </a:xfrm>
              <a:custGeom>
                <a:avLst/>
                <a:gdLst>
                  <a:gd name="connsiteX0" fmla="*/ 19568 w 38125"/>
                  <a:gd name="connsiteY0" fmla="*/ 38103 h 38014"/>
                  <a:gd name="connsiteX1" fmla="*/ 33048 w 38125"/>
                  <a:gd name="connsiteY1" fmla="*/ 32536 h 38014"/>
                  <a:gd name="connsiteX2" fmla="*/ 38631 w 38125"/>
                  <a:gd name="connsiteY2" fmla="*/ 19095 h 38014"/>
                  <a:gd name="connsiteX3" fmla="*/ 33048 w 38125"/>
                  <a:gd name="connsiteY3" fmla="*/ 5655 h 38014"/>
                  <a:gd name="connsiteX4" fmla="*/ 19568 w 38125"/>
                  <a:gd name="connsiteY4" fmla="*/ 88 h 38014"/>
                  <a:gd name="connsiteX5" fmla="*/ 6089 w 38125"/>
                  <a:gd name="connsiteY5" fmla="*/ 5655 h 38014"/>
                  <a:gd name="connsiteX6" fmla="*/ 506 w 38125"/>
                  <a:gd name="connsiteY6" fmla="*/ 19095 h 38014"/>
                  <a:gd name="connsiteX7" fmla="*/ 6089 w 38125"/>
                  <a:gd name="connsiteY7" fmla="*/ 32536 h 38014"/>
                  <a:gd name="connsiteX8" fmla="*/ 19568 w 38125"/>
                  <a:gd name="connsiteY8" fmla="*/ 3810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8" y="38103"/>
                    </a:moveTo>
                    <a:cubicBezTo>
                      <a:pt x="24624" y="38103"/>
                      <a:pt x="29473" y="36100"/>
                      <a:pt x="33048" y="32536"/>
                    </a:cubicBezTo>
                    <a:cubicBezTo>
                      <a:pt x="36623" y="28971"/>
                      <a:pt x="38631" y="24136"/>
                      <a:pt x="38631" y="19095"/>
                    </a:cubicBezTo>
                    <a:cubicBezTo>
                      <a:pt x="38631" y="14055"/>
                      <a:pt x="36623" y="9219"/>
                      <a:pt x="33048" y="5655"/>
                    </a:cubicBezTo>
                    <a:cubicBezTo>
                      <a:pt x="29473" y="2091"/>
                      <a:pt x="24624" y="88"/>
                      <a:pt x="19568" y="88"/>
                    </a:cubicBezTo>
                    <a:cubicBezTo>
                      <a:pt x="14513" y="88"/>
                      <a:pt x="9664" y="2091"/>
                      <a:pt x="6089" y="5655"/>
                    </a:cubicBezTo>
                    <a:cubicBezTo>
                      <a:pt x="2514" y="9219"/>
                      <a:pt x="506" y="14055"/>
                      <a:pt x="506" y="19095"/>
                    </a:cubicBezTo>
                    <a:cubicBezTo>
                      <a:pt x="506" y="24136"/>
                      <a:pt x="2514" y="28971"/>
                      <a:pt x="6089" y="32536"/>
                    </a:cubicBezTo>
                    <a:cubicBezTo>
                      <a:pt x="9664" y="36100"/>
                      <a:pt x="14513" y="38103"/>
                      <a:pt x="19568" y="38103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8833CCBE-BE5A-A830-BA93-4DC4881E4CC3}"/>
                  </a:ext>
                </a:extLst>
              </p:cNvPr>
              <p:cNvSpPr/>
              <p:nvPr/>
            </p:nvSpPr>
            <p:spPr>
              <a:xfrm>
                <a:off x="7807050" y="2650662"/>
                <a:ext cx="38125" cy="38014"/>
              </a:xfrm>
              <a:custGeom>
                <a:avLst/>
                <a:gdLst>
                  <a:gd name="connsiteX0" fmla="*/ 19571 w 38125"/>
                  <a:gd name="connsiteY0" fmla="*/ 38078 h 38014"/>
                  <a:gd name="connsiteX1" fmla="*/ 33051 w 38125"/>
                  <a:gd name="connsiteY1" fmla="*/ 32511 h 38014"/>
                  <a:gd name="connsiteX2" fmla="*/ 38634 w 38125"/>
                  <a:gd name="connsiteY2" fmla="*/ 19070 h 38014"/>
                  <a:gd name="connsiteX3" fmla="*/ 33051 w 38125"/>
                  <a:gd name="connsiteY3" fmla="*/ 5630 h 38014"/>
                  <a:gd name="connsiteX4" fmla="*/ 19571 w 38125"/>
                  <a:gd name="connsiteY4" fmla="*/ 63 h 38014"/>
                  <a:gd name="connsiteX5" fmla="*/ 6092 w 38125"/>
                  <a:gd name="connsiteY5" fmla="*/ 5630 h 38014"/>
                  <a:gd name="connsiteX6" fmla="*/ 509 w 38125"/>
                  <a:gd name="connsiteY6" fmla="*/ 19070 h 38014"/>
                  <a:gd name="connsiteX7" fmla="*/ 6092 w 38125"/>
                  <a:gd name="connsiteY7" fmla="*/ 32511 h 38014"/>
                  <a:gd name="connsiteX8" fmla="*/ 19571 w 38125"/>
                  <a:gd name="connsiteY8" fmla="*/ 3807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1" y="38078"/>
                    </a:moveTo>
                    <a:cubicBezTo>
                      <a:pt x="24627" y="38078"/>
                      <a:pt x="29476" y="36075"/>
                      <a:pt x="33051" y="32511"/>
                    </a:cubicBezTo>
                    <a:cubicBezTo>
                      <a:pt x="36626" y="28946"/>
                      <a:pt x="38634" y="24111"/>
                      <a:pt x="38634" y="19070"/>
                    </a:cubicBezTo>
                    <a:cubicBezTo>
                      <a:pt x="38634" y="14030"/>
                      <a:pt x="36626" y="9194"/>
                      <a:pt x="33051" y="5630"/>
                    </a:cubicBezTo>
                    <a:cubicBezTo>
                      <a:pt x="29476" y="2066"/>
                      <a:pt x="24627" y="63"/>
                      <a:pt x="19571" y="63"/>
                    </a:cubicBezTo>
                    <a:cubicBezTo>
                      <a:pt x="14516" y="63"/>
                      <a:pt x="9667" y="2066"/>
                      <a:pt x="6092" y="5630"/>
                    </a:cubicBezTo>
                    <a:cubicBezTo>
                      <a:pt x="2517" y="9194"/>
                      <a:pt x="509" y="14030"/>
                      <a:pt x="509" y="19070"/>
                    </a:cubicBezTo>
                    <a:cubicBezTo>
                      <a:pt x="509" y="24111"/>
                      <a:pt x="2517" y="28946"/>
                      <a:pt x="6092" y="32511"/>
                    </a:cubicBezTo>
                    <a:cubicBezTo>
                      <a:pt x="9667" y="36075"/>
                      <a:pt x="14516" y="38078"/>
                      <a:pt x="19571" y="3807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E713218D-3647-D81B-5DFD-816B537DCEFD}"/>
                  </a:ext>
                </a:extLst>
              </p:cNvPr>
              <p:cNvSpPr/>
              <p:nvPr/>
            </p:nvSpPr>
            <p:spPr>
              <a:xfrm>
                <a:off x="7906100" y="2541642"/>
                <a:ext cx="38125" cy="38014"/>
              </a:xfrm>
              <a:custGeom>
                <a:avLst/>
                <a:gdLst>
                  <a:gd name="connsiteX0" fmla="*/ 19579 w 38125"/>
                  <a:gd name="connsiteY0" fmla="*/ 38069 h 38014"/>
                  <a:gd name="connsiteX1" fmla="*/ 33059 w 38125"/>
                  <a:gd name="connsiteY1" fmla="*/ 32502 h 38014"/>
                  <a:gd name="connsiteX2" fmla="*/ 38642 w 38125"/>
                  <a:gd name="connsiteY2" fmla="*/ 19062 h 38014"/>
                  <a:gd name="connsiteX3" fmla="*/ 33059 w 38125"/>
                  <a:gd name="connsiteY3" fmla="*/ 5621 h 38014"/>
                  <a:gd name="connsiteX4" fmla="*/ 19579 w 38125"/>
                  <a:gd name="connsiteY4" fmla="*/ 54 h 38014"/>
                  <a:gd name="connsiteX5" fmla="*/ 6100 w 38125"/>
                  <a:gd name="connsiteY5" fmla="*/ 5621 h 38014"/>
                  <a:gd name="connsiteX6" fmla="*/ 516 w 38125"/>
                  <a:gd name="connsiteY6" fmla="*/ 19062 h 38014"/>
                  <a:gd name="connsiteX7" fmla="*/ 6100 w 38125"/>
                  <a:gd name="connsiteY7" fmla="*/ 32502 h 38014"/>
                  <a:gd name="connsiteX8" fmla="*/ 19579 w 38125"/>
                  <a:gd name="connsiteY8" fmla="*/ 3806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9" y="38069"/>
                    </a:moveTo>
                    <a:cubicBezTo>
                      <a:pt x="24635" y="38069"/>
                      <a:pt x="29484" y="36067"/>
                      <a:pt x="33059" y="32502"/>
                    </a:cubicBezTo>
                    <a:cubicBezTo>
                      <a:pt x="36633" y="28938"/>
                      <a:pt x="38642" y="24103"/>
                      <a:pt x="38642" y="19062"/>
                    </a:cubicBezTo>
                    <a:cubicBezTo>
                      <a:pt x="38642" y="14021"/>
                      <a:pt x="36633" y="9186"/>
                      <a:pt x="33059" y="5621"/>
                    </a:cubicBezTo>
                    <a:cubicBezTo>
                      <a:pt x="29484" y="2057"/>
                      <a:pt x="24635" y="54"/>
                      <a:pt x="19579" y="54"/>
                    </a:cubicBezTo>
                    <a:cubicBezTo>
                      <a:pt x="14524" y="54"/>
                      <a:pt x="9675" y="2057"/>
                      <a:pt x="6100" y="5621"/>
                    </a:cubicBezTo>
                    <a:cubicBezTo>
                      <a:pt x="2525" y="9186"/>
                      <a:pt x="516" y="14021"/>
                      <a:pt x="516" y="19062"/>
                    </a:cubicBezTo>
                    <a:cubicBezTo>
                      <a:pt x="516" y="24103"/>
                      <a:pt x="2525" y="28938"/>
                      <a:pt x="6100" y="32502"/>
                    </a:cubicBezTo>
                    <a:cubicBezTo>
                      <a:pt x="9675" y="36067"/>
                      <a:pt x="14524" y="38069"/>
                      <a:pt x="19579" y="38069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B5B45226-BD54-A69D-B6B0-319003476A8D}"/>
                  </a:ext>
                </a:extLst>
              </p:cNvPr>
              <p:cNvSpPr/>
              <p:nvPr/>
            </p:nvSpPr>
            <p:spPr>
              <a:xfrm>
                <a:off x="7817738" y="2443296"/>
                <a:ext cx="38125" cy="38014"/>
              </a:xfrm>
              <a:custGeom>
                <a:avLst/>
                <a:gdLst>
                  <a:gd name="connsiteX0" fmla="*/ 19572 w 38125"/>
                  <a:gd name="connsiteY0" fmla="*/ 38062 h 38014"/>
                  <a:gd name="connsiteX1" fmla="*/ 33052 w 38125"/>
                  <a:gd name="connsiteY1" fmla="*/ 32494 h 38014"/>
                  <a:gd name="connsiteX2" fmla="*/ 38635 w 38125"/>
                  <a:gd name="connsiteY2" fmla="*/ 19054 h 38014"/>
                  <a:gd name="connsiteX3" fmla="*/ 33052 w 38125"/>
                  <a:gd name="connsiteY3" fmla="*/ 5614 h 38014"/>
                  <a:gd name="connsiteX4" fmla="*/ 19572 w 38125"/>
                  <a:gd name="connsiteY4" fmla="*/ 47 h 38014"/>
                  <a:gd name="connsiteX5" fmla="*/ 6093 w 38125"/>
                  <a:gd name="connsiteY5" fmla="*/ 5614 h 38014"/>
                  <a:gd name="connsiteX6" fmla="*/ 509 w 38125"/>
                  <a:gd name="connsiteY6" fmla="*/ 19054 h 38014"/>
                  <a:gd name="connsiteX7" fmla="*/ 6093 w 38125"/>
                  <a:gd name="connsiteY7" fmla="*/ 32494 h 38014"/>
                  <a:gd name="connsiteX8" fmla="*/ 19572 w 38125"/>
                  <a:gd name="connsiteY8" fmla="*/ 3806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2" y="38062"/>
                    </a:moveTo>
                    <a:cubicBezTo>
                      <a:pt x="24628" y="38062"/>
                      <a:pt x="29477" y="36059"/>
                      <a:pt x="33052" y="32494"/>
                    </a:cubicBezTo>
                    <a:cubicBezTo>
                      <a:pt x="36626" y="28930"/>
                      <a:pt x="38635" y="24095"/>
                      <a:pt x="38635" y="19054"/>
                    </a:cubicBezTo>
                    <a:cubicBezTo>
                      <a:pt x="38635" y="14013"/>
                      <a:pt x="36626" y="9178"/>
                      <a:pt x="33052" y="5614"/>
                    </a:cubicBezTo>
                    <a:cubicBezTo>
                      <a:pt x="29477" y="2049"/>
                      <a:pt x="24628" y="47"/>
                      <a:pt x="19572" y="47"/>
                    </a:cubicBezTo>
                    <a:cubicBezTo>
                      <a:pt x="14517" y="47"/>
                      <a:pt x="9668" y="2049"/>
                      <a:pt x="6093" y="5614"/>
                    </a:cubicBezTo>
                    <a:cubicBezTo>
                      <a:pt x="2518" y="9178"/>
                      <a:pt x="509" y="14013"/>
                      <a:pt x="509" y="19054"/>
                    </a:cubicBezTo>
                    <a:cubicBezTo>
                      <a:pt x="509" y="24095"/>
                      <a:pt x="2518" y="28930"/>
                      <a:pt x="6093" y="32494"/>
                    </a:cubicBezTo>
                    <a:cubicBezTo>
                      <a:pt x="9668" y="36059"/>
                      <a:pt x="14517" y="38062"/>
                      <a:pt x="19572" y="38062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8D087677-F2CA-1064-3022-143AFFE78857}"/>
                  </a:ext>
                </a:extLst>
              </p:cNvPr>
              <p:cNvSpPr/>
              <p:nvPr/>
            </p:nvSpPr>
            <p:spPr>
              <a:xfrm>
                <a:off x="8001452" y="2480505"/>
                <a:ext cx="38125" cy="38014"/>
              </a:xfrm>
              <a:custGeom>
                <a:avLst/>
                <a:gdLst>
                  <a:gd name="connsiteX0" fmla="*/ 19587 w 38125"/>
                  <a:gd name="connsiteY0" fmla="*/ 38064 h 38014"/>
                  <a:gd name="connsiteX1" fmla="*/ 33066 w 38125"/>
                  <a:gd name="connsiteY1" fmla="*/ 32497 h 38014"/>
                  <a:gd name="connsiteX2" fmla="*/ 38650 w 38125"/>
                  <a:gd name="connsiteY2" fmla="*/ 19057 h 38014"/>
                  <a:gd name="connsiteX3" fmla="*/ 33066 w 38125"/>
                  <a:gd name="connsiteY3" fmla="*/ 5617 h 38014"/>
                  <a:gd name="connsiteX4" fmla="*/ 19587 w 38125"/>
                  <a:gd name="connsiteY4" fmla="*/ 49 h 38014"/>
                  <a:gd name="connsiteX5" fmla="*/ 6107 w 38125"/>
                  <a:gd name="connsiteY5" fmla="*/ 5617 h 38014"/>
                  <a:gd name="connsiteX6" fmla="*/ 524 w 38125"/>
                  <a:gd name="connsiteY6" fmla="*/ 19057 h 38014"/>
                  <a:gd name="connsiteX7" fmla="*/ 6107 w 38125"/>
                  <a:gd name="connsiteY7" fmla="*/ 32497 h 38014"/>
                  <a:gd name="connsiteX8" fmla="*/ 19587 w 38125"/>
                  <a:gd name="connsiteY8" fmla="*/ 3806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7" y="38064"/>
                    </a:moveTo>
                    <a:cubicBezTo>
                      <a:pt x="24642" y="38064"/>
                      <a:pt x="29491" y="36062"/>
                      <a:pt x="33066" y="32497"/>
                    </a:cubicBezTo>
                    <a:cubicBezTo>
                      <a:pt x="36641" y="28933"/>
                      <a:pt x="38650" y="24098"/>
                      <a:pt x="38650" y="19057"/>
                    </a:cubicBezTo>
                    <a:cubicBezTo>
                      <a:pt x="38650" y="14016"/>
                      <a:pt x="36641" y="9181"/>
                      <a:pt x="33066" y="5617"/>
                    </a:cubicBezTo>
                    <a:cubicBezTo>
                      <a:pt x="29491" y="2052"/>
                      <a:pt x="24642" y="49"/>
                      <a:pt x="19587" y="49"/>
                    </a:cubicBezTo>
                    <a:cubicBezTo>
                      <a:pt x="14531" y="49"/>
                      <a:pt x="9682" y="2052"/>
                      <a:pt x="6107" y="5617"/>
                    </a:cubicBezTo>
                    <a:cubicBezTo>
                      <a:pt x="2533" y="9181"/>
                      <a:pt x="524" y="14016"/>
                      <a:pt x="524" y="19057"/>
                    </a:cubicBezTo>
                    <a:cubicBezTo>
                      <a:pt x="524" y="24098"/>
                      <a:pt x="2533" y="28933"/>
                      <a:pt x="6107" y="32497"/>
                    </a:cubicBezTo>
                    <a:cubicBezTo>
                      <a:pt x="9682" y="36062"/>
                      <a:pt x="14531" y="38064"/>
                      <a:pt x="19587" y="38064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6798C02D-295F-4D6B-0875-3E67CE187CBB}"/>
                  </a:ext>
                </a:extLst>
              </p:cNvPr>
              <p:cNvSpPr/>
              <p:nvPr/>
            </p:nvSpPr>
            <p:spPr>
              <a:xfrm>
                <a:off x="7960365" y="2620334"/>
                <a:ext cx="38125" cy="38014"/>
              </a:xfrm>
              <a:custGeom>
                <a:avLst/>
                <a:gdLst>
                  <a:gd name="connsiteX0" fmla="*/ 19583 w 38125"/>
                  <a:gd name="connsiteY0" fmla="*/ 38075 h 38014"/>
                  <a:gd name="connsiteX1" fmla="*/ 33063 w 38125"/>
                  <a:gd name="connsiteY1" fmla="*/ 32508 h 38014"/>
                  <a:gd name="connsiteX2" fmla="*/ 38646 w 38125"/>
                  <a:gd name="connsiteY2" fmla="*/ 19068 h 38014"/>
                  <a:gd name="connsiteX3" fmla="*/ 33063 w 38125"/>
                  <a:gd name="connsiteY3" fmla="*/ 5628 h 38014"/>
                  <a:gd name="connsiteX4" fmla="*/ 19583 w 38125"/>
                  <a:gd name="connsiteY4" fmla="*/ 61 h 38014"/>
                  <a:gd name="connsiteX5" fmla="*/ 6104 w 38125"/>
                  <a:gd name="connsiteY5" fmla="*/ 5628 h 38014"/>
                  <a:gd name="connsiteX6" fmla="*/ 521 w 38125"/>
                  <a:gd name="connsiteY6" fmla="*/ 19068 h 38014"/>
                  <a:gd name="connsiteX7" fmla="*/ 6104 w 38125"/>
                  <a:gd name="connsiteY7" fmla="*/ 32508 h 38014"/>
                  <a:gd name="connsiteX8" fmla="*/ 19583 w 38125"/>
                  <a:gd name="connsiteY8" fmla="*/ 3807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3" y="38075"/>
                    </a:moveTo>
                    <a:cubicBezTo>
                      <a:pt x="24639" y="38075"/>
                      <a:pt x="29488" y="36073"/>
                      <a:pt x="33063" y="32508"/>
                    </a:cubicBezTo>
                    <a:cubicBezTo>
                      <a:pt x="36638" y="28944"/>
                      <a:pt x="38646" y="24109"/>
                      <a:pt x="38646" y="19068"/>
                    </a:cubicBezTo>
                    <a:cubicBezTo>
                      <a:pt x="38646" y="14027"/>
                      <a:pt x="36638" y="9192"/>
                      <a:pt x="33063" y="5628"/>
                    </a:cubicBezTo>
                    <a:cubicBezTo>
                      <a:pt x="29488" y="2063"/>
                      <a:pt x="24639" y="61"/>
                      <a:pt x="19583" y="61"/>
                    </a:cubicBezTo>
                    <a:cubicBezTo>
                      <a:pt x="14528" y="61"/>
                      <a:pt x="9679" y="2063"/>
                      <a:pt x="6104" y="5628"/>
                    </a:cubicBezTo>
                    <a:cubicBezTo>
                      <a:pt x="2529" y="9192"/>
                      <a:pt x="521" y="14027"/>
                      <a:pt x="521" y="19068"/>
                    </a:cubicBezTo>
                    <a:cubicBezTo>
                      <a:pt x="521" y="24109"/>
                      <a:pt x="2529" y="28944"/>
                      <a:pt x="6104" y="32508"/>
                    </a:cubicBezTo>
                    <a:cubicBezTo>
                      <a:pt x="9679" y="36073"/>
                      <a:pt x="14528" y="38075"/>
                      <a:pt x="19583" y="38075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3951D040-5C74-2E6F-784A-0147F1AA7043}"/>
                  </a:ext>
                </a:extLst>
              </p:cNvPr>
              <p:cNvSpPr/>
              <p:nvPr/>
            </p:nvSpPr>
            <p:spPr>
              <a:xfrm>
                <a:off x="8094733" y="2651914"/>
                <a:ext cx="38125" cy="38014"/>
              </a:xfrm>
              <a:custGeom>
                <a:avLst/>
                <a:gdLst>
                  <a:gd name="connsiteX0" fmla="*/ 19594 w 38125"/>
                  <a:gd name="connsiteY0" fmla="*/ 38078 h 38014"/>
                  <a:gd name="connsiteX1" fmla="*/ 33073 w 38125"/>
                  <a:gd name="connsiteY1" fmla="*/ 32511 h 38014"/>
                  <a:gd name="connsiteX2" fmla="*/ 38657 w 38125"/>
                  <a:gd name="connsiteY2" fmla="*/ 19070 h 38014"/>
                  <a:gd name="connsiteX3" fmla="*/ 33073 w 38125"/>
                  <a:gd name="connsiteY3" fmla="*/ 5630 h 38014"/>
                  <a:gd name="connsiteX4" fmla="*/ 19594 w 38125"/>
                  <a:gd name="connsiteY4" fmla="*/ 63 h 38014"/>
                  <a:gd name="connsiteX5" fmla="*/ 6115 w 38125"/>
                  <a:gd name="connsiteY5" fmla="*/ 5630 h 38014"/>
                  <a:gd name="connsiteX6" fmla="*/ 531 w 38125"/>
                  <a:gd name="connsiteY6" fmla="*/ 19070 h 38014"/>
                  <a:gd name="connsiteX7" fmla="*/ 6115 w 38125"/>
                  <a:gd name="connsiteY7" fmla="*/ 32511 h 38014"/>
                  <a:gd name="connsiteX8" fmla="*/ 19594 w 38125"/>
                  <a:gd name="connsiteY8" fmla="*/ 3807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4" y="38078"/>
                    </a:moveTo>
                    <a:cubicBezTo>
                      <a:pt x="24650" y="38078"/>
                      <a:pt x="29499" y="36075"/>
                      <a:pt x="33073" y="32511"/>
                    </a:cubicBezTo>
                    <a:cubicBezTo>
                      <a:pt x="36648" y="28946"/>
                      <a:pt x="38657" y="24111"/>
                      <a:pt x="38657" y="19070"/>
                    </a:cubicBezTo>
                    <a:cubicBezTo>
                      <a:pt x="38657" y="14030"/>
                      <a:pt x="36648" y="9195"/>
                      <a:pt x="33073" y="5630"/>
                    </a:cubicBezTo>
                    <a:cubicBezTo>
                      <a:pt x="29499" y="2066"/>
                      <a:pt x="24650" y="63"/>
                      <a:pt x="19594" y="63"/>
                    </a:cubicBezTo>
                    <a:cubicBezTo>
                      <a:pt x="14539" y="63"/>
                      <a:pt x="9689" y="2066"/>
                      <a:pt x="6115" y="5630"/>
                    </a:cubicBezTo>
                    <a:cubicBezTo>
                      <a:pt x="2540" y="9195"/>
                      <a:pt x="531" y="14030"/>
                      <a:pt x="531" y="19070"/>
                    </a:cubicBezTo>
                    <a:cubicBezTo>
                      <a:pt x="531" y="24111"/>
                      <a:pt x="2540" y="28946"/>
                      <a:pt x="6115" y="32511"/>
                    </a:cubicBezTo>
                    <a:cubicBezTo>
                      <a:pt x="9689" y="36075"/>
                      <a:pt x="14539" y="38078"/>
                      <a:pt x="19594" y="3807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051D9460-0AD8-670D-1113-5495058980E7}"/>
                  </a:ext>
                </a:extLst>
              </p:cNvPr>
              <p:cNvSpPr/>
              <p:nvPr/>
            </p:nvSpPr>
            <p:spPr>
              <a:xfrm>
                <a:off x="7558827" y="2563124"/>
                <a:ext cx="38125" cy="38014"/>
              </a:xfrm>
              <a:custGeom>
                <a:avLst/>
                <a:gdLst>
                  <a:gd name="connsiteX0" fmla="*/ 19552 w 38125"/>
                  <a:gd name="connsiteY0" fmla="*/ 38071 h 38014"/>
                  <a:gd name="connsiteX1" fmla="*/ 33031 w 38125"/>
                  <a:gd name="connsiteY1" fmla="*/ 32504 h 38014"/>
                  <a:gd name="connsiteX2" fmla="*/ 38615 w 38125"/>
                  <a:gd name="connsiteY2" fmla="*/ 19063 h 38014"/>
                  <a:gd name="connsiteX3" fmla="*/ 33031 w 38125"/>
                  <a:gd name="connsiteY3" fmla="*/ 5623 h 38014"/>
                  <a:gd name="connsiteX4" fmla="*/ 19552 w 38125"/>
                  <a:gd name="connsiteY4" fmla="*/ 56 h 38014"/>
                  <a:gd name="connsiteX5" fmla="*/ 6072 w 38125"/>
                  <a:gd name="connsiteY5" fmla="*/ 5623 h 38014"/>
                  <a:gd name="connsiteX6" fmla="*/ 489 w 38125"/>
                  <a:gd name="connsiteY6" fmla="*/ 19063 h 38014"/>
                  <a:gd name="connsiteX7" fmla="*/ 6072 w 38125"/>
                  <a:gd name="connsiteY7" fmla="*/ 32504 h 38014"/>
                  <a:gd name="connsiteX8" fmla="*/ 19552 w 38125"/>
                  <a:gd name="connsiteY8" fmla="*/ 3807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2" y="38071"/>
                    </a:moveTo>
                    <a:cubicBezTo>
                      <a:pt x="24607" y="38071"/>
                      <a:pt x="29457" y="36068"/>
                      <a:pt x="33031" y="32504"/>
                    </a:cubicBezTo>
                    <a:cubicBezTo>
                      <a:pt x="36606" y="28939"/>
                      <a:pt x="38615" y="24104"/>
                      <a:pt x="38615" y="19063"/>
                    </a:cubicBezTo>
                    <a:cubicBezTo>
                      <a:pt x="38615" y="14023"/>
                      <a:pt x="36606" y="9188"/>
                      <a:pt x="33031" y="5623"/>
                    </a:cubicBezTo>
                    <a:cubicBezTo>
                      <a:pt x="29457" y="2059"/>
                      <a:pt x="24607" y="56"/>
                      <a:pt x="19552" y="56"/>
                    </a:cubicBezTo>
                    <a:cubicBezTo>
                      <a:pt x="14496" y="56"/>
                      <a:pt x="9647" y="2059"/>
                      <a:pt x="6072" y="5623"/>
                    </a:cubicBezTo>
                    <a:cubicBezTo>
                      <a:pt x="2498" y="9188"/>
                      <a:pt x="489" y="14023"/>
                      <a:pt x="489" y="19063"/>
                    </a:cubicBezTo>
                    <a:cubicBezTo>
                      <a:pt x="489" y="24104"/>
                      <a:pt x="2498" y="28939"/>
                      <a:pt x="6072" y="32504"/>
                    </a:cubicBezTo>
                    <a:cubicBezTo>
                      <a:pt x="9647" y="36068"/>
                      <a:pt x="14496" y="38071"/>
                      <a:pt x="19552" y="38071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F0175F53-3C36-7CD3-F0F1-ED56B807587D}"/>
                  </a:ext>
                </a:extLst>
              </p:cNvPr>
              <p:cNvSpPr/>
              <p:nvPr/>
            </p:nvSpPr>
            <p:spPr>
              <a:xfrm>
                <a:off x="7633845" y="2823139"/>
                <a:ext cx="38125" cy="38014"/>
              </a:xfrm>
              <a:custGeom>
                <a:avLst/>
                <a:gdLst>
                  <a:gd name="connsiteX0" fmla="*/ 19558 w 38125"/>
                  <a:gd name="connsiteY0" fmla="*/ 38091 h 38014"/>
                  <a:gd name="connsiteX1" fmla="*/ 33037 w 38125"/>
                  <a:gd name="connsiteY1" fmla="*/ 32524 h 38014"/>
                  <a:gd name="connsiteX2" fmla="*/ 38621 w 38125"/>
                  <a:gd name="connsiteY2" fmla="*/ 19084 h 38014"/>
                  <a:gd name="connsiteX3" fmla="*/ 33037 w 38125"/>
                  <a:gd name="connsiteY3" fmla="*/ 5644 h 38014"/>
                  <a:gd name="connsiteX4" fmla="*/ 19558 w 38125"/>
                  <a:gd name="connsiteY4" fmla="*/ 77 h 38014"/>
                  <a:gd name="connsiteX5" fmla="*/ 6078 w 38125"/>
                  <a:gd name="connsiteY5" fmla="*/ 5644 h 38014"/>
                  <a:gd name="connsiteX6" fmla="*/ 495 w 38125"/>
                  <a:gd name="connsiteY6" fmla="*/ 19084 h 38014"/>
                  <a:gd name="connsiteX7" fmla="*/ 6078 w 38125"/>
                  <a:gd name="connsiteY7" fmla="*/ 32524 h 38014"/>
                  <a:gd name="connsiteX8" fmla="*/ 19558 w 38125"/>
                  <a:gd name="connsiteY8" fmla="*/ 3809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8" y="38091"/>
                    </a:moveTo>
                    <a:cubicBezTo>
                      <a:pt x="24613" y="38091"/>
                      <a:pt x="29462" y="36089"/>
                      <a:pt x="33037" y="32524"/>
                    </a:cubicBezTo>
                    <a:cubicBezTo>
                      <a:pt x="36612" y="28960"/>
                      <a:pt x="38621" y="24125"/>
                      <a:pt x="38621" y="19084"/>
                    </a:cubicBezTo>
                    <a:cubicBezTo>
                      <a:pt x="38621" y="14043"/>
                      <a:pt x="36612" y="9208"/>
                      <a:pt x="33037" y="5644"/>
                    </a:cubicBezTo>
                    <a:cubicBezTo>
                      <a:pt x="29462" y="2079"/>
                      <a:pt x="24613" y="77"/>
                      <a:pt x="19558" y="77"/>
                    </a:cubicBezTo>
                    <a:cubicBezTo>
                      <a:pt x="14502" y="77"/>
                      <a:pt x="9653" y="2079"/>
                      <a:pt x="6078" y="5644"/>
                    </a:cubicBezTo>
                    <a:cubicBezTo>
                      <a:pt x="2504" y="9208"/>
                      <a:pt x="495" y="14043"/>
                      <a:pt x="495" y="19084"/>
                    </a:cubicBezTo>
                    <a:cubicBezTo>
                      <a:pt x="495" y="24125"/>
                      <a:pt x="2504" y="28960"/>
                      <a:pt x="6078" y="32524"/>
                    </a:cubicBezTo>
                    <a:cubicBezTo>
                      <a:pt x="9653" y="36089"/>
                      <a:pt x="14502" y="38091"/>
                      <a:pt x="19558" y="38091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DD94093E-7A2F-7FE2-0F55-D55A0D246BFE}"/>
                  </a:ext>
                </a:extLst>
              </p:cNvPr>
              <p:cNvSpPr/>
              <p:nvPr/>
            </p:nvSpPr>
            <p:spPr>
              <a:xfrm>
                <a:off x="7679024" y="2830726"/>
                <a:ext cx="38125" cy="38014"/>
              </a:xfrm>
              <a:custGeom>
                <a:avLst/>
                <a:gdLst>
                  <a:gd name="connsiteX0" fmla="*/ 19561 w 38125"/>
                  <a:gd name="connsiteY0" fmla="*/ 38092 h 38014"/>
                  <a:gd name="connsiteX1" fmla="*/ 33041 w 38125"/>
                  <a:gd name="connsiteY1" fmla="*/ 32525 h 38014"/>
                  <a:gd name="connsiteX2" fmla="*/ 38624 w 38125"/>
                  <a:gd name="connsiteY2" fmla="*/ 19085 h 38014"/>
                  <a:gd name="connsiteX3" fmla="*/ 33041 w 38125"/>
                  <a:gd name="connsiteY3" fmla="*/ 5644 h 38014"/>
                  <a:gd name="connsiteX4" fmla="*/ 19561 w 38125"/>
                  <a:gd name="connsiteY4" fmla="*/ 77 h 38014"/>
                  <a:gd name="connsiteX5" fmla="*/ 6082 w 38125"/>
                  <a:gd name="connsiteY5" fmla="*/ 5644 h 38014"/>
                  <a:gd name="connsiteX6" fmla="*/ 499 w 38125"/>
                  <a:gd name="connsiteY6" fmla="*/ 19085 h 38014"/>
                  <a:gd name="connsiteX7" fmla="*/ 6082 w 38125"/>
                  <a:gd name="connsiteY7" fmla="*/ 32525 h 38014"/>
                  <a:gd name="connsiteX8" fmla="*/ 19561 w 38125"/>
                  <a:gd name="connsiteY8" fmla="*/ 3809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1" y="38092"/>
                    </a:moveTo>
                    <a:cubicBezTo>
                      <a:pt x="24617" y="38092"/>
                      <a:pt x="29466" y="36089"/>
                      <a:pt x="33041" y="32525"/>
                    </a:cubicBezTo>
                    <a:cubicBezTo>
                      <a:pt x="36616" y="28961"/>
                      <a:pt x="38624" y="24125"/>
                      <a:pt x="38624" y="19085"/>
                    </a:cubicBezTo>
                    <a:cubicBezTo>
                      <a:pt x="38624" y="14044"/>
                      <a:pt x="36616" y="9209"/>
                      <a:pt x="33041" y="5644"/>
                    </a:cubicBezTo>
                    <a:cubicBezTo>
                      <a:pt x="29466" y="2080"/>
                      <a:pt x="24617" y="77"/>
                      <a:pt x="19561" y="77"/>
                    </a:cubicBezTo>
                    <a:cubicBezTo>
                      <a:pt x="14506" y="77"/>
                      <a:pt x="9657" y="2080"/>
                      <a:pt x="6082" y="5644"/>
                    </a:cubicBezTo>
                    <a:cubicBezTo>
                      <a:pt x="2507" y="9209"/>
                      <a:pt x="499" y="14044"/>
                      <a:pt x="499" y="19085"/>
                    </a:cubicBezTo>
                    <a:cubicBezTo>
                      <a:pt x="499" y="24125"/>
                      <a:pt x="2507" y="28961"/>
                      <a:pt x="6082" y="32525"/>
                    </a:cubicBezTo>
                    <a:cubicBezTo>
                      <a:pt x="9657" y="36089"/>
                      <a:pt x="14506" y="38092"/>
                      <a:pt x="19561" y="38092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8BCAB395-01F9-BAFE-2B90-46BDE92A70D3}"/>
                  </a:ext>
                </a:extLst>
              </p:cNvPr>
              <p:cNvSpPr/>
              <p:nvPr/>
            </p:nvSpPr>
            <p:spPr>
              <a:xfrm>
                <a:off x="7577775" y="2705504"/>
                <a:ext cx="38125" cy="38014"/>
              </a:xfrm>
              <a:custGeom>
                <a:avLst/>
                <a:gdLst>
                  <a:gd name="connsiteX0" fmla="*/ 19553 w 38125"/>
                  <a:gd name="connsiteY0" fmla="*/ 38082 h 38014"/>
                  <a:gd name="connsiteX1" fmla="*/ 33033 w 38125"/>
                  <a:gd name="connsiteY1" fmla="*/ 32515 h 38014"/>
                  <a:gd name="connsiteX2" fmla="*/ 38616 w 38125"/>
                  <a:gd name="connsiteY2" fmla="*/ 19075 h 38014"/>
                  <a:gd name="connsiteX3" fmla="*/ 33033 w 38125"/>
                  <a:gd name="connsiteY3" fmla="*/ 5634 h 38014"/>
                  <a:gd name="connsiteX4" fmla="*/ 19553 w 38125"/>
                  <a:gd name="connsiteY4" fmla="*/ 67 h 38014"/>
                  <a:gd name="connsiteX5" fmla="*/ 6074 w 38125"/>
                  <a:gd name="connsiteY5" fmla="*/ 5634 h 38014"/>
                  <a:gd name="connsiteX6" fmla="*/ 491 w 38125"/>
                  <a:gd name="connsiteY6" fmla="*/ 19075 h 38014"/>
                  <a:gd name="connsiteX7" fmla="*/ 6074 w 38125"/>
                  <a:gd name="connsiteY7" fmla="*/ 32515 h 38014"/>
                  <a:gd name="connsiteX8" fmla="*/ 19553 w 38125"/>
                  <a:gd name="connsiteY8" fmla="*/ 3808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3" y="38082"/>
                    </a:moveTo>
                    <a:cubicBezTo>
                      <a:pt x="24609" y="38082"/>
                      <a:pt x="29458" y="36079"/>
                      <a:pt x="33033" y="32515"/>
                    </a:cubicBezTo>
                    <a:cubicBezTo>
                      <a:pt x="36608" y="28951"/>
                      <a:pt x="38616" y="24116"/>
                      <a:pt x="38616" y="19075"/>
                    </a:cubicBezTo>
                    <a:cubicBezTo>
                      <a:pt x="38616" y="14034"/>
                      <a:pt x="36608" y="9199"/>
                      <a:pt x="33033" y="5634"/>
                    </a:cubicBezTo>
                    <a:cubicBezTo>
                      <a:pt x="29458" y="2070"/>
                      <a:pt x="24609" y="67"/>
                      <a:pt x="19553" y="67"/>
                    </a:cubicBezTo>
                    <a:cubicBezTo>
                      <a:pt x="14498" y="67"/>
                      <a:pt x="9649" y="2070"/>
                      <a:pt x="6074" y="5634"/>
                    </a:cubicBezTo>
                    <a:cubicBezTo>
                      <a:pt x="2499" y="9199"/>
                      <a:pt x="491" y="14034"/>
                      <a:pt x="491" y="19075"/>
                    </a:cubicBezTo>
                    <a:cubicBezTo>
                      <a:pt x="491" y="24116"/>
                      <a:pt x="2499" y="28951"/>
                      <a:pt x="6074" y="32515"/>
                    </a:cubicBezTo>
                    <a:cubicBezTo>
                      <a:pt x="9649" y="36079"/>
                      <a:pt x="14498" y="38082"/>
                      <a:pt x="19553" y="38082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3F6AC2AD-92C5-7BD6-BBBC-59CC0C9907F3}"/>
                  </a:ext>
                </a:extLst>
              </p:cNvPr>
              <p:cNvSpPr/>
              <p:nvPr/>
            </p:nvSpPr>
            <p:spPr>
              <a:xfrm>
                <a:off x="7609801" y="2599186"/>
                <a:ext cx="38125" cy="38014"/>
              </a:xfrm>
              <a:custGeom>
                <a:avLst/>
                <a:gdLst>
                  <a:gd name="connsiteX0" fmla="*/ 19556 w 38125"/>
                  <a:gd name="connsiteY0" fmla="*/ 38074 h 38014"/>
                  <a:gd name="connsiteX1" fmla="*/ 33035 w 38125"/>
                  <a:gd name="connsiteY1" fmla="*/ 32507 h 38014"/>
                  <a:gd name="connsiteX2" fmla="*/ 38619 w 38125"/>
                  <a:gd name="connsiteY2" fmla="*/ 19066 h 38014"/>
                  <a:gd name="connsiteX3" fmla="*/ 33035 w 38125"/>
                  <a:gd name="connsiteY3" fmla="*/ 5626 h 38014"/>
                  <a:gd name="connsiteX4" fmla="*/ 19556 w 38125"/>
                  <a:gd name="connsiteY4" fmla="*/ 59 h 38014"/>
                  <a:gd name="connsiteX5" fmla="*/ 6076 w 38125"/>
                  <a:gd name="connsiteY5" fmla="*/ 5626 h 38014"/>
                  <a:gd name="connsiteX6" fmla="*/ 493 w 38125"/>
                  <a:gd name="connsiteY6" fmla="*/ 19066 h 38014"/>
                  <a:gd name="connsiteX7" fmla="*/ 6076 w 38125"/>
                  <a:gd name="connsiteY7" fmla="*/ 32507 h 38014"/>
                  <a:gd name="connsiteX8" fmla="*/ 19556 w 38125"/>
                  <a:gd name="connsiteY8" fmla="*/ 3807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6" y="38074"/>
                    </a:moveTo>
                    <a:cubicBezTo>
                      <a:pt x="24611" y="38074"/>
                      <a:pt x="29461" y="36071"/>
                      <a:pt x="33035" y="32507"/>
                    </a:cubicBezTo>
                    <a:cubicBezTo>
                      <a:pt x="36610" y="28942"/>
                      <a:pt x="38619" y="24107"/>
                      <a:pt x="38619" y="19066"/>
                    </a:cubicBezTo>
                    <a:cubicBezTo>
                      <a:pt x="38619" y="14025"/>
                      <a:pt x="36610" y="9190"/>
                      <a:pt x="33035" y="5626"/>
                    </a:cubicBezTo>
                    <a:cubicBezTo>
                      <a:pt x="29461" y="2062"/>
                      <a:pt x="24611" y="59"/>
                      <a:pt x="19556" y="59"/>
                    </a:cubicBezTo>
                    <a:cubicBezTo>
                      <a:pt x="14500" y="59"/>
                      <a:pt x="9651" y="2062"/>
                      <a:pt x="6076" y="5626"/>
                    </a:cubicBezTo>
                    <a:cubicBezTo>
                      <a:pt x="2502" y="9190"/>
                      <a:pt x="493" y="14025"/>
                      <a:pt x="493" y="19066"/>
                    </a:cubicBezTo>
                    <a:cubicBezTo>
                      <a:pt x="493" y="24107"/>
                      <a:pt x="2502" y="28942"/>
                      <a:pt x="6076" y="32507"/>
                    </a:cubicBezTo>
                    <a:cubicBezTo>
                      <a:pt x="9651" y="36071"/>
                      <a:pt x="14500" y="38074"/>
                      <a:pt x="19556" y="38074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DF8A66F1-2762-81CA-04AA-8AB5F3C3E419}"/>
                  </a:ext>
                </a:extLst>
              </p:cNvPr>
              <p:cNvSpPr/>
              <p:nvPr/>
            </p:nvSpPr>
            <p:spPr>
              <a:xfrm>
                <a:off x="7608288" y="2625154"/>
                <a:ext cx="38125" cy="38014"/>
              </a:xfrm>
              <a:custGeom>
                <a:avLst/>
                <a:gdLst>
                  <a:gd name="connsiteX0" fmla="*/ 19556 w 38125"/>
                  <a:gd name="connsiteY0" fmla="*/ 38076 h 38014"/>
                  <a:gd name="connsiteX1" fmla="*/ 33035 w 38125"/>
                  <a:gd name="connsiteY1" fmla="*/ 32509 h 38014"/>
                  <a:gd name="connsiteX2" fmla="*/ 38619 w 38125"/>
                  <a:gd name="connsiteY2" fmla="*/ 19068 h 38014"/>
                  <a:gd name="connsiteX3" fmla="*/ 33035 w 38125"/>
                  <a:gd name="connsiteY3" fmla="*/ 5628 h 38014"/>
                  <a:gd name="connsiteX4" fmla="*/ 19556 w 38125"/>
                  <a:gd name="connsiteY4" fmla="*/ 61 h 38014"/>
                  <a:gd name="connsiteX5" fmla="*/ 6076 w 38125"/>
                  <a:gd name="connsiteY5" fmla="*/ 5628 h 38014"/>
                  <a:gd name="connsiteX6" fmla="*/ 493 w 38125"/>
                  <a:gd name="connsiteY6" fmla="*/ 19068 h 38014"/>
                  <a:gd name="connsiteX7" fmla="*/ 6076 w 38125"/>
                  <a:gd name="connsiteY7" fmla="*/ 32509 h 38014"/>
                  <a:gd name="connsiteX8" fmla="*/ 19556 w 38125"/>
                  <a:gd name="connsiteY8" fmla="*/ 3807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6" y="38076"/>
                    </a:moveTo>
                    <a:cubicBezTo>
                      <a:pt x="24611" y="38076"/>
                      <a:pt x="29460" y="36073"/>
                      <a:pt x="33035" y="32509"/>
                    </a:cubicBezTo>
                    <a:cubicBezTo>
                      <a:pt x="36610" y="28944"/>
                      <a:pt x="38619" y="24109"/>
                      <a:pt x="38619" y="19068"/>
                    </a:cubicBezTo>
                    <a:cubicBezTo>
                      <a:pt x="38619" y="14028"/>
                      <a:pt x="36610" y="9192"/>
                      <a:pt x="33035" y="5628"/>
                    </a:cubicBezTo>
                    <a:cubicBezTo>
                      <a:pt x="29460" y="2064"/>
                      <a:pt x="24611" y="61"/>
                      <a:pt x="19556" y="61"/>
                    </a:cubicBezTo>
                    <a:cubicBezTo>
                      <a:pt x="14500" y="61"/>
                      <a:pt x="9651" y="2064"/>
                      <a:pt x="6076" y="5628"/>
                    </a:cubicBezTo>
                    <a:cubicBezTo>
                      <a:pt x="2502" y="9192"/>
                      <a:pt x="493" y="14028"/>
                      <a:pt x="493" y="19068"/>
                    </a:cubicBezTo>
                    <a:cubicBezTo>
                      <a:pt x="493" y="24109"/>
                      <a:pt x="2502" y="28944"/>
                      <a:pt x="6076" y="32509"/>
                    </a:cubicBezTo>
                    <a:cubicBezTo>
                      <a:pt x="9651" y="36073"/>
                      <a:pt x="14500" y="38076"/>
                      <a:pt x="19556" y="38076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8FA44A4D-237A-2EE3-8C06-27DB32488CE8}"/>
                  </a:ext>
                </a:extLst>
              </p:cNvPr>
              <p:cNvSpPr/>
              <p:nvPr/>
            </p:nvSpPr>
            <p:spPr>
              <a:xfrm>
                <a:off x="7563110" y="2614306"/>
                <a:ext cx="38125" cy="38014"/>
              </a:xfrm>
              <a:custGeom>
                <a:avLst/>
                <a:gdLst>
                  <a:gd name="connsiteX0" fmla="*/ 19552 w 38125"/>
                  <a:gd name="connsiteY0" fmla="*/ 38075 h 38014"/>
                  <a:gd name="connsiteX1" fmla="*/ 33032 w 38125"/>
                  <a:gd name="connsiteY1" fmla="*/ 32508 h 38014"/>
                  <a:gd name="connsiteX2" fmla="*/ 38615 w 38125"/>
                  <a:gd name="connsiteY2" fmla="*/ 19068 h 38014"/>
                  <a:gd name="connsiteX3" fmla="*/ 33032 w 38125"/>
                  <a:gd name="connsiteY3" fmla="*/ 5627 h 38014"/>
                  <a:gd name="connsiteX4" fmla="*/ 19552 w 38125"/>
                  <a:gd name="connsiteY4" fmla="*/ 60 h 38014"/>
                  <a:gd name="connsiteX5" fmla="*/ 6073 w 38125"/>
                  <a:gd name="connsiteY5" fmla="*/ 5627 h 38014"/>
                  <a:gd name="connsiteX6" fmla="*/ 489 w 38125"/>
                  <a:gd name="connsiteY6" fmla="*/ 19068 h 38014"/>
                  <a:gd name="connsiteX7" fmla="*/ 6073 w 38125"/>
                  <a:gd name="connsiteY7" fmla="*/ 32508 h 38014"/>
                  <a:gd name="connsiteX8" fmla="*/ 19552 w 38125"/>
                  <a:gd name="connsiteY8" fmla="*/ 3807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2" y="38075"/>
                    </a:moveTo>
                    <a:cubicBezTo>
                      <a:pt x="24608" y="38075"/>
                      <a:pt x="29457" y="36072"/>
                      <a:pt x="33032" y="32508"/>
                    </a:cubicBezTo>
                    <a:cubicBezTo>
                      <a:pt x="36606" y="28943"/>
                      <a:pt x="38615" y="24108"/>
                      <a:pt x="38615" y="19068"/>
                    </a:cubicBezTo>
                    <a:cubicBezTo>
                      <a:pt x="38615" y="14027"/>
                      <a:pt x="36606" y="9192"/>
                      <a:pt x="33032" y="5627"/>
                    </a:cubicBezTo>
                    <a:cubicBezTo>
                      <a:pt x="29457" y="2063"/>
                      <a:pt x="24608" y="60"/>
                      <a:pt x="19552" y="60"/>
                    </a:cubicBezTo>
                    <a:cubicBezTo>
                      <a:pt x="14497" y="60"/>
                      <a:pt x="9648" y="2063"/>
                      <a:pt x="6073" y="5627"/>
                    </a:cubicBezTo>
                    <a:cubicBezTo>
                      <a:pt x="2498" y="9192"/>
                      <a:pt x="489" y="14027"/>
                      <a:pt x="489" y="19068"/>
                    </a:cubicBezTo>
                    <a:cubicBezTo>
                      <a:pt x="489" y="24108"/>
                      <a:pt x="2498" y="28943"/>
                      <a:pt x="6073" y="32508"/>
                    </a:cubicBezTo>
                    <a:cubicBezTo>
                      <a:pt x="9648" y="36072"/>
                      <a:pt x="14497" y="38075"/>
                      <a:pt x="19552" y="38075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616E8B59-0145-6603-48F8-1EFCB09823CC}"/>
                  </a:ext>
                </a:extLst>
              </p:cNvPr>
              <p:cNvSpPr/>
              <p:nvPr/>
            </p:nvSpPr>
            <p:spPr>
              <a:xfrm>
                <a:off x="7502592" y="2482053"/>
                <a:ext cx="38125" cy="38014"/>
              </a:xfrm>
              <a:custGeom>
                <a:avLst/>
                <a:gdLst>
                  <a:gd name="connsiteX0" fmla="*/ 19547 w 38125"/>
                  <a:gd name="connsiteY0" fmla="*/ 38065 h 38014"/>
                  <a:gd name="connsiteX1" fmla="*/ 33027 w 38125"/>
                  <a:gd name="connsiteY1" fmla="*/ 32497 h 38014"/>
                  <a:gd name="connsiteX2" fmla="*/ 38610 w 38125"/>
                  <a:gd name="connsiteY2" fmla="*/ 19057 h 38014"/>
                  <a:gd name="connsiteX3" fmla="*/ 33027 w 38125"/>
                  <a:gd name="connsiteY3" fmla="*/ 5617 h 38014"/>
                  <a:gd name="connsiteX4" fmla="*/ 19547 w 38125"/>
                  <a:gd name="connsiteY4" fmla="*/ 50 h 38014"/>
                  <a:gd name="connsiteX5" fmla="*/ 6068 w 38125"/>
                  <a:gd name="connsiteY5" fmla="*/ 5617 h 38014"/>
                  <a:gd name="connsiteX6" fmla="*/ 485 w 38125"/>
                  <a:gd name="connsiteY6" fmla="*/ 19057 h 38014"/>
                  <a:gd name="connsiteX7" fmla="*/ 6068 w 38125"/>
                  <a:gd name="connsiteY7" fmla="*/ 32497 h 38014"/>
                  <a:gd name="connsiteX8" fmla="*/ 19547 w 38125"/>
                  <a:gd name="connsiteY8" fmla="*/ 3806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47" y="38065"/>
                    </a:moveTo>
                    <a:cubicBezTo>
                      <a:pt x="24603" y="38065"/>
                      <a:pt x="29452" y="36062"/>
                      <a:pt x="33027" y="32497"/>
                    </a:cubicBezTo>
                    <a:cubicBezTo>
                      <a:pt x="36602" y="28933"/>
                      <a:pt x="38610" y="24098"/>
                      <a:pt x="38610" y="19057"/>
                    </a:cubicBezTo>
                    <a:cubicBezTo>
                      <a:pt x="38610" y="14016"/>
                      <a:pt x="36602" y="9181"/>
                      <a:pt x="33027" y="5617"/>
                    </a:cubicBezTo>
                    <a:cubicBezTo>
                      <a:pt x="29452" y="2052"/>
                      <a:pt x="24603" y="50"/>
                      <a:pt x="19547" y="50"/>
                    </a:cubicBezTo>
                    <a:cubicBezTo>
                      <a:pt x="14492" y="50"/>
                      <a:pt x="9643" y="2052"/>
                      <a:pt x="6068" y="5617"/>
                    </a:cubicBezTo>
                    <a:cubicBezTo>
                      <a:pt x="2493" y="9181"/>
                      <a:pt x="485" y="14016"/>
                      <a:pt x="485" y="19057"/>
                    </a:cubicBezTo>
                    <a:cubicBezTo>
                      <a:pt x="485" y="24098"/>
                      <a:pt x="2493" y="28933"/>
                      <a:pt x="6068" y="32497"/>
                    </a:cubicBezTo>
                    <a:cubicBezTo>
                      <a:pt x="9643" y="36062"/>
                      <a:pt x="14492" y="38065"/>
                      <a:pt x="19547" y="38065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A12B3261-F53C-23A0-D864-31E2B9512B0C}"/>
                  </a:ext>
                </a:extLst>
              </p:cNvPr>
              <p:cNvSpPr/>
              <p:nvPr/>
            </p:nvSpPr>
            <p:spPr>
              <a:xfrm>
                <a:off x="7559170" y="2485300"/>
                <a:ext cx="38125" cy="38014"/>
              </a:xfrm>
              <a:custGeom>
                <a:avLst/>
                <a:gdLst>
                  <a:gd name="connsiteX0" fmla="*/ 19552 w 38125"/>
                  <a:gd name="connsiteY0" fmla="*/ 38065 h 38014"/>
                  <a:gd name="connsiteX1" fmla="*/ 33031 w 38125"/>
                  <a:gd name="connsiteY1" fmla="*/ 32498 h 38014"/>
                  <a:gd name="connsiteX2" fmla="*/ 38615 w 38125"/>
                  <a:gd name="connsiteY2" fmla="*/ 19057 h 38014"/>
                  <a:gd name="connsiteX3" fmla="*/ 33031 w 38125"/>
                  <a:gd name="connsiteY3" fmla="*/ 5617 h 38014"/>
                  <a:gd name="connsiteX4" fmla="*/ 19552 w 38125"/>
                  <a:gd name="connsiteY4" fmla="*/ 50 h 38014"/>
                  <a:gd name="connsiteX5" fmla="*/ 6072 w 38125"/>
                  <a:gd name="connsiteY5" fmla="*/ 5617 h 38014"/>
                  <a:gd name="connsiteX6" fmla="*/ 489 w 38125"/>
                  <a:gd name="connsiteY6" fmla="*/ 19057 h 38014"/>
                  <a:gd name="connsiteX7" fmla="*/ 6072 w 38125"/>
                  <a:gd name="connsiteY7" fmla="*/ 32498 h 38014"/>
                  <a:gd name="connsiteX8" fmla="*/ 19552 w 38125"/>
                  <a:gd name="connsiteY8" fmla="*/ 3806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2" y="38065"/>
                    </a:moveTo>
                    <a:cubicBezTo>
                      <a:pt x="24607" y="38065"/>
                      <a:pt x="29457" y="36062"/>
                      <a:pt x="33031" y="32498"/>
                    </a:cubicBezTo>
                    <a:cubicBezTo>
                      <a:pt x="36606" y="28933"/>
                      <a:pt x="38615" y="24098"/>
                      <a:pt x="38615" y="19057"/>
                    </a:cubicBezTo>
                    <a:cubicBezTo>
                      <a:pt x="38615" y="14016"/>
                      <a:pt x="36606" y="9181"/>
                      <a:pt x="33031" y="5617"/>
                    </a:cubicBezTo>
                    <a:cubicBezTo>
                      <a:pt x="29457" y="2053"/>
                      <a:pt x="24607" y="50"/>
                      <a:pt x="19552" y="50"/>
                    </a:cubicBezTo>
                    <a:cubicBezTo>
                      <a:pt x="14496" y="50"/>
                      <a:pt x="9647" y="2053"/>
                      <a:pt x="6072" y="5617"/>
                    </a:cubicBezTo>
                    <a:cubicBezTo>
                      <a:pt x="2498" y="9181"/>
                      <a:pt x="489" y="14016"/>
                      <a:pt x="489" y="19057"/>
                    </a:cubicBezTo>
                    <a:cubicBezTo>
                      <a:pt x="489" y="24098"/>
                      <a:pt x="2498" y="28933"/>
                      <a:pt x="6072" y="32498"/>
                    </a:cubicBezTo>
                    <a:cubicBezTo>
                      <a:pt x="9647" y="36062"/>
                      <a:pt x="14496" y="38065"/>
                      <a:pt x="19552" y="38065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2E379E4B-A4F0-1F6D-D856-9D28F15C6DF7}"/>
                  </a:ext>
                </a:extLst>
              </p:cNvPr>
              <p:cNvSpPr/>
              <p:nvPr/>
            </p:nvSpPr>
            <p:spPr>
              <a:xfrm>
                <a:off x="7762532" y="2523420"/>
                <a:ext cx="38125" cy="38014"/>
              </a:xfrm>
              <a:custGeom>
                <a:avLst/>
                <a:gdLst>
                  <a:gd name="connsiteX0" fmla="*/ 19568 w 38125"/>
                  <a:gd name="connsiteY0" fmla="*/ 38068 h 38014"/>
                  <a:gd name="connsiteX1" fmla="*/ 33047 w 38125"/>
                  <a:gd name="connsiteY1" fmla="*/ 32501 h 38014"/>
                  <a:gd name="connsiteX2" fmla="*/ 38631 w 38125"/>
                  <a:gd name="connsiteY2" fmla="*/ 19060 h 38014"/>
                  <a:gd name="connsiteX3" fmla="*/ 33047 w 38125"/>
                  <a:gd name="connsiteY3" fmla="*/ 5620 h 38014"/>
                  <a:gd name="connsiteX4" fmla="*/ 19568 w 38125"/>
                  <a:gd name="connsiteY4" fmla="*/ 53 h 38014"/>
                  <a:gd name="connsiteX5" fmla="*/ 6088 w 38125"/>
                  <a:gd name="connsiteY5" fmla="*/ 5620 h 38014"/>
                  <a:gd name="connsiteX6" fmla="*/ 505 w 38125"/>
                  <a:gd name="connsiteY6" fmla="*/ 19060 h 38014"/>
                  <a:gd name="connsiteX7" fmla="*/ 6088 w 38125"/>
                  <a:gd name="connsiteY7" fmla="*/ 32501 h 38014"/>
                  <a:gd name="connsiteX8" fmla="*/ 19568 w 38125"/>
                  <a:gd name="connsiteY8" fmla="*/ 3806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8" y="38068"/>
                    </a:moveTo>
                    <a:cubicBezTo>
                      <a:pt x="24623" y="38068"/>
                      <a:pt x="29473" y="36065"/>
                      <a:pt x="33047" y="32501"/>
                    </a:cubicBezTo>
                    <a:cubicBezTo>
                      <a:pt x="36622" y="28936"/>
                      <a:pt x="38631" y="24101"/>
                      <a:pt x="38631" y="19060"/>
                    </a:cubicBezTo>
                    <a:cubicBezTo>
                      <a:pt x="38631" y="14020"/>
                      <a:pt x="36622" y="9184"/>
                      <a:pt x="33047" y="5620"/>
                    </a:cubicBezTo>
                    <a:cubicBezTo>
                      <a:pt x="29473" y="2056"/>
                      <a:pt x="24623" y="53"/>
                      <a:pt x="19568" y="53"/>
                    </a:cubicBezTo>
                    <a:cubicBezTo>
                      <a:pt x="14512" y="53"/>
                      <a:pt x="9663" y="2056"/>
                      <a:pt x="6088" y="5620"/>
                    </a:cubicBezTo>
                    <a:cubicBezTo>
                      <a:pt x="2514" y="9184"/>
                      <a:pt x="505" y="14020"/>
                      <a:pt x="505" y="19060"/>
                    </a:cubicBezTo>
                    <a:cubicBezTo>
                      <a:pt x="505" y="24101"/>
                      <a:pt x="2514" y="28936"/>
                      <a:pt x="6088" y="32501"/>
                    </a:cubicBezTo>
                    <a:cubicBezTo>
                      <a:pt x="9663" y="36065"/>
                      <a:pt x="14512" y="38068"/>
                      <a:pt x="19568" y="3806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0E606E02-DBFD-E730-0DCD-A78E277B7839}"/>
                  </a:ext>
                </a:extLst>
              </p:cNvPr>
              <p:cNvSpPr/>
              <p:nvPr/>
            </p:nvSpPr>
            <p:spPr>
              <a:xfrm>
                <a:off x="7972527" y="2428973"/>
                <a:ext cx="38125" cy="38014"/>
              </a:xfrm>
              <a:custGeom>
                <a:avLst/>
                <a:gdLst>
                  <a:gd name="connsiteX0" fmla="*/ 19584 w 38125"/>
                  <a:gd name="connsiteY0" fmla="*/ 38060 h 38014"/>
                  <a:gd name="connsiteX1" fmla="*/ 33064 w 38125"/>
                  <a:gd name="connsiteY1" fmla="*/ 32493 h 38014"/>
                  <a:gd name="connsiteX2" fmla="*/ 38647 w 38125"/>
                  <a:gd name="connsiteY2" fmla="*/ 19053 h 38014"/>
                  <a:gd name="connsiteX3" fmla="*/ 33064 w 38125"/>
                  <a:gd name="connsiteY3" fmla="*/ 5613 h 38014"/>
                  <a:gd name="connsiteX4" fmla="*/ 19584 w 38125"/>
                  <a:gd name="connsiteY4" fmla="*/ 45 h 38014"/>
                  <a:gd name="connsiteX5" fmla="*/ 6105 w 38125"/>
                  <a:gd name="connsiteY5" fmla="*/ 5613 h 38014"/>
                  <a:gd name="connsiteX6" fmla="*/ 522 w 38125"/>
                  <a:gd name="connsiteY6" fmla="*/ 19053 h 38014"/>
                  <a:gd name="connsiteX7" fmla="*/ 6105 w 38125"/>
                  <a:gd name="connsiteY7" fmla="*/ 32493 h 38014"/>
                  <a:gd name="connsiteX8" fmla="*/ 19584 w 38125"/>
                  <a:gd name="connsiteY8" fmla="*/ 3806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4" y="38060"/>
                    </a:moveTo>
                    <a:cubicBezTo>
                      <a:pt x="24640" y="38060"/>
                      <a:pt x="29489" y="36058"/>
                      <a:pt x="33064" y="32493"/>
                    </a:cubicBezTo>
                    <a:cubicBezTo>
                      <a:pt x="36639" y="28929"/>
                      <a:pt x="38647" y="24094"/>
                      <a:pt x="38647" y="19053"/>
                    </a:cubicBezTo>
                    <a:cubicBezTo>
                      <a:pt x="38647" y="14012"/>
                      <a:pt x="36639" y="9177"/>
                      <a:pt x="33064" y="5613"/>
                    </a:cubicBezTo>
                    <a:cubicBezTo>
                      <a:pt x="29489" y="2048"/>
                      <a:pt x="24640" y="45"/>
                      <a:pt x="19584" y="45"/>
                    </a:cubicBezTo>
                    <a:cubicBezTo>
                      <a:pt x="14529" y="45"/>
                      <a:pt x="9680" y="2048"/>
                      <a:pt x="6105" y="5613"/>
                    </a:cubicBezTo>
                    <a:cubicBezTo>
                      <a:pt x="2530" y="9177"/>
                      <a:pt x="522" y="14012"/>
                      <a:pt x="522" y="19053"/>
                    </a:cubicBezTo>
                    <a:cubicBezTo>
                      <a:pt x="522" y="24094"/>
                      <a:pt x="2530" y="28929"/>
                      <a:pt x="6105" y="32493"/>
                    </a:cubicBezTo>
                    <a:cubicBezTo>
                      <a:pt x="9680" y="36058"/>
                      <a:pt x="14529" y="38060"/>
                      <a:pt x="19584" y="38060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9080CBBC-5F1B-8374-D683-50946744C67F}"/>
                  </a:ext>
                </a:extLst>
              </p:cNvPr>
              <p:cNvSpPr/>
              <p:nvPr/>
            </p:nvSpPr>
            <p:spPr>
              <a:xfrm>
                <a:off x="8015622" y="2464329"/>
                <a:ext cx="38125" cy="38014"/>
              </a:xfrm>
              <a:custGeom>
                <a:avLst/>
                <a:gdLst>
                  <a:gd name="connsiteX0" fmla="*/ 19588 w 38125"/>
                  <a:gd name="connsiteY0" fmla="*/ 38063 h 38014"/>
                  <a:gd name="connsiteX1" fmla="*/ 33067 w 38125"/>
                  <a:gd name="connsiteY1" fmla="*/ 32496 h 38014"/>
                  <a:gd name="connsiteX2" fmla="*/ 38651 w 38125"/>
                  <a:gd name="connsiteY2" fmla="*/ 19056 h 38014"/>
                  <a:gd name="connsiteX3" fmla="*/ 33067 w 38125"/>
                  <a:gd name="connsiteY3" fmla="*/ 5615 h 38014"/>
                  <a:gd name="connsiteX4" fmla="*/ 19588 w 38125"/>
                  <a:gd name="connsiteY4" fmla="*/ 48 h 38014"/>
                  <a:gd name="connsiteX5" fmla="*/ 6108 w 38125"/>
                  <a:gd name="connsiteY5" fmla="*/ 5615 h 38014"/>
                  <a:gd name="connsiteX6" fmla="*/ 525 w 38125"/>
                  <a:gd name="connsiteY6" fmla="*/ 19056 h 38014"/>
                  <a:gd name="connsiteX7" fmla="*/ 6108 w 38125"/>
                  <a:gd name="connsiteY7" fmla="*/ 32496 h 38014"/>
                  <a:gd name="connsiteX8" fmla="*/ 19588 w 38125"/>
                  <a:gd name="connsiteY8" fmla="*/ 3806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8" y="38063"/>
                    </a:moveTo>
                    <a:cubicBezTo>
                      <a:pt x="24643" y="38063"/>
                      <a:pt x="29492" y="36060"/>
                      <a:pt x="33067" y="32496"/>
                    </a:cubicBezTo>
                    <a:cubicBezTo>
                      <a:pt x="36642" y="28932"/>
                      <a:pt x="38651" y="24097"/>
                      <a:pt x="38651" y="19056"/>
                    </a:cubicBezTo>
                    <a:cubicBezTo>
                      <a:pt x="38651" y="14015"/>
                      <a:pt x="36642" y="9180"/>
                      <a:pt x="33067" y="5615"/>
                    </a:cubicBezTo>
                    <a:cubicBezTo>
                      <a:pt x="29492" y="2051"/>
                      <a:pt x="24643" y="48"/>
                      <a:pt x="19588" y="48"/>
                    </a:cubicBezTo>
                    <a:cubicBezTo>
                      <a:pt x="14532" y="48"/>
                      <a:pt x="9683" y="2051"/>
                      <a:pt x="6108" y="5615"/>
                    </a:cubicBezTo>
                    <a:cubicBezTo>
                      <a:pt x="2534" y="9180"/>
                      <a:pt x="525" y="14015"/>
                      <a:pt x="525" y="19056"/>
                    </a:cubicBezTo>
                    <a:cubicBezTo>
                      <a:pt x="525" y="24097"/>
                      <a:pt x="2534" y="28932"/>
                      <a:pt x="6108" y="32496"/>
                    </a:cubicBezTo>
                    <a:cubicBezTo>
                      <a:pt x="9683" y="36060"/>
                      <a:pt x="14532" y="38063"/>
                      <a:pt x="19588" y="38063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6BBE18B3-D183-1E5B-206A-84F880972C76}"/>
                  </a:ext>
                </a:extLst>
              </p:cNvPr>
              <p:cNvSpPr/>
              <p:nvPr/>
            </p:nvSpPr>
            <p:spPr>
              <a:xfrm>
                <a:off x="8096016" y="2514019"/>
                <a:ext cx="38125" cy="38014"/>
              </a:xfrm>
              <a:custGeom>
                <a:avLst/>
                <a:gdLst>
                  <a:gd name="connsiteX0" fmla="*/ 19594 w 38125"/>
                  <a:gd name="connsiteY0" fmla="*/ 38067 h 38014"/>
                  <a:gd name="connsiteX1" fmla="*/ 33074 w 38125"/>
                  <a:gd name="connsiteY1" fmla="*/ 32500 h 38014"/>
                  <a:gd name="connsiteX2" fmla="*/ 38657 w 38125"/>
                  <a:gd name="connsiteY2" fmla="*/ 19060 h 38014"/>
                  <a:gd name="connsiteX3" fmla="*/ 33074 w 38125"/>
                  <a:gd name="connsiteY3" fmla="*/ 5619 h 38014"/>
                  <a:gd name="connsiteX4" fmla="*/ 19594 w 38125"/>
                  <a:gd name="connsiteY4" fmla="*/ 52 h 38014"/>
                  <a:gd name="connsiteX5" fmla="*/ 6115 w 38125"/>
                  <a:gd name="connsiteY5" fmla="*/ 5619 h 38014"/>
                  <a:gd name="connsiteX6" fmla="*/ 531 w 38125"/>
                  <a:gd name="connsiteY6" fmla="*/ 19060 h 38014"/>
                  <a:gd name="connsiteX7" fmla="*/ 6115 w 38125"/>
                  <a:gd name="connsiteY7" fmla="*/ 32500 h 38014"/>
                  <a:gd name="connsiteX8" fmla="*/ 19594 w 38125"/>
                  <a:gd name="connsiteY8" fmla="*/ 3806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4" y="38067"/>
                    </a:moveTo>
                    <a:cubicBezTo>
                      <a:pt x="24650" y="38067"/>
                      <a:pt x="29499" y="36064"/>
                      <a:pt x="33074" y="32500"/>
                    </a:cubicBezTo>
                    <a:cubicBezTo>
                      <a:pt x="36648" y="28936"/>
                      <a:pt x="38657" y="24100"/>
                      <a:pt x="38657" y="19060"/>
                    </a:cubicBezTo>
                    <a:cubicBezTo>
                      <a:pt x="38657" y="14019"/>
                      <a:pt x="36648" y="9184"/>
                      <a:pt x="33074" y="5619"/>
                    </a:cubicBezTo>
                    <a:cubicBezTo>
                      <a:pt x="29499" y="2055"/>
                      <a:pt x="24650" y="52"/>
                      <a:pt x="19594" y="52"/>
                    </a:cubicBezTo>
                    <a:cubicBezTo>
                      <a:pt x="14539" y="52"/>
                      <a:pt x="9690" y="2055"/>
                      <a:pt x="6115" y="5619"/>
                    </a:cubicBezTo>
                    <a:cubicBezTo>
                      <a:pt x="2540" y="9184"/>
                      <a:pt x="531" y="14019"/>
                      <a:pt x="531" y="19060"/>
                    </a:cubicBezTo>
                    <a:cubicBezTo>
                      <a:pt x="531" y="24100"/>
                      <a:pt x="2540" y="28936"/>
                      <a:pt x="6115" y="32500"/>
                    </a:cubicBezTo>
                    <a:cubicBezTo>
                      <a:pt x="9690" y="36064"/>
                      <a:pt x="14539" y="38067"/>
                      <a:pt x="19594" y="38067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4607358A-93E4-1732-21BD-3A8CA9E3F7B4}"/>
                  </a:ext>
                </a:extLst>
              </p:cNvPr>
              <p:cNvSpPr/>
              <p:nvPr/>
            </p:nvSpPr>
            <p:spPr>
              <a:xfrm>
                <a:off x="8197456" y="2512662"/>
                <a:ext cx="38125" cy="38014"/>
              </a:xfrm>
              <a:custGeom>
                <a:avLst/>
                <a:gdLst>
                  <a:gd name="connsiteX0" fmla="*/ 19602 w 38125"/>
                  <a:gd name="connsiteY0" fmla="*/ 38067 h 38014"/>
                  <a:gd name="connsiteX1" fmla="*/ 33082 w 38125"/>
                  <a:gd name="connsiteY1" fmla="*/ 32500 h 38014"/>
                  <a:gd name="connsiteX2" fmla="*/ 38665 w 38125"/>
                  <a:gd name="connsiteY2" fmla="*/ 19060 h 38014"/>
                  <a:gd name="connsiteX3" fmla="*/ 33082 w 38125"/>
                  <a:gd name="connsiteY3" fmla="*/ 5619 h 38014"/>
                  <a:gd name="connsiteX4" fmla="*/ 19602 w 38125"/>
                  <a:gd name="connsiteY4" fmla="*/ 52 h 38014"/>
                  <a:gd name="connsiteX5" fmla="*/ 6123 w 38125"/>
                  <a:gd name="connsiteY5" fmla="*/ 5619 h 38014"/>
                  <a:gd name="connsiteX6" fmla="*/ 539 w 38125"/>
                  <a:gd name="connsiteY6" fmla="*/ 19060 h 38014"/>
                  <a:gd name="connsiteX7" fmla="*/ 6123 w 38125"/>
                  <a:gd name="connsiteY7" fmla="*/ 32500 h 38014"/>
                  <a:gd name="connsiteX8" fmla="*/ 19602 w 38125"/>
                  <a:gd name="connsiteY8" fmla="*/ 3806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2" y="38067"/>
                    </a:moveTo>
                    <a:cubicBezTo>
                      <a:pt x="24658" y="38067"/>
                      <a:pt x="29507" y="36064"/>
                      <a:pt x="33082" y="32500"/>
                    </a:cubicBezTo>
                    <a:cubicBezTo>
                      <a:pt x="36656" y="28935"/>
                      <a:pt x="38665" y="24100"/>
                      <a:pt x="38665" y="19060"/>
                    </a:cubicBezTo>
                    <a:cubicBezTo>
                      <a:pt x="38665" y="14019"/>
                      <a:pt x="36656" y="9184"/>
                      <a:pt x="33082" y="5619"/>
                    </a:cubicBezTo>
                    <a:cubicBezTo>
                      <a:pt x="29507" y="2055"/>
                      <a:pt x="24658" y="52"/>
                      <a:pt x="19602" y="52"/>
                    </a:cubicBezTo>
                    <a:cubicBezTo>
                      <a:pt x="14547" y="52"/>
                      <a:pt x="9698" y="2055"/>
                      <a:pt x="6123" y="5619"/>
                    </a:cubicBezTo>
                    <a:cubicBezTo>
                      <a:pt x="2548" y="9184"/>
                      <a:pt x="539" y="14019"/>
                      <a:pt x="539" y="19060"/>
                    </a:cubicBezTo>
                    <a:cubicBezTo>
                      <a:pt x="539" y="24100"/>
                      <a:pt x="2548" y="28935"/>
                      <a:pt x="6123" y="32500"/>
                    </a:cubicBezTo>
                    <a:cubicBezTo>
                      <a:pt x="9698" y="36064"/>
                      <a:pt x="14547" y="38067"/>
                      <a:pt x="19602" y="38067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1ED469A0-62A9-04E6-9685-15FCB3D6BCD8}"/>
                  </a:ext>
                </a:extLst>
              </p:cNvPr>
              <p:cNvSpPr/>
              <p:nvPr/>
            </p:nvSpPr>
            <p:spPr>
              <a:xfrm>
                <a:off x="8265179" y="2739375"/>
                <a:ext cx="38125" cy="38014"/>
              </a:xfrm>
              <a:custGeom>
                <a:avLst/>
                <a:gdLst>
                  <a:gd name="connsiteX0" fmla="*/ 19607 w 38125"/>
                  <a:gd name="connsiteY0" fmla="*/ 38085 h 38014"/>
                  <a:gd name="connsiteX1" fmla="*/ 33087 w 38125"/>
                  <a:gd name="connsiteY1" fmla="*/ 32518 h 38014"/>
                  <a:gd name="connsiteX2" fmla="*/ 38670 w 38125"/>
                  <a:gd name="connsiteY2" fmla="*/ 19077 h 38014"/>
                  <a:gd name="connsiteX3" fmla="*/ 33087 w 38125"/>
                  <a:gd name="connsiteY3" fmla="*/ 5637 h 38014"/>
                  <a:gd name="connsiteX4" fmla="*/ 19607 w 38125"/>
                  <a:gd name="connsiteY4" fmla="*/ 70 h 38014"/>
                  <a:gd name="connsiteX5" fmla="*/ 6128 w 38125"/>
                  <a:gd name="connsiteY5" fmla="*/ 5637 h 38014"/>
                  <a:gd name="connsiteX6" fmla="*/ 545 w 38125"/>
                  <a:gd name="connsiteY6" fmla="*/ 19077 h 38014"/>
                  <a:gd name="connsiteX7" fmla="*/ 6128 w 38125"/>
                  <a:gd name="connsiteY7" fmla="*/ 32518 h 38014"/>
                  <a:gd name="connsiteX8" fmla="*/ 19607 w 38125"/>
                  <a:gd name="connsiteY8" fmla="*/ 3808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7" y="38085"/>
                    </a:moveTo>
                    <a:cubicBezTo>
                      <a:pt x="24663" y="38085"/>
                      <a:pt x="29512" y="36082"/>
                      <a:pt x="33087" y="32518"/>
                    </a:cubicBezTo>
                    <a:cubicBezTo>
                      <a:pt x="36662" y="28953"/>
                      <a:pt x="38670" y="24118"/>
                      <a:pt x="38670" y="19077"/>
                    </a:cubicBezTo>
                    <a:cubicBezTo>
                      <a:pt x="38670" y="14037"/>
                      <a:pt x="36662" y="9201"/>
                      <a:pt x="33087" y="5637"/>
                    </a:cubicBezTo>
                    <a:cubicBezTo>
                      <a:pt x="29512" y="2073"/>
                      <a:pt x="24663" y="70"/>
                      <a:pt x="19607" y="70"/>
                    </a:cubicBezTo>
                    <a:cubicBezTo>
                      <a:pt x="14552" y="70"/>
                      <a:pt x="9703" y="2073"/>
                      <a:pt x="6128" y="5637"/>
                    </a:cubicBezTo>
                    <a:cubicBezTo>
                      <a:pt x="2553" y="9201"/>
                      <a:pt x="545" y="14037"/>
                      <a:pt x="545" y="19077"/>
                    </a:cubicBezTo>
                    <a:cubicBezTo>
                      <a:pt x="545" y="24118"/>
                      <a:pt x="2553" y="28953"/>
                      <a:pt x="6128" y="32518"/>
                    </a:cubicBezTo>
                    <a:cubicBezTo>
                      <a:pt x="9703" y="36082"/>
                      <a:pt x="14552" y="38085"/>
                      <a:pt x="19607" y="38085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B1357052-34B7-966D-E964-53946709AA0C}"/>
                  </a:ext>
                </a:extLst>
              </p:cNvPr>
              <p:cNvSpPr/>
              <p:nvPr/>
            </p:nvSpPr>
            <p:spPr>
              <a:xfrm>
                <a:off x="7644508" y="2837527"/>
                <a:ext cx="38125" cy="38014"/>
              </a:xfrm>
              <a:custGeom>
                <a:avLst/>
                <a:gdLst>
                  <a:gd name="connsiteX0" fmla="*/ 19559 w 38125"/>
                  <a:gd name="connsiteY0" fmla="*/ 38093 h 38014"/>
                  <a:gd name="connsiteX1" fmla="*/ 33038 w 38125"/>
                  <a:gd name="connsiteY1" fmla="*/ 32525 h 38014"/>
                  <a:gd name="connsiteX2" fmla="*/ 38621 w 38125"/>
                  <a:gd name="connsiteY2" fmla="*/ 19085 h 38014"/>
                  <a:gd name="connsiteX3" fmla="*/ 33038 w 38125"/>
                  <a:gd name="connsiteY3" fmla="*/ 5645 h 38014"/>
                  <a:gd name="connsiteX4" fmla="*/ 19559 w 38125"/>
                  <a:gd name="connsiteY4" fmla="*/ 78 h 38014"/>
                  <a:gd name="connsiteX5" fmla="*/ 6079 w 38125"/>
                  <a:gd name="connsiteY5" fmla="*/ 5645 h 38014"/>
                  <a:gd name="connsiteX6" fmla="*/ 496 w 38125"/>
                  <a:gd name="connsiteY6" fmla="*/ 19085 h 38014"/>
                  <a:gd name="connsiteX7" fmla="*/ 6079 w 38125"/>
                  <a:gd name="connsiteY7" fmla="*/ 32525 h 38014"/>
                  <a:gd name="connsiteX8" fmla="*/ 19559 w 38125"/>
                  <a:gd name="connsiteY8" fmla="*/ 3809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9" y="38093"/>
                    </a:moveTo>
                    <a:cubicBezTo>
                      <a:pt x="24614" y="38093"/>
                      <a:pt x="29463" y="36090"/>
                      <a:pt x="33038" y="32525"/>
                    </a:cubicBezTo>
                    <a:cubicBezTo>
                      <a:pt x="36613" y="28961"/>
                      <a:pt x="38621" y="24126"/>
                      <a:pt x="38621" y="19085"/>
                    </a:cubicBezTo>
                    <a:cubicBezTo>
                      <a:pt x="38621" y="14044"/>
                      <a:pt x="36613" y="9209"/>
                      <a:pt x="33038" y="5645"/>
                    </a:cubicBezTo>
                    <a:cubicBezTo>
                      <a:pt x="29463" y="2080"/>
                      <a:pt x="24614" y="78"/>
                      <a:pt x="19559" y="78"/>
                    </a:cubicBezTo>
                    <a:cubicBezTo>
                      <a:pt x="14503" y="78"/>
                      <a:pt x="9654" y="2080"/>
                      <a:pt x="6079" y="5645"/>
                    </a:cubicBezTo>
                    <a:cubicBezTo>
                      <a:pt x="2504" y="9209"/>
                      <a:pt x="496" y="14044"/>
                      <a:pt x="496" y="19085"/>
                    </a:cubicBezTo>
                    <a:cubicBezTo>
                      <a:pt x="496" y="24126"/>
                      <a:pt x="2504" y="28961"/>
                      <a:pt x="6079" y="32525"/>
                    </a:cubicBezTo>
                    <a:cubicBezTo>
                      <a:pt x="9654" y="36090"/>
                      <a:pt x="14503" y="38093"/>
                      <a:pt x="19559" y="38093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62B02335-A81C-A105-6A97-37017D360277}"/>
                  </a:ext>
                </a:extLst>
              </p:cNvPr>
              <p:cNvSpPr/>
              <p:nvPr/>
            </p:nvSpPr>
            <p:spPr>
              <a:xfrm>
                <a:off x="7662300" y="3108664"/>
                <a:ext cx="38125" cy="38014"/>
              </a:xfrm>
              <a:custGeom>
                <a:avLst/>
                <a:gdLst>
                  <a:gd name="connsiteX0" fmla="*/ 19560 w 38125"/>
                  <a:gd name="connsiteY0" fmla="*/ 38114 h 38014"/>
                  <a:gd name="connsiteX1" fmla="*/ 33039 w 38125"/>
                  <a:gd name="connsiteY1" fmla="*/ 32547 h 38014"/>
                  <a:gd name="connsiteX2" fmla="*/ 38623 w 38125"/>
                  <a:gd name="connsiteY2" fmla="*/ 19107 h 38014"/>
                  <a:gd name="connsiteX3" fmla="*/ 33039 w 38125"/>
                  <a:gd name="connsiteY3" fmla="*/ 5666 h 38014"/>
                  <a:gd name="connsiteX4" fmla="*/ 19560 w 38125"/>
                  <a:gd name="connsiteY4" fmla="*/ 99 h 38014"/>
                  <a:gd name="connsiteX5" fmla="*/ 6081 w 38125"/>
                  <a:gd name="connsiteY5" fmla="*/ 5666 h 38014"/>
                  <a:gd name="connsiteX6" fmla="*/ 497 w 38125"/>
                  <a:gd name="connsiteY6" fmla="*/ 19107 h 38014"/>
                  <a:gd name="connsiteX7" fmla="*/ 6081 w 38125"/>
                  <a:gd name="connsiteY7" fmla="*/ 32547 h 38014"/>
                  <a:gd name="connsiteX8" fmla="*/ 19560 w 38125"/>
                  <a:gd name="connsiteY8" fmla="*/ 3811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0" y="38114"/>
                    </a:moveTo>
                    <a:cubicBezTo>
                      <a:pt x="24616" y="38114"/>
                      <a:pt x="29465" y="36111"/>
                      <a:pt x="33039" y="32547"/>
                    </a:cubicBezTo>
                    <a:cubicBezTo>
                      <a:pt x="36614" y="28982"/>
                      <a:pt x="38623" y="24147"/>
                      <a:pt x="38623" y="19107"/>
                    </a:cubicBezTo>
                    <a:cubicBezTo>
                      <a:pt x="38623" y="14066"/>
                      <a:pt x="36614" y="9231"/>
                      <a:pt x="33039" y="5666"/>
                    </a:cubicBezTo>
                    <a:cubicBezTo>
                      <a:pt x="29465" y="2102"/>
                      <a:pt x="24616" y="99"/>
                      <a:pt x="19560" y="99"/>
                    </a:cubicBezTo>
                    <a:cubicBezTo>
                      <a:pt x="14505" y="99"/>
                      <a:pt x="9655" y="2102"/>
                      <a:pt x="6081" y="5666"/>
                    </a:cubicBezTo>
                    <a:cubicBezTo>
                      <a:pt x="2506" y="9231"/>
                      <a:pt x="497" y="14066"/>
                      <a:pt x="497" y="19107"/>
                    </a:cubicBezTo>
                    <a:cubicBezTo>
                      <a:pt x="497" y="24147"/>
                      <a:pt x="2506" y="28982"/>
                      <a:pt x="6081" y="32547"/>
                    </a:cubicBezTo>
                    <a:cubicBezTo>
                      <a:pt x="9655" y="36111"/>
                      <a:pt x="14505" y="38114"/>
                      <a:pt x="19560" y="38114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4935BCC8-AFD0-2857-4F92-4B6F6FB259CD}"/>
                  </a:ext>
                </a:extLst>
              </p:cNvPr>
              <p:cNvSpPr/>
              <p:nvPr/>
            </p:nvSpPr>
            <p:spPr>
              <a:xfrm>
                <a:off x="7676304" y="2902739"/>
                <a:ext cx="38125" cy="38014"/>
              </a:xfrm>
              <a:custGeom>
                <a:avLst/>
                <a:gdLst>
                  <a:gd name="connsiteX0" fmla="*/ 19561 w 38125"/>
                  <a:gd name="connsiteY0" fmla="*/ 38098 h 38014"/>
                  <a:gd name="connsiteX1" fmla="*/ 33041 w 38125"/>
                  <a:gd name="connsiteY1" fmla="*/ 32531 h 38014"/>
                  <a:gd name="connsiteX2" fmla="*/ 38624 w 38125"/>
                  <a:gd name="connsiteY2" fmla="*/ 19090 h 38014"/>
                  <a:gd name="connsiteX3" fmla="*/ 33041 w 38125"/>
                  <a:gd name="connsiteY3" fmla="*/ 5650 h 38014"/>
                  <a:gd name="connsiteX4" fmla="*/ 19561 w 38125"/>
                  <a:gd name="connsiteY4" fmla="*/ 83 h 38014"/>
                  <a:gd name="connsiteX5" fmla="*/ 6082 w 38125"/>
                  <a:gd name="connsiteY5" fmla="*/ 5650 h 38014"/>
                  <a:gd name="connsiteX6" fmla="*/ 498 w 38125"/>
                  <a:gd name="connsiteY6" fmla="*/ 19090 h 38014"/>
                  <a:gd name="connsiteX7" fmla="*/ 6082 w 38125"/>
                  <a:gd name="connsiteY7" fmla="*/ 32531 h 38014"/>
                  <a:gd name="connsiteX8" fmla="*/ 19561 w 38125"/>
                  <a:gd name="connsiteY8" fmla="*/ 3809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1" y="38098"/>
                    </a:moveTo>
                    <a:cubicBezTo>
                      <a:pt x="24617" y="38098"/>
                      <a:pt x="29466" y="36095"/>
                      <a:pt x="33041" y="32531"/>
                    </a:cubicBezTo>
                    <a:cubicBezTo>
                      <a:pt x="36615" y="28966"/>
                      <a:pt x="38624" y="24131"/>
                      <a:pt x="38624" y="19090"/>
                    </a:cubicBezTo>
                    <a:cubicBezTo>
                      <a:pt x="38624" y="14049"/>
                      <a:pt x="36615" y="9214"/>
                      <a:pt x="33041" y="5650"/>
                    </a:cubicBezTo>
                    <a:cubicBezTo>
                      <a:pt x="29466" y="2086"/>
                      <a:pt x="24617" y="83"/>
                      <a:pt x="19561" y="83"/>
                    </a:cubicBezTo>
                    <a:cubicBezTo>
                      <a:pt x="14506" y="83"/>
                      <a:pt x="9656" y="2086"/>
                      <a:pt x="6082" y="5650"/>
                    </a:cubicBezTo>
                    <a:cubicBezTo>
                      <a:pt x="2507" y="9214"/>
                      <a:pt x="498" y="14049"/>
                      <a:pt x="498" y="19090"/>
                    </a:cubicBezTo>
                    <a:cubicBezTo>
                      <a:pt x="498" y="24131"/>
                      <a:pt x="2507" y="28966"/>
                      <a:pt x="6082" y="32531"/>
                    </a:cubicBezTo>
                    <a:cubicBezTo>
                      <a:pt x="9656" y="36095"/>
                      <a:pt x="14506" y="38098"/>
                      <a:pt x="19561" y="3809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88A85DC3-D287-6A7E-D54A-8047D9762470}"/>
                  </a:ext>
                </a:extLst>
              </p:cNvPr>
              <p:cNvSpPr/>
              <p:nvPr/>
            </p:nvSpPr>
            <p:spPr>
              <a:xfrm>
                <a:off x="7580355" y="2898103"/>
                <a:ext cx="38125" cy="38014"/>
              </a:xfrm>
              <a:custGeom>
                <a:avLst/>
                <a:gdLst>
                  <a:gd name="connsiteX0" fmla="*/ 19554 w 38125"/>
                  <a:gd name="connsiteY0" fmla="*/ 38097 h 38014"/>
                  <a:gd name="connsiteX1" fmla="*/ 33033 w 38125"/>
                  <a:gd name="connsiteY1" fmla="*/ 32530 h 38014"/>
                  <a:gd name="connsiteX2" fmla="*/ 38616 w 38125"/>
                  <a:gd name="connsiteY2" fmla="*/ 19090 h 38014"/>
                  <a:gd name="connsiteX3" fmla="*/ 33033 w 38125"/>
                  <a:gd name="connsiteY3" fmla="*/ 5650 h 38014"/>
                  <a:gd name="connsiteX4" fmla="*/ 19554 w 38125"/>
                  <a:gd name="connsiteY4" fmla="*/ 82 h 38014"/>
                  <a:gd name="connsiteX5" fmla="*/ 6074 w 38125"/>
                  <a:gd name="connsiteY5" fmla="*/ 5650 h 38014"/>
                  <a:gd name="connsiteX6" fmla="*/ 491 w 38125"/>
                  <a:gd name="connsiteY6" fmla="*/ 19090 h 38014"/>
                  <a:gd name="connsiteX7" fmla="*/ 6074 w 38125"/>
                  <a:gd name="connsiteY7" fmla="*/ 32530 h 38014"/>
                  <a:gd name="connsiteX8" fmla="*/ 19554 w 38125"/>
                  <a:gd name="connsiteY8" fmla="*/ 3809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4" y="38097"/>
                    </a:moveTo>
                    <a:cubicBezTo>
                      <a:pt x="24609" y="38097"/>
                      <a:pt x="29458" y="36095"/>
                      <a:pt x="33033" y="32530"/>
                    </a:cubicBezTo>
                    <a:cubicBezTo>
                      <a:pt x="36608" y="28966"/>
                      <a:pt x="38616" y="24131"/>
                      <a:pt x="38616" y="19090"/>
                    </a:cubicBezTo>
                    <a:cubicBezTo>
                      <a:pt x="38616" y="14049"/>
                      <a:pt x="36608" y="9214"/>
                      <a:pt x="33033" y="5650"/>
                    </a:cubicBezTo>
                    <a:cubicBezTo>
                      <a:pt x="29458" y="2085"/>
                      <a:pt x="24609" y="82"/>
                      <a:pt x="19554" y="82"/>
                    </a:cubicBezTo>
                    <a:cubicBezTo>
                      <a:pt x="14498" y="82"/>
                      <a:pt x="9649" y="2085"/>
                      <a:pt x="6074" y="5650"/>
                    </a:cubicBezTo>
                    <a:cubicBezTo>
                      <a:pt x="2499" y="9214"/>
                      <a:pt x="491" y="14049"/>
                      <a:pt x="491" y="19090"/>
                    </a:cubicBezTo>
                    <a:cubicBezTo>
                      <a:pt x="491" y="24131"/>
                      <a:pt x="2499" y="28966"/>
                      <a:pt x="6074" y="32530"/>
                    </a:cubicBezTo>
                    <a:cubicBezTo>
                      <a:pt x="9649" y="36095"/>
                      <a:pt x="14498" y="38097"/>
                      <a:pt x="19554" y="38097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6501527F-16E7-AEA9-83C5-7DD3FC528AD4}"/>
                  </a:ext>
                </a:extLst>
              </p:cNvPr>
              <p:cNvSpPr/>
              <p:nvPr/>
            </p:nvSpPr>
            <p:spPr>
              <a:xfrm>
                <a:off x="7565041" y="2647360"/>
                <a:ext cx="38125" cy="38014"/>
              </a:xfrm>
              <a:custGeom>
                <a:avLst/>
                <a:gdLst>
                  <a:gd name="connsiteX0" fmla="*/ 19552 w 38125"/>
                  <a:gd name="connsiteY0" fmla="*/ 38078 h 38014"/>
                  <a:gd name="connsiteX1" fmla="*/ 33032 w 38125"/>
                  <a:gd name="connsiteY1" fmla="*/ 32510 h 38014"/>
                  <a:gd name="connsiteX2" fmla="*/ 38615 w 38125"/>
                  <a:gd name="connsiteY2" fmla="*/ 19070 h 38014"/>
                  <a:gd name="connsiteX3" fmla="*/ 33032 w 38125"/>
                  <a:gd name="connsiteY3" fmla="*/ 5630 h 38014"/>
                  <a:gd name="connsiteX4" fmla="*/ 19552 w 38125"/>
                  <a:gd name="connsiteY4" fmla="*/ 63 h 38014"/>
                  <a:gd name="connsiteX5" fmla="*/ 6073 w 38125"/>
                  <a:gd name="connsiteY5" fmla="*/ 5630 h 38014"/>
                  <a:gd name="connsiteX6" fmla="*/ 490 w 38125"/>
                  <a:gd name="connsiteY6" fmla="*/ 19070 h 38014"/>
                  <a:gd name="connsiteX7" fmla="*/ 6073 w 38125"/>
                  <a:gd name="connsiteY7" fmla="*/ 32510 h 38014"/>
                  <a:gd name="connsiteX8" fmla="*/ 19552 w 38125"/>
                  <a:gd name="connsiteY8" fmla="*/ 3807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2" y="38078"/>
                    </a:moveTo>
                    <a:cubicBezTo>
                      <a:pt x="24608" y="38078"/>
                      <a:pt x="29457" y="36075"/>
                      <a:pt x="33032" y="32510"/>
                    </a:cubicBezTo>
                    <a:cubicBezTo>
                      <a:pt x="36607" y="28946"/>
                      <a:pt x="38615" y="24111"/>
                      <a:pt x="38615" y="19070"/>
                    </a:cubicBezTo>
                    <a:cubicBezTo>
                      <a:pt x="38615" y="14029"/>
                      <a:pt x="36607" y="9194"/>
                      <a:pt x="33032" y="5630"/>
                    </a:cubicBezTo>
                    <a:cubicBezTo>
                      <a:pt x="29457" y="2065"/>
                      <a:pt x="24608" y="63"/>
                      <a:pt x="19552" y="63"/>
                    </a:cubicBezTo>
                    <a:cubicBezTo>
                      <a:pt x="14497" y="63"/>
                      <a:pt x="9648" y="2065"/>
                      <a:pt x="6073" y="5630"/>
                    </a:cubicBezTo>
                    <a:cubicBezTo>
                      <a:pt x="2498" y="9194"/>
                      <a:pt x="490" y="14029"/>
                      <a:pt x="490" y="19070"/>
                    </a:cubicBezTo>
                    <a:cubicBezTo>
                      <a:pt x="490" y="24111"/>
                      <a:pt x="2498" y="28946"/>
                      <a:pt x="6073" y="32510"/>
                    </a:cubicBezTo>
                    <a:cubicBezTo>
                      <a:pt x="9648" y="36075"/>
                      <a:pt x="14497" y="38078"/>
                      <a:pt x="19552" y="3807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6AE65B4A-9750-E17B-A569-5836DAA55978}"/>
                  </a:ext>
                </a:extLst>
              </p:cNvPr>
              <p:cNvSpPr/>
              <p:nvPr/>
            </p:nvSpPr>
            <p:spPr>
              <a:xfrm>
                <a:off x="7607424" y="2875950"/>
                <a:ext cx="38125" cy="38014"/>
              </a:xfrm>
              <a:custGeom>
                <a:avLst/>
                <a:gdLst>
                  <a:gd name="connsiteX0" fmla="*/ 19556 w 38125"/>
                  <a:gd name="connsiteY0" fmla="*/ 38096 h 38014"/>
                  <a:gd name="connsiteX1" fmla="*/ 33035 w 38125"/>
                  <a:gd name="connsiteY1" fmla="*/ 32528 h 38014"/>
                  <a:gd name="connsiteX2" fmla="*/ 38619 w 38125"/>
                  <a:gd name="connsiteY2" fmla="*/ 19088 h 38014"/>
                  <a:gd name="connsiteX3" fmla="*/ 33035 w 38125"/>
                  <a:gd name="connsiteY3" fmla="*/ 5648 h 38014"/>
                  <a:gd name="connsiteX4" fmla="*/ 19556 w 38125"/>
                  <a:gd name="connsiteY4" fmla="*/ 81 h 38014"/>
                  <a:gd name="connsiteX5" fmla="*/ 6076 w 38125"/>
                  <a:gd name="connsiteY5" fmla="*/ 5648 h 38014"/>
                  <a:gd name="connsiteX6" fmla="*/ 493 w 38125"/>
                  <a:gd name="connsiteY6" fmla="*/ 19088 h 38014"/>
                  <a:gd name="connsiteX7" fmla="*/ 6076 w 38125"/>
                  <a:gd name="connsiteY7" fmla="*/ 32528 h 38014"/>
                  <a:gd name="connsiteX8" fmla="*/ 19556 w 38125"/>
                  <a:gd name="connsiteY8" fmla="*/ 3809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6" y="38096"/>
                    </a:moveTo>
                    <a:cubicBezTo>
                      <a:pt x="24611" y="38096"/>
                      <a:pt x="29460" y="36093"/>
                      <a:pt x="33035" y="32528"/>
                    </a:cubicBezTo>
                    <a:cubicBezTo>
                      <a:pt x="36610" y="28964"/>
                      <a:pt x="38619" y="24129"/>
                      <a:pt x="38619" y="19088"/>
                    </a:cubicBezTo>
                    <a:cubicBezTo>
                      <a:pt x="38619" y="14047"/>
                      <a:pt x="36610" y="9212"/>
                      <a:pt x="33035" y="5648"/>
                    </a:cubicBezTo>
                    <a:cubicBezTo>
                      <a:pt x="29460" y="2083"/>
                      <a:pt x="24611" y="81"/>
                      <a:pt x="19556" y="81"/>
                    </a:cubicBezTo>
                    <a:cubicBezTo>
                      <a:pt x="14500" y="81"/>
                      <a:pt x="9651" y="2083"/>
                      <a:pt x="6076" y="5648"/>
                    </a:cubicBezTo>
                    <a:cubicBezTo>
                      <a:pt x="2502" y="9212"/>
                      <a:pt x="493" y="14047"/>
                      <a:pt x="493" y="19088"/>
                    </a:cubicBezTo>
                    <a:cubicBezTo>
                      <a:pt x="493" y="24129"/>
                      <a:pt x="2502" y="28964"/>
                      <a:pt x="6076" y="32528"/>
                    </a:cubicBezTo>
                    <a:cubicBezTo>
                      <a:pt x="9651" y="36093"/>
                      <a:pt x="14500" y="38096"/>
                      <a:pt x="19556" y="38096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1A412821-7769-717F-6F22-1030CFD7F22F}"/>
                  </a:ext>
                </a:extLst>
              </p:cNvPr>
              <p:cNvSpPr/>
              <p:nvPr/>
            </p:nvSpPr>
            <p:spPr>
              <a:xfrm>
                <a:off x="7532978" y="2615441"/>
                <a:ext cx="38125" cy="38014"/>
              </a:xfrm>
              <a:custGeom>
                <a:avLst/>
                <a:gdLst>
                  <a:gd name="connsiteX0" fmla="*/ 19550 w 38125"/>
                  <a:gd name="connsiteY0" fmla="*/ 38075 h 38014"/>
                  <a:gd name="connsiteX1" fmla="*/ 33029 w 38125"/>
                  <a:gd name="connsiteY1" fmla="*/ 32508 h 38014"/>
                  <a:gd name="connsiteX2" fmla="*/ 38613 w 38125"/>
                  <a:gd name="connsiteY2" fmla="*/ 19068 h 38014"/>
                  <a:gd name="connsiteX3" fmla="*/ 33029 w 38125"/>
                  <a:gd name="connsiteY3" fmla="*/ 5627 h 38014"/>
                  <a:gd name="connsiteX4" fmla="*/ 19550 w 38125"/>
                  <a:gd name="connsiteY4" fmla="*/ 60 h 38014"/>
                  <a:gd name="connsiteX5" fmla="*/ 6070 w 38125"/>
                  <a:gd name="connsiteY5" fmla="*/ 5627 h 38014"/>
                  <a:gd name="connsiteX6" fmla="*/ 487 w 38125"/>
                  <a:gd name="connsiteY6" fmla="*/ 19068 h 38014"/>
                  <a:gd name="connsiteX7" fmla="*/ 6070 w 38125"/>
                  <a:gd name="connsiteY7" fmla="*/ 32508 h 38014"/>
                  <a:gd name="connsiteX8" fmla="*/ 19550 w 38125"/>
                  <a:gd name="connsiteY8" fmla="*/ 3807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0" y="38075"/>
                    </a:moveTo>
                    <a:cubicBezTo>
                      <a:pt x="24605" y="38075"/>
                      <a:pt x="29455" y="36072"/>
                      <a:pt x="33029" y="32508"/>
                    </a:cubicBezTo>
                    <a:cubicBezTo>
                      <a:pt x="36604" y="28944"/>
                      <a:pt x="38613" y="24108"/>
                      <a:pt x="38613" y="19068"/>
                    </a:cubicBezTo>
                    <a:cubicBezTo>
                      <a:pt x="38613" y="14027"/>
                      <a:pt x="36604" y="9192"/>
                      <a:pt x="33029" y="5627"/>
                    </a:cubicBezTo>
                    <a:cubicBezTo>
                      <a:pt x="29455" y="2063"/>
                      <a:pt x="24605" y="60"/>
                      <a:pt x="19550" y="60"/>
                    </a:cubicBezTo>
                    <a:cubicBezTo>
                      <a:pt x="14494" y="60"/>
                      <a:pt x="9645" y="2063"/>
                      <a:pt x="6070" y="5627"/>
                    </a:cubicBezTo>
                    <a:cubicBezTo>
                      <a:pt x="2496" y="9192"/>
                      <a:pt x="487" y="14027"/>
                      <a:pt x="487" y="19068"/>
                    </a:cubicBezTo>
                    <a:cubicBezTo>
                      <a:pt x="487" y="24108"/>
                      <a:pt x="2496" y="28944"/>
                      <a:pt x="6070" y="32508"/>
                    </a:cubicBezTo>
                    <a:cubicBezTo>
                      <a:pt x="9645" y="36072"/>
                      <a:pt x="14494" y="38075"/>
                      <a:pt x="19550" y="38075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8746379A-4E3F-1D74-2E29-3F691EB9DCEE}"/>
                  </a:ext>
                </a:extLst>
              </p:cNvPr>
              <p:cNvSpPr/>
              <p:nvPr/>
            </p:nvSpPr>
            <p:spPr>
              <a:xfrm>
                <a:off x="7607958" y="2649556"/>
                <a:ext cx="38125" cy="38014"/>
              </a:xfrm>
              <a:custGeom>
                <a:avLst/>
                <a:gdLst>
                  <a:gd name="connsiteX0" fmla="*/ 19556 w 38125"/>
                  <a:gd name="connsiteY0" fmla="*/ 38078 h 38014"/>
                  <a:gd name="connsiteX1" fmla="*/ 33035 w 38125"/>
                  <a:gd name="connsiteY1" fmla="*/ 32511 h 38014"/>
                  <a:gd name="connsiteX2" fmla="*/ 38619 w 38125"/>
                  <a:gd name="connsiteY2" fmla="*/ 19070 h 38014"/>
                  <a:gd name="connsiteX3" fmla="*/ 33035 w 38125"/>
                  <a:gd name="connsiteY3" fmla="*/ 5630 h 38014"/>
                  <a:gd name="connsiteX4" fmla="*/ 19556 w 38125"/>
                  <a:gd name="connsiteY4" fmla="*/ 63 h 38014"/>
                  <a:gd name="connsiteX5" fmla="*/ 6076 w 38125"/>
                  <a:gd name="connsiteY5" fmla="*/ 5630 h 38014"/>
                  <a:gd name="connsiteX6" fmla="*/ 493 w 38125"/>
                  <a:gd name="connsiteY6" fmla="*/ 19070 h 38014"/>
                  <a:gd name="connsiteX7" fmla="*/ 6076 w 38125"/>
                  <a:gd name="connsiteY7" fmla="*/ 32511 h 38014"/>
                  <a:gd name="connsiteX8" fmla="*/ 19556 w 38125"/>
                  <a:gd name="connsiteY8" fmla="*/ 3807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6" y="38078"/>
                    </a:moveTo>
                    <a:cubicBezTo>
                      <a:pt x="24611" y="38078"/>
                      <a:pt x="29460" y="36075"/>
                      <a:pt x="33035" y="32511"/>
                    </a:cubicBezTo>
                    <a:cubicBezTo>
                      <a:pt x="36610" y="28946"/>
                      <a:pt x="38619" y="24111"/>
                      <a:pt x="38619" y="19070"/>
                    </a:cubicBezTo>
                    <a:cubicBezTo>
                      <a:pt x="38619" y="14029"/>
                      <a:pt x="36610" y="9194"/>
                      <a:pt x="33035" y="5630"/>
                    </a:cubicBezTo>
                    <a:cubicBezTo>
                      <a:pt x="29460" y="2066"/>
                      <a:pt x="24611" y="63"/>
                      <a:pt x="19556" y="63"/>
                    </a:cubicBezTo>
                    <a:cubicBezTo>
                      <a:pt x="14500" y="63"/>
                      <a:pt x="9651" y="2066"/>
                      <a:pt x="6076" y="5630"/>
                    </a:cubicBezTo>
                    <a:cubicBezTo>
                      <a:pt x="2502" y="9194"/>
                      <a:pt x="493" y="14029"/>
                      <a:pt x="493" y="19070"/>
                    </a:cubicBezTo>
                    <a:cubicBezTo>
                      <a:pt x="493" y="24111"/>
                      <a:pt x="2502" y="28946"/>
                      <a:pt x="6076" y="32511"/>
                    </a:cubicBezTo>
                    <a:cubicBezTo>
                      <a:pt x="9651" y="36075"/>
                      <a:pt x="14500" y="38078"/>
                      <a:pt x="19556" y="3807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C4F69A8B-F48E-E1BE-10E6-795A03EE1007}"/>
                  </a:ext>
                </a:extLst>
              </p:cNvPr>
              <p:cNvSpPr/>
              <p:nvPr/>
            </p:nvSpPr>
            <p:spPr>
              <a:xfrm>
                <a:off x="7656759" y="2668209"/>
                <a:ext cx="38125" cy="38014"/>
              </a:xfrm>
              <a:custGeom>
                <a:avLst/>
                <a:gdLst>
                  <a:gd name="connsiteX0" fmla="*/ 19560 w 38125"/>
                  <a:gd name="connsiteY0" fmla="*/ 38079 h 38014"/>
                  <a:gd name="connsiteX1" fmla="*/ 33039 w 38125"/>
                  <a:gd name="connsiteY1" fmla="*/ 32512 h 38014"/>
                  <a:gd name="connsiteX2" fmla="*/ 38622 w 38125"/>
                  <a:gd name="connsiteY2" fmla="*/ 19072 h 38014"/>
                  <a:gd name="connsiteX3" fmla="*/ 33039 w 38125"/>
                  <a:gd name="connsiteY3" fmla="*/ 5631 h 38014"/>
                  <a:gd name="connsiteX4" fmla="*/ 19560 w 38125"/>
                  <a:gd name="connsiteY4" fmla="*/ 64 h 38014"/>
                  <a:gd name="connsiteX5" fmla="*/ 6080 w 38125"/>
                  <a:gd name="connsiteY5" fmla="*/ 5631 h 38014"/>
                  <a:gd name="connsiteX6" fmla="*/ 497 w 38125"/>
                  <a:gd name="connsiteY6" fmla="*/ 19072 h 38014"/>
                  <a:gd name="connsiteX7" fmla="*/ 6080 w 38125"/>
                  <a:gd name="connsiteY7" fmla="*/ 32512 h 38014"/>
                  <a:gd name="connsiteX8" fmla="*/ 19560 w 38125"/>
                  <a:gd name="connsiteY8" fmla="*/ 3807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0" y="38079"/>
                    </a:moveTo>
                    <a:cubicBezTo>
                      <a:pt x="24615" y="38079"/>
                      <a:pt x="29464" y="36077"/>
                      <a:pt x="33039" y="32512"/>
                    </a:cubicBezTo>
                    <a:cubicBezTo>
                      <a:pt x="36614" y="28948"/>
                      <a:pt x="38622" y="24113"/>
                      <a:pt x="38622" y="19072"/>
                    </a:cubicBezTo>
                    <a:cubicBezTo>
                      <a:pt x="38622" y="14031"/>
                      <a:pt x="36614" y="9196"/>
                      <a:pt x="33039" y="5631"/>
                    </a:cubicBezTo>
                    <a:cubicBezTo>
                      <a:pt x="29464" y="2067"/>
                      <a:pt x="24615" y="64"/>
                      <a:pt x="19560" y="64"/>
                    </a:cubicBezTo>
                    <a:cubicBezTo>
                      <a:pt x="14504" y="64"/>
                      <a:pt x="9655" y="2067"/>
                      <a:pt x="6080" y="5631"/>
                    </a:cubicBezTo>
                    <a:cubicBezTo>
                      <a:pt x="2505" y="9196"/>
                      <a:pt x="497" y="14031"/>
                      <a:pt x="497" y="19072"/>
                    </a:cubicBezTo>
                    <a:cubicBezTo>
                      <a:pt x="497" y="24113"/>
                      <a:pt x="2505" y="28948"/>
                      <a:pt x="6080" y="32512"/>
                    </a:cubicBezTo>
                    <a:cubicBezTo>
                      <a:pt x="9655" y="36077"/>
                      <a:pt x="14504" y="38079"/>
                      <a:pt x="19560" y="38079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B42D5E54-AB9B-9842-7290-727875C391A9}"/>
                  </a:ext>
                </a:extLst>
              </p:cNvPr>
              <p:cNvSpPr/>
              <p:nvPr/>
            </p:nvSpPr>
            <p:spPr>
              <a:xfrm>
                <a:off x="7698417" y="2687821"/>
                <a:ext cx="38125" cy="38014"/>
              </a:xfrm>
              <a:custGeom>
                <a:avLst/>
                <a:gdLst>
                  <a:gd name="connsiteX0" fmla="*/ 19563 w 38125"/>
                  <a:gd name="connsiteY0" fmla="*/ 38081 h 38014"/>
                  <a:gd name="connsiteX1" fmla="*/ 33042 w 38125"/>
                  <a:gd name="connsiteY1" fmla="*/ 32514 h 38014"/>
                  <a:gd name="connsiteX2" fmla="*/ 38626 w 38125"/>
                  <a:gd name="connsiteY2" fmla="*/ 19073 h 38014"/>
                  <a:gd name="connsiteX3" fmla="*/ 33042 w 38125"/>
                  <a:gd name="connsiteY3" fmla="*/ 5633 h 38014"/>
                  <a:gd name="connsiteX4" fmla="*/ 19563 w 38125"/>
                  <a:gd name="connsiteY4" fmla="*/ 66 h 38014"/>
                  <a:gd name="connsiteX5" fmla="*/ 6083 w 38125"/>
                  <a:gd name="connsiteY5" fmla="*/ 5633 h 38014"/>
                  <a:gd name="connsiteX6" fmla="*/ 500 w 38125"/>
                  <a:gd name="connsiteY6" fmla="*/ 19073 h 38014"/>
                  <a:gd name="connsiteX7" fmla="*/ 6083 w 38125"/>
                  <a:gd name="connsiteY7" fmla="*/ 32514 h 38014"/>
                  <a:gd name="connsiteX8" fmla="*/ 19563 w 38125"/>
                  <a:gd name="connsiteY8" fmla="*/ 3808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3" y="38081"/>
                    </a:moveTo>
                    <a:cubicBezTo>
                      <a:pt x="24618" y="38081"/>
                      <a:pt x="29468" y="36078"/>
                      <a:pt x="33042" y="32514"/>
                    </a:cubicBezTo>
                    <a:cubicBezTo>
                      <a:pt x="36617" y="28949"/>
                      <a:pt x="38626" y="24114"/>
                      <a:pt x="38626" y="19073"/>
                    </a:cubicBezTo>
                    <a:cubicBezTo>
                      <a:pt x="38626" y="14032"/>
                      <a:pt x="36617" y="9197"/>
                      <a:pt x="33042" y="5633"/>
                    </a:cubicBezTo>
                    <a:cubicBezTo>
                      <a:pt x="29468" y="2069"/>
                      <a:pt x="24618" y="66"/>
                      <a:pt x="19563" y="66"/>
                    </a:cubicBezTo>
                    <a:cubicBezTo>
                      <a:pt x="14507" y="66"/>
                      <a:pt x="9658" y="2069"/>
                      <a:pt x="6083" y="5633"/>
                    </a:cubicBezTo>
                    <a:cubicBezTo>
                      <a:pt x="2509" y="9197"/>
                      <a:pt x="500" y="14032"/>
                      <a:pt x="500" y="19073"/>
                    </a:cubicBezTo>
                    <a:cubicBezTo>
                      <a:pt x="500" y="24114"/>
                      <a:pt x="2509" y="28949"/>
                      <a:pt x="6083" y="32514"/>
                    </a:cubicBezTo>
                    <a:cubicBezTo>
                      <a:pt x="9658" y="36078"/>
                      <a:pt x="14507" y="38081"/>
                      <a:pt x="19563" y="38081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E2060B25-0E35-13E8-C076-9E7CE8938718}"/>
                  </a:ext>
                </a:extLst>
              </p:cNvPr>
              <p:cNvSpPr/>
              <p:nvPr/>
            </p:nvSpPr>
            <p:spPr>
              <a:xfrm>
                <a:off x="7698125" y="2583487"/>
                <a:ext cx="38125" cy="38014"/>
              </a:xfrm>
              <a:custGeom>
                <a:avLst/>
                <a:gdLst>
                  <a:gd name="connsiteX0" fmla="*/ 19563 w 38125"/>
                  <a:gd name="connsiteY0" fmla="*/ 38073 h 38014"/>
                  <a:gd name="connsiteX1" fmla="*/ 33042 w 38125"/>
                  <a:gd name="connsiteY1" fmla="*/ 32505 h 38014"/>
                  <a:gd name="connsiteX2" fmla="*/ 38626 w 38125"/>
                  <a:gd name="connsiteY2" fmla="*/ 19065 h 38014"/>
                  <a:gd name="connsiteX3" fmla="*/ 33042 w 38125"/>
                  <a:gd name="connsiteY3" fmla="*/ 5625 h 38014"/>
                  <a:gd name="connsiteX4" fmla="*/ 19563 w 38125"/>
                  <a:gd name="connsiteY4" fmla="*/ 58 h 38014"/>
                  <a:gd name="connsiteX5" fmla="*/ 6083 w 38125"/>
                  <a:gd name="connsiteY5" fmla="*/ 5625 h 38014"/>
                  <a:gd name="connsiteX6" fmla="*/ 500 w 38125"/>
                  <a:gd name="connsiteY6" fmla="*/ 19065 h 38014"/>
                  <a:gd name="connsiteX7" fmla="*/ 6083 w 38125"/>
                  <a:gd name="connsiteY7" fmla="*/ 32505 h 38014"/>
                  <a:gd name="connsiteX8" fmla="*/ 19563 w 38125"/>
                  <a:gd name="connsiteY8" fmla="*/ 3807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3" y="38073"/>
                    </a:moveTo>
                    <a:cubicBezTo>
                      <a:pt x="24618" y="38073"/>
                      <a:pt x="29467" y="36070"/>
                      <a:pt x="33042" y="32505"/>
                    </a:cubicBezTo>
                    <a:cubicBezTo>
                      <a:pt x="36617" y="28941"/>
                      <a:pt x="38626" y="24106"/>
                      <a:pt x="38626" y="19065"/>
                    </a:cubicBezTo>
                    <a:cubicBezTo>
                      <a:pt x="38626" y="14024"/>
                      <a:pt x="36617" y="9189"/>
                      <a:pt x="33042" y="5625"/>
                    </a:cubicBezTo>
                    <a:cubicBezTo>
                      <a:pt x="29467" y="2060"/>
                      <a:pt x="24618" y="58"/>
                      <a:pt x="19563" y="58"/>
                    </a:cubicBezTo>
                    <a:cubicBezTo>
                      <a:pt x="14507" y="58"/>
                      <a:pt x="9658" y="2060"/>
                      <a:pt x="6083" y="5625"/>
                    </a:cubicBezTo>
                    <a:cubicBezTo>
                      <a:pt x="2509" y="9189"/>
                      <a:pt x="500" y="14024"/>
                      <a:pt x="500" y="19065"/>
                    </a:cubicBezTo>
                    <a:cubicBezTo>
                      <a:pt x="500" y="24106"/>
                      <a:pt x="2509" y="28941"/>
                      <a:pt x="6083" y="32505"/>
                    </a:cubicBezTo>
                    <a:cubicBezTo>
                      <a:pt x="9658" y="36070"/>
                      <a:pt x="14507" y="38073"/>
                      <a:pt x="19563" y="38073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CA790B24-DAFD-F746-6658-AB86B69A4577}"/>
                  </a:ext>
                </a:extLst>
              </p:cNvPr>
              <p:cNvSpPr/>
              <p:nvPr/>
            </p:nvSpPr>
            <p:spPr>
              <a:xfrm>
                <a:off x="7827599" y="2492083"/>
                <a:ext cx="38125" cy="38014"/>
              </a:xfrm>
              <a:custGeom>
                <a:avLst/>
                <a:gdLst>
                  <a:gd name="connsiteX0" fmla="*/ 19573 w 38125"/>
                  <a:gd name="connsiteY0" fmla="*/ 38065 h 38014"/>
                  <a:gd name="connsiteX1" fmla="*/ 33052 w 38125"/>
                  <a:gd name="connsiteY1" fmla="*/ 32498 h 38014"/>
                  <a:gd name="connsiteX2" fmla="*/ 38636 w 38125"/>
                  <a:gd name="connsiteY2" fmla="*/ 19058 h 38014"/>
                  <a:gd name="connsiteX3" fmla="*/ 33052 w 38125"/>
                  <a:gd name="connsiteY3" fmla="*/ 5618 h 38014"/>
                  <a:gd name="connsiteX4" fmla="*/ 19573 w 38125"/>
                  <a:gd name="connsiteY4" fmla="*/ 50 h 38014"/>
                  <a:gd name="connsiteX5" fmla="*/ 6094 w 38125"/>
                  <a:gd name="connsiteY5" fmla="*/ 5618 h 38014"/>
                  <a:gd name="connsiteX6" fmla="*/ 510 w 38125"/>
                  <a:gd name="connsiteY6" fmla="*/ 19058 h 38014"/>
                  <a:gd name="connsiteX7" fmla="*/ 6094 w 38125"/>
                  <a:gd name="connsiteY7" fmla="*/ 32498 h 38014"/>
                  <a:gd name="connsiteX8" fmla="*/ 19573 w 38125"/>
                  <a:gd name="connsiteY8" fmla="*/ 3806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3" y="38065"/>
                    </a:moveTo>
                    <a:cubicBezTo>
                      <a:pt x="24629" y="38065"/>
                      <a:pt x="29478" y="36063"/>
                      <a:pt x="33052" y="32498"/>
                    </a:cubicBezTo>
                    <a:cubicBezTo>
                      <a:pt x="36627" y="28934"/>
                      <a:pt x="38636" y="24099"/>
                      <a:pt x="38636" y="19058"/>
                    </a:cubicBezTo>
                    <a:cubicBezTo>
                      <a:pt x="38636" y="14017"/>
                      <a:pt x="36627" y="9182"/>
                      <a:pt x="33052" y="5618"/>
                    </a:cubicBezTo>
                    <a:cubicBezTo>
                      <a:pt x="29478" y="2053"/>
                      <a:pt x="24629" y="50"/>
                      <a:pt x="19573" y="50"/>
                    </a:cubicBezTo>
                    <a:cubicBezTo>
                      <a:pt x="14518" y="50"/>
                      <a:pt x="9668" y="2053"/>
                      <a:pt x="6094" y="5618"/>
                    </a:cubicBezTo>
                    <a:cubicBezTo>
                      <a:pt x="2519" y="9182"/>
                      <a:pt x="510" y="14017"/>
                      <a:pt x="510" y="19058"/>
                    </a:cubicBezTo>
                    <a:cubicBezTo>
                      <a:pt x="510" y="24099"/>
                      <a:pt x="2519" y="28934"/>
                      <a:pt x="6094" y="32498"/>
                    </a:cubicBezTo>
                    <a:cubicBezTo>
                      <a:pt x="9668" y="36063"/>
                      <a:pt x="14518" y="38065"/>
                      <a:pt x="19573" y="38065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8FC1D283-6085-D71E-8E78-567A87CD4A99}"/>
                  </a:ext>
                </a:extLst>
              </p:cNvPr>
              <p:cNvSpPr/>
              <p:nvPr/>
            </p:nvSpPr>
            <p:spPr>
              <a:xfrm>
                <a:off x="8075708" y="2586996"/>
                <a:ext cx="38125" cy="38014"/>
              </a:xfrm>
              <a:custGeom>
                <a:avLst/>
                <a:gdLst>
                  <a:gd name="connsiteX0" fmla="*/ 19593 w 38125"/>
                  <a:gd name="connsiteY0" fmla="*/ 38073 h 38014"/>
                  <a:gd name="connsiteX1" fmla="*/ 33072 w 38125"/>
                  <a:gd name="connsiteY1" fmla="*/ 32506 h 38014"/>
                  <a:gd name="connsiteX2" fmla="*/ 38655 w 38125"/>
                  <a:gd name="connsiteY2" fmla="*/ 19065 h 38014"/>
                  <a:gd name="connsiteX3" fmla="*/ 33072 w 38125"/>
                  <a:gd name="connsiteY3" fmla="*/ 5625 h 38014"/>
                  <a:gd name="connsiteX4" fmla="*/ 19593 w 38125"/>
                  <a:gd name="connsiteY4" fmla="*/ 58 h 38014"/>
                  <a:gd name="connsiteX5" fmla="*/ 6113 w 38125"/>
                  <a:gd name="connsiteY5" fmla="*/ 5625 h 38014"/>
                  <a:gd name="connsiteX6" fmla="*/ 530 w 38125"/>
                  <a:gd name="connsiteY6" fmla="*/ 19065 h 38014"/>
                  <a:gd name="connsiteX7" fmla="*/ 6113 w 38125"/>
                  <a:gd name="connsiteY7" fmla="*/ 32506 h 38014"/>
                  <a:gd name="connsiteX8" fmla="*/ 19593 w 38125"/>
                  <a:gd name="connsiteY8" fmla="*/ 3807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3" y="38073"/>
                    </a:moveTo>
                    <a:cubicBezTo>
                      <a:pt x="24648" y="38073"/>
                      <a:pt x="29497" y="36070"/>
                      <a:pt x="33072" y="32506"/>
                    </a:cubicBezTo>
                    <a:cubicBezTo>
                      <a:pt x="36647" y="28941"/>
                      <a:pt x="38655" y="24106"/>
                      <a:pt x="38655" y="19065"/>
                    </a:cubicBezTo>
                    <a:cubicBezTo>
                      <a:pt x="38655" y="14025"/>
                      <a:pt x="36647" y="9189"/>
                      <a:pt x="33072" y="5625"/>
                    </a:cubicBezTo>
                    <a:cubicBezTo>
                      <a:pt x="29497" y="2061"/>
                      <a:pt x="24648" y="58"/>
                      <a:pt x="19593" y="58"/>
                    </a:cubicBezTo>
                    <a:cubicBezTo>
                      <a:pt x="14537" y="58"/>
                      <a:pt x="9688" y="2061"/>
                      <a:pt x="6113" y="5625"/>
                    </a:cubicBezTo>
                    <a:cubicBezTo>
                      <a:pt x="2538" y="9189"/>
                      <a:pt x="530" y="14025"/>
                      <a:pt x="530" y="19065"/>
                    </a:cubicBezTo>
                    <a:cubicBezTo>
                      <a:pt x="530" y="24106"/>
                      <a:pt x="2538" y="28941"/>
                      <a:pt x="6113" y="32506"/>
                    </a:cubicBezTo>
                    <a:cubicBezTo>
                      <a:pt x="9688" y="36070"/>
                      <a:pt x="14537" y="38073"/>
                      <a:pt x="19593" y="38073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08CBB8FE-C757-48D4-934E-A5DCCF05F093}"/>
                  </a:ext>
                </a:extLst>
              </p:cNvPr>
              <p:cNvSpPr/>
              <p:nvPr/>
            </p:nvSpPr>
            <p:spPr>
              <a:xfrm>
                <a:off x="8189386" y="2666806"/>
                <a:ext cx="38125" cy="38014"/>
              </a:xfrm>
              <a:custGeom>
                <a:avLst/>
                <a:gdLst>
                  <a:gd name="connsiteX0" fmla="*/ 19602 w 38125"/>
                  <a:gd name="connsiteY0" fmla="*/ 38079 h 38014"/>
                  <a:gd name="connsiteX1" fmla="*/ 33081 w 38125"/>
                  <a:gd name="connsiteY1" fmla="*/ 32512 h 38014"/>
                  <a:gd name="connsiteX2" fmla="*/ 38664 w 38125"/>
                  <a:gd name="connsiteY2" fmla="*/ 19072 h 38014"/>
                  <a:gd name="connsiteX3" fmla="*/ 33081 w 38125"/>
                  <a:gd name="connsiteY3" fmla="*/ 5631 h 38014"/>
                  <a:gd name="connsiteX4" fmla="*/ 19602 w 38125"/>
                  <a:gd name="connsiteY4" fmla="*/ 64 h 38014"/>
                  <a:gd name="connsiteX5" fmla="*/ 6122 w 38125"/>
                  <a:gd name="connsiteY5" fmla="*/ 5631 h 38014"/>
                  <a:gd name="connsiteX6" fmla="*/ 539 w 38125"/>
                  <a:gd name="connsiteY6" fmla="*/ 19072 h 38014"/>
                  <a:gd name="connsiteX7" fmla="*/ 6122 w 38125"/>
                  <a:gd name="connsiteY7" fmla="*/ 32512 h 38014"/>
                  <a:gd name="connsiteX8" fmla="*/ 19602 w 38125"/>
                  <a:gd name="connsiteY8" fmla="*/ 3807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2" y="38079"/>
                    </a:moveTo>
                    <a:cubicBezTo>
                      <a:pt x="24657" y="38079"/>
                      <a:pt x="29506" y="36076"/>
                      <a:pt x="33081" y="32512"/>
                    </a:cubicBezTo>
                    <a:cubicBezTo>
                      <a:pt x="36656" y="28948"/>
                      <a:pt x="38664" y="24113"/>
                      <a:pt x="38664" y="19072"/>
                    </a:cubicBezTo>
                    <a:cubicBezTo>
                      <a:pt x="38664" y="14031"/>
                      <a:pt x="36656" y="9196"/>
                      <a:pt x="33081" y="5631"/>
                    </a:cubicBezTo>
                    <a:cubicBezTo>
                      <a:pt x="29506" y="2067"/>
                      <a:pt x="24657" y="64"/>
                      <a:pt x="19602" y="64"/>
                    </a:cubicBezTo>
                    <a:cubicBezTo>
                      <a:pt x="14546" y="64"/>
                      <a:pt x="9697" y="2067"/>
                      <a:pt x="6122" y="5631"/>
                    </a:cubicBezTo>
                    <a:cubicBezTo>
                      <a:pt x="2547" y="9196"/>
                      <a:pt x="539" y="14031"/>
                      <a:pt x="539" y="19072"/>
                    </a:cubicBezTo>
                    <a:cubicBezTo>
                      <a:pt x="539" y="24113"/>
                      <a:pt x="2547" y="28948"/>
                      <a:pt x="6122" y="32512"/>
                    </a:cubicBezTo>
                    <a:cubicBezTo>
                      <a:pt x="9697" y="36076"/>
                      <a:pt x="14546" y="38079"/>
                      <a:pt x="19602" y="38079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BC612300-4E39-0CE8-F3A7-A223429BFAB8}"/>
                  </a:ext>
                </a:extLst>
              </p:cNvPr>
              <p:cNvSpPr/>
              <p:nvPr/>
            </p:nvSpPr>
            <p:spPr>
              <a:xfrm>
                <a:off x="8295705" y="2604954"/>
                <a:ext cx="38125" cy="38014"/>
              </a:xfrm>
              <a:custGeom>
                <a:avLst/>
                <a:gdLst>
                  <a:gd name="connsiteX0" fmla="*/ 19610 w 38125"/>
                  <a:gd name="connsiteY0" fmla="*/ 38074 h 38014"/>
                  <a:gd name="connsiteX1" fmla="*/ 33089 w 38125"/>
                  <a:gd name="connsiteY1" fmla="*/ 32507 h 38014"/>
                  <a:gd name="connsiteX2" fmla="*/ 38673 w 38125"/>
                  <a:gd name="connsiteY2" fmla="*/ 19067 h 38014"/>
                  <a:gd name="connsiteX3" fmla="*/ 33089 w 38125"/>
                  <a:gd name="connsiteY3" fmla="*/ 5626 h 38014"/>
                  <a:gd name="connsiteX4" fmla="*/ 19610 w 38125"/>
                  <a:gd name="connsiteY4" fmla="*/ 59 h 38014"/>
                  <a:gd name="connsiteX5" fmla="*/ 6130 w 38125"/>
                  <a:gd name="connsiteY5" fmla="*/ 5626 h 38014"/>
                  <a:gd name="connsiteX6" fmla="*/ 547 w 38125"/>
                  <a:gd name="connsiteY6" fmla="*/ 19067 h 38014"/>
                  <a:gd name="connsiteX7" fmla="*/ 6130 w 38125"/>
                  <a:gd name="connsiteY7" fmla="*/ 32507 h 38014"/>
                  <a:gd name="connsiteX8" fmla="*/ 19610 w 38125"/>
                  <a:gd name="connsiteY8" fmla="*/ 3807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10" y="38074"/>
                    </a:moveTo>
                    <a:cubicBezTo>
                      <a:pt x="24665" y="38074"/>
                      <a:pt x="29515" y="36072"/>
                      <a:pt x="33089" y="32507"/>
                    </a:cubicBezTo>
                    <a:cubicBezTo>
                      <a:pt x="36664" y="28943"/>
                      <a:pt x="38673" y="24108"/>
                      <a:pt x="38673" y="19067"/>
                    </a:cubicBezTo>
                    <a:cubicBezTo>
                      <a:pt x="38673" y="14026"/>
                      <a:pt x="36664" y="9191"/>
                      <a:pt x="33089" y="5626"/>
                    </a:cubicBezTo>
                    <a:cubicBezTo>
                      <a:pt x="29515" y="2062"/>
                      <a:pt x="24665" y="59"/>
                      <a:pt x="19610" y="59"/>
                    </a:cubicBezTo>
                    <a:cubicBezTo>
                      <a:pt x="14554" y="59"/>
                      <a:pt x="9705" y="2062"/>
                      <a:pt x="6130" y="5626"/>
                    </a:cubicBezTo>
                    <a:cubicBezTo>
                      <a:pt x="2556" y="9191"/>
                      <a:pt x="547" y="14026"/>
                      <a:pt x="547" y="19067"/>
                    </a:cubicBezTo>
                    <a:cubicBezTo>
                      <a:pt x="547" y="24108"/>
                      <a:pt x="2556" y="28943"/>
                      <a:pt x="6130" y="32507"/>
                    </a:cubicBezTo>
                    <a:cubicBezTo>
                      <a:pt x="9705" y="36072"/>
                      <a:pt x="14554" y="38074"/>
                      <a:pt x="19610" y="38074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585670E0-4174-B141-011D-B6888E38EC2D}"/>
                  </a:ext>
                </a:extLst>
              </p:cNvPr>
              <p:cNvSpPr/>
              <p:nvPr/>
            </p:nvSpPr>
            <p:spPr>
              <a:xfrm>
                <a:off x="7977674" y="2747182"/>
                <a:ext cx="38125" cy="38014"/>
              </a:xfrm>
              <a:custGeom>
                <a:avLst/>
                <a:gdLst>
                  <a:gd name="connsiteX0" fmla="*/ 19585 w 38125"/>
                  <a:gd name="connsiteY0" fmla="*/ 38085 h 38014"/>
                  <a:gd name="connsiteX1" fmla="*/ 33064 w 38125"/>
                  <a:gd name="connsiteY1" fmla="*/ 32518 h 38014"/>
                  <a:gd name="connsiteX2" fmla="*/ 38648 w 38125"/>
                  <a:gd name="connsiteY2" fmla="*/ 19078 h 38014"/>
                  <a:gd name="connsiteX3" fmla="*/ 33064 w 38125"/>
                  <a:gd name="connsiteY3" fmla="*/ 5638 h 38014"/>
                  <a:gd name="connsiteX4" fmla="*/ 19585 w 38125"/>
                  <a:gd name="connsiteY4" fmla="*/ 71 h 38014"/>
                  <a:gd name="connsiteX5" fmla="*/ 6105 w 38125"/>
                  <a:gd name="connsiteY5" fmla="*/ 5638 h 38014"/>
                  <a:gd name="connsiteX6" fmla="*/ 522 w 38125"/>
                  <a:gd name="connsiteY6" fmla="*/ 19078 h 38014"/>
                  <a:gd name="connsiteX7" fmla="*/ 6105 w 38125"/>
                  <a:gd name="connsiteY7" fmla="*/ 32518 h 38014"/>
                  <a:gd name="connsiteX8" fmla="*/ 19585 w 38125"/>
                  <a:gd name="connsiteY8" fmla="*/ 3808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5" y="38085"/>
                    </a:moveTo>
                    <a:cubicBezTo>
                      <a:pt x="24640" y="38085"/>
                      <a:pt x="29489" y="36083"/>
                      <a:pt x="33064" y="32518"/>
                    </a:cubicBezTo>
                    <a:cubicBezTo>
                      <a:pt x="36639" y="28954"/>
                      <a:pt x="38648" y="24119"/>
                      <a:pt x="38648" y="19078"/>
                    </a:cubicBezTo>
                    <a:cubicBezTo>
                      <a:pt x="38648" y="14037"/>
                      <a:pt x="36639" y="9202"/>
                      <a:pt x="33064" y="5638"/>
                    </a:cubicBezTo>
                    <a:cubicBezTo>
                      <a:pt x="29489" y="2073"/>
                      <a:pt x="24640" y="71"/>
                      <a:pt x="19585" y="71"/>
                    </a:cubicBezTo>
                    <a:cubicBezTo>
                      <a:pt x="14529" y="71"/>
                      <a:pt x="9680" y="2073"/>
                      <a:pt x="6105" y="5638"/>
                    </a:cubicBezTo>
                    <a:cubicBezTo>
                      <a:pt x="2531" y="9202"/>
                      <a:pt x="522" y="14037"/>
                      <a:pt x="522" y="19078"/>
                    </a:cubicBezTo>
                    <a:cubicBezTo>
                      <a:pt x="522" y="24119"/>
                      <a:pt x="2531" y="28954"/>
                      <a:pt x="6105" y="32518"/>
                    </a:cubicBezTo>
                    <a:cubicBezTo>
                      <a:pt x="9680" y="36083"/>
                      <a:pt x="14529" y="38085"/>
                      <a:pt x="19585" y="38085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C548CBD0-BB11-0C67-BA91-2926356AD1D6}"/>
                  </a:ext>
                </a:extLst>
              </p:cNvPr>
              <p:cNvSpPr/>
              <p:nvPr/>
            </p:nvSpPr>
            <p:spPr>
              <a:xfrm>
                <a:off x="8030821" y="2911275"/>
                <a:ext cx="38125" cy="38014"/>
              </a:xfrm>
              <a:custGeom>
                <a:avLst/>
                <a:gdLst>
                  <a:gd name="connsiteX0" fmla="*/ 19589 w 38125"/>
                  <a:gd name="connsiteY0" fmla="*/ 38098 h 38014"/>
                  <a:gd name="connsiteX1" fmla="*/ 33068 w 38125"/>
                  <a:gd name="connsiteY1" fmla="*/ 32531 h 38014"/>
                  <a:gd name="connsiteX2" fmla="*/ 38652 w 38125"/>
                  <a:gd name="connsiteY2" fmla="*/ 19091 h 38014"/>
                  <a:gd name="connsiteX3" fmla="*/ 33068 w 38125"/>
                  <a:gd name="connsiteY3" fmla="*/ 5651 h 38014"/>
                  <a:gd name="connsiteX4" fmla="*/ 19589 w 38125"/>
                  <a:gd name="connsiteY4" fmla="*/ 83 h 38014"/>
                  <a:gd name="connsiteX5" fmla="*/ 6110 w 38125"/>
                  <a:gd name="connsiteY5" fmla="*/ 5651 h 38014"/>
                  <a:gd name="connsiteX6" fmla="*/ 526 w 38125"/>
                  <a:gd name="connsiteY6" fmla="*/ 19091 h 38014"/>
                  <a:gd name="connsiteX7" fmla="*/ 6110 w 38125"/>
                  <a:gd name="connsiteY7" fmla="*/ 32531 h 38014"/>
                  <a:gd name="connsiteX8" fmla="*/ 19589 w 38125"/>
                  <a:gd name="connsiteY8" fmla="*/ 3809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9" y="38098"/>
                    </a:moveTo>
                    <a:cubicBezTo>
                      <a:pt x="24645" y="38098"/>
                      <a:pt x="29494" y="36096"/>
                      <a:pt x="33068" y="32531"/>
                    </a:cubicBezTo>
                    <a:cubicBezTo>
                      <a:pt x="36643" y="28967"/>
                      <a:pt x="38652" y="24132"/>
                      <a:pt x="38652" y="19091"/>
                    </a:cubicBezTo>
                    <a:cubicBezTo>
                      <a:pt x="38652" y="14050"/>
                      <a:pt x="36643" y="9215"/>
                      <a:pt x="33068" y="5651"/>
                    </a:cubicBezTo>
                    <a:cubicBezTo>
                      <a:pt x="29494" y="2086"/>
                      <a:pt x="24645" y="83"/>
                      <a:pt x="19589" y="83"/>
                    </a:cubicBezTo>
                    <a:cubicBezTo>
                      <a:pt x="14534" y="83"/>
                      <a:pt x="9684" y="2086"/>
                      <a:pt x="6110" y="5651"/>
                    </a:cubicBezTo>
                    <a:cubicBezTo>
                      <a:pt x="2535" y="9215"/>
                      <a:pt x="526" y="14050"/>
                      <a:pt x="526" y="19091"/>
                    </a:cubicBezTo>
                    <a:cubicBezTo>
                      <a:pt x="526" y="24132"/>
                      <a:pt x="2535" y="28967"/>
                      <a:pt x="6110" y="32531"/>
                    </a:cubicBezTo>
                    <a:cubicBezTo>
                      <a:pt x="9684" y="36096"/>
                      <a:pt x="14534" y="38098"/>
                      <a:pt x="19589" y="3809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ED3C48E3-BAB0-8BA6-7D06-EDC372FA3732}"/>
                  </a:ext>
                </a:extLst>
              </p:cNvPr>
              <p:cNvSpPr/>
              <p:nvPr/>
            </p:nvSpPr>
            <p:spPr>
              <a:xfrm>
                <a:off x="7989252" y="2815918"/>
                <a:ext cx="38125" cy="38014"/>
              </a:xfrm>
              <a:custGeom>
                <a:avLst/>
                <a:gdLst>
                  <a:gd name="connsiteX0" fmla="*/ 19586 w 38125"/>
                  <a:gd name="connsiteY0" fmla="*/ 38091 h 38014"/>
                  <a:gd name="connsiteX1" fmla="*/ 33065 w 38125"/>
                  <a:gd name="connsiteY1" fmla="*/ 32524 h 38014"/>
                  <a:gd name="connsiteX2" fmla="*/ 38649 w 38125"/>
                  <a:gd name="connsiteY2" fmla="*/ 19083 h 38014"/>
                  <a:gd name="connsiteX3" fmla="*/ 33065 w 38125"/>
                  <a:gd name="connsiteY3" fmla="*/ 5643 h 38014"/>
                  <a:gd name="connsiteX4" fmla="*/ 19586 w 38125"/>
                  <a:gd name="connsiteY4" fmla="*/ 76 h 38014"/>
                  <a:gd name="connsiteX5" fmla="*/ 6106 w 38125"/>
                  <a:gd name="connsiteY5" fmla="*/ 5643 h 38014"/>
                  <a:gd name="connsiteX6" fmla="*/ 523 w 38125"/>
                  <a:gd name="connsiteY6" fmla="*/ 19083 h 38014"/>
                  <a:gd name="connsiteX7" fmla="*/ 6106 w 38125"/>
                  <a:gd name="connsiteY7" fmla="*/ 32524 h 38014"/>
                  <a:gd name="connsiteX8" fmla="*/ 19586 w 38125"/>
                  <a:gd name="connsiteY8" fmla="*/ 3809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6" y="38091"/>
                    </a:moveTo>
                    <a:cubicBezTo>
                      <a:pt x="24641" y="38091"/>
                      <a:pt x="29490" y="36088"/>
                      <a:pt x="33065" y="32524"/>
                    </a:cubicBezTo>
                    <a:cubicBezTo>
                      <a:pt x="36640" y="28959"/>
                      <a:pt x="38649" y="24124"/>
                      <a:pt x="38649" y="19083"/>
                    </a:cubicBezTo>
                    <a:cubicBezTo>
                      <a:pt x="38649" y="14043"/>
                      <a:pt x="36640" y="9208"/>
                      <a:pt x="33065" y="5643"/>
                    </a:cubicBezTo>
                    <a:cubicBezTo>
                      <a:pt x="29490" y="2079"/>
                      <a:pt x="24641" y="76"/>
                      <a:pt x="19586" y="76"/>
                    </a:cubicBezTo>
                    <a:cubicBezTo>
                      <a:pt x="14530" y="76"/>
                      <a:pt x="9681" y="2079"/>
                      <a:pt x="6106" y="5643"/>
                    </a:cubicBezTo>
                    <a:cubicBezTo>
                      <a:pt x="2532" y="9208"/>
                      <a:pt x="523" y="14043"/>
                      <a:pt x="523" y="19083"/>
                    </a:cubicBezTo>
                    <a:cubicBezTo>
                      <a:pt x="523" y="24124"/>
                      <a:pt x="2532" y="28959"/>
                      <a:pt x="6106" y="32524"/>
                    </a:cubicBezTo>
                    <a:cubicBezTo>
                      <a:pt x="9681" y="36088"/>
                      <a:pt x="14530" y="38091"/>
                      <a:pt x="19586" y="38091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4255FA00-9F76-1259-4985-F37C17D20D2E}"/>
                  </a:ext>
                </a:extLst>
              </p:cNvPr>
              <p:cNvSpPr/>
              <p:nvPr/>
            </p:nvSpPr>
            <p:spPr>
              <a:xfrm>
                <a:off x="7963568" y="2811403"/>
                <a:ext cx="38125" cy="38014"/>
              </a:xfrm>
              <a:custGeom>
                <a:avLst/>
                <a:gdLst>
                  <a:gd name="connsiteX0" fmla="*/ 19584 w 38125"/>
                  <a:gd name="connsiteY0" fmla="*/ 38091 h 38014"/>
                  <a:gd name="connsiteX1" fmla="*/ 33063 w 38125"/>
                  <a:gd name="connsiteY1" fmla="*/ 32523 h 38014"/>
                  <a:gd name="connsiteX2" fmla="*/ 38647 w 38125"/>
                  <a:gd name="connsiteY2" fmla="*/ 19083 h 38014"/>
                  <a:gd name="connsiteX3" fmla="*/ 33063 w 38125"/>
                  <a:gd name="connsiteY3" fmla="*/ 5643 h 38014"/>
                  <a:gd name="connsiteX4" fmla="*/ 19584 w 38125"/>
                  <a:gd name="connsiteY4" fmla="*/ 76 h 38014"/>
                  <a:gd name="connsiteX5" fmla="*/ 6104 w 38125"/>
                  <a:gd name="connsiteY5" fmla="*/ 5643 h 38014"/>
                  <a:gd name="connsiteX6" fmla="*/ 521 w 38125"/>
                  <a:gd name="connsiteY6" fmla="*/ 19083 h 38014"/>
                  <a:gd name="connsiteX7" fmla="*/ 6104 w 38125"/>
                  <a:gd name="connsiteY7" fmla="*/ 32523 h 38014"/>
                  <a:gd name="connsiteX8" fmla="*/ 19584 w 38125"/>
                  <a:gd name="connsiteY8" fmla="*/ 3809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4" y="38091"/>
                    </a:moveTo>
                    <a:cubicBezTo>
                      <a:pt x="24639" y="38091"/>
                      <a:pt x="29488" y="36088"/>
                      <a:pt x="33063" y="32523"/>
                    </a:cubicBezTo>
                    <a:cubicBezTo>
                      <a:pt x="36638" y="28959"/>
                      <a:pt x="38647" y="24124"/>
                      <a:pt x="38647" y="19083"/>
                    </a:cubicBezTo>
                    <a:cubicBezTo>
                      <a:pt x="38647" y="14042"/>
                      <a:pt x="36638" y="9207"/>
                      <a:pt x="33063" y="5643"/>
                    </a:cubicBezTo>
                    <a:cubicBezTo>
                      <a:pt x="29488" y="2078"/>
                      <a:pt x="24639" y="76"/>
                      <a:pt x="19584" y="76"/>
                    </a:cubicBezTo>
                    <a:cubicBezTo>
                      <a:pt x="14528" y="76"/>
                      <a:pt x="9679" y="2078"/>
                      <a:pt x="6104" y="5643"/>
                    </a:cubicBezTo>
                    <a:cubicBezTo>
                      <a:pt x="2530" y="9207"/>
                      <a:pt x="521" y="14042"/>
                      <a:pt x="521" y="19083"/>
                    </a:cubicBezTo>
                    <a:cubicBezTo>
                      <a:pt x="521" y="24124"/>
                      <a:pt x="2530" y="28959"/>
                      <a:pt x="6104" y="32523"/>
                    </a:cubicBezTo>
                    <a:cubicBezTo>
                      <a:pt x="9679" y="36088"/>
                      <a:pt x="14528" y="38091"/>
                      <a:pt x="19584" y="38091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0FEF37F9-D0AA-B604-99C5-9C5A51AFFC9E}"/>
                  </a:ext>
                </a:extLst>
              </p:cNvPr>
              <p:cNvSpPr/>
              <p:nvPr/>
            </p:nvSpPr>
            <p:spPr>
              <a:xfrm>
                <a:off x="7950046" y="2831511"/>
                <a:ext cx="38125" cy="38014"/>
              </a:xfrm>
              <a:custGeom>
                <a:avLst/>
                <a:gdLst>
                  <a:gd name="connsiteX0" fmla="*/ 19583 w 38125"/>
                  <a:gd name="connsiteY0" fmla="*/ 38092 h 38014"/>
                  <a:gd name="connsiteX1" fmla="*/ 33062 w 38125"/>
                  <a:gd name="connsiteY1" fmla="*/ 32525 h 38014"/>
                  <a:gd name="connsiteX2" fmla="*/ 38645 w 38125"/>
                  <a:gd name="connsiteY2" fmla="*/ 19085 h 38014"/>
                  <a:gd name="connsiteX3" fmla="*/ 33062 w 38125"/>
                  <a:gd name="connsiteY3" fmla="*/ 5644 h 38014"/>
                  <a:gd name="connsiteX4" fmla="*/ 19583 w 38125"/>
                  <a:gd name="connsiteY4" fmla="*/ 77 h 38014"/>
                  <a:gd name="connsiteX5" fmla="*/ 6103 w 38125"/>
                  <a:gd name="connsiteY5" fmla="*/ 5644 h 38014"/>
                  <a:gd name="connsiteX6" fmla="*/ 520 w 38125"/>
                  <a:gd name="connsiteY6" fmla="*/ 19085 h 38014"/>
                  <a:gd name="connsiteX7" fmla="*/ 6103 w 38125"/>
                  <a:gd name="connsiteY7" fmla="*/ 32525 h 38014"/>
                  <a:gd name="connsiteX8" fmla="*/ 19583 w 38125"/>
                  <a:gd name="connsiteY8" fmla="*/ 3809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3" y="38092"/>
                    </a:moveTo>
                    <a:cubicBezTo>
                      <a:pt x="24638" y="38092"/>
                      <a:pt x="29487" y="36089"/>
                      <a:pt x="33062" y="32525"/>
                    </a:cubicBezTo>
                    <a:cubicBezTo>
                      <a:pt x="36637" y="28961"/>
                      <a:pt x="38645" y="24126"/>
                      <a:pt x="38645" y="19085"/>
                    </a:cubicBezTo>
                    <a:cubicBezTo>
                      <a:pt x="38645" y="14044"/>
                      <a:pt x="36637" y="9209"/>
                      <a:pt x="33062" y="5644"/>
                    </a:cubicBezTo>
                    <a:cubicBezTo>
                      <a:pt x="29487" y="2080"/>
                      <a:pt x="24638" y="77"/>
                      <a:pt x="19583" y="77"/>
                    </a:cubicBezTo>
                    <a:cubicBezTo>
                      <a:pt x="14527" y="77"/>
                      <a:pt x="9678" y="2080"/>
                      <a:pt x="6103" y="5644"/>
                    </a:cubicBezTo>
                    <a:cubicBezTo>
                      <a:pt x="2528" y="9209"/>
                      <a:pt x="520" y="14044"/>
                      <a:pt x="520" y="19085"/>
                    </a:cubicBezTo>
                    <a:cubicBezTo>
                      <a:pt x="520" y="24126"/>
                      <a:pt x="2528" y="28961"/>
                      <a:pt x="6103" y="32525"/>
                    </a:cubicBezTo>
                    <a:cubicBezTo>
                      <a:pt x="9678" y="36089"/>
                      <a:pt x="14527" y="38092"/>
                      <a:pt x="19583" y="38092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A7879C75-ED92-1005-E5CB-A7BF5DB55C17}"/>
                  </a:ext>
                </a:extLst>
              </p:cNvPr>
              <p:cNvSpPr/>
              <p:nvPr/>
            </p:nvSpPr>
            <p:spPr>
              <a:xfrm>
                <a:off x="8010793" y="2912713"/>
                <a:ext cx="38125" cy="38014"/>
              </a:xfrm>
              <a:custGeom>
                <a:avLst/>
                <a:gdLst>
                  <a:gd name="connsiteX0" fmla="*/ 19587 w 38125"/>
                  <a:gd name="connsiteY0" fmla="*/ 38099 h 38014"/>
                  <a:gd name="connsiteX1" fmla="*/ 33067 w 38125"/>
                  <a:gd name="connsiteY1" fmla="*/ 32531 h 38014"/>
                  <a:gd name="connsiteX2" fmla="*/ 38650 w 38125"/>
                  <a:gd name="connsiteY2" fmla="*/ 19091 h 38014"/>
                  <a:gd name="connsiteX3" fmla="*/ 33067 w 38125"/>
                  <a:gd name="connsiteY3" fmla="*/ 5651 h 38014"/>
                  <a:gd name="connsiteX4" fmla="*/ 19587 w 38125"/>
                  <a:gd name="connsiteY4" fmla="*/ 84 h 38014"/>
                  <a:gd name="connsiteX5" fmla="*/ 6108 w 38125"/>
                  <a:gd name="connsiteY5" fmla="*/ 5651 h 38014"/>
                  <a:gd name="connsiteX6" fmla="*/ 525 w 38125"/>
                  <a:gd name="connsiteY6" fmla="*/ 19091 h 38014"/>
                  <a:gd name="connsiteX7" fmla="*/ 6108 w 38125"/>
                  <a:gd name="connsiteY7" fmla="*/ 32531 h 38014"/>
                  <a:gd name="connsiteX8" fmla="*/ 19587 w 38125"/>
                  <a:gd name="connsiteY8" fmla="*/ 3809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7" y="38099"/>
                    </a:moveTo>
                    <a:cubicBezTo>
                      <a:pt x="24643" y="38099"/>
                      <a:pt x="29492" y="36096"/>
                      <a:pt x="33067" y="32531"/>
                    </a:cubicBezTo>
                    <a:cubicBezTo>
                      <a:pt x="36642" y="28967"/>
                      <a:pt x="38650" y="24132"/>
                      <a:pt x="38650" y="19091"/>
                    </a:cubicBezTo>
                    <a:cubicBezTo>
                      <a:pt x="38650" y="14050"/>
                      <a:pt x="36642" y="9215"/>
                      <a:pt x="33067" y="5651"/>
                    </a:cubicBezTo>
                    <a:cubicBezTo>
                      <a:pt x="29492" y="2086"/>
                      <a:pt x="24643" y="84"/>
                      <a:pt x="19587" y="84"/>
                    </a:cubicBezTo>
                    <a:cubicBezTo>
                      <a:pt x="14532" y="84"/>
                      <a:pt x="9683" y="2086"/>
                      <a:pt x="6108" y="5651"/>
                    </a:cubicBezTo>
                    <a:cubicBezTo>
                      <a:pt x="2533" y="9215"/>
                      <a:pt x="525" y="14050"/>
                      <a:pt x="525" y="19091"/>
                    </a:cubicBezTo>
                    <a:cubicBezTo>
                      <a:pt x="525" y="24132"/>
                      <a:pt x="2533" y="28967"/>
                      <a:pt x="6108" y="32531"/>
                    </a:cubicBezTo>
                    <a:cubicBezTo>
                      <a:pt x="9683" y="36096"/>
                      <a:pt x="14532" y="38099"/>
                      <a:pt x="19587" y="38099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4A88E5CD-AF8E-0615-8D41-E8BFB84AA522}"/>
                  </a:ext>
                </a:extLst>
              </p:cNvPr>
              <p:cNvSpPr/>
              <p:nvPr/>
            </p:nvSpPr>
            <p:spPr>
              <a:xfrm>
                <a:off x="8072429" y="2799411"/>
                <a:ext cx="38125" cy="38014"/>
              </a:xfrm>
              <a:custGeom>
                <a:avLst/>
                <a:gdLst>
                  <a:gd name="connsiteX0" fmla="*/ 19592 w 38125"/>
                  <a:gd name="connsiteY0" fmla="*/ 38090 h 38014"/>
                  <a:gd name="connsiteX1" fmla="*/ 33072 w 38125"/>
                  <a:gd name="connsiteY1" fmla="*/ 32522 h 38014"/>
                  <a:gd name="connsiteX2" fmla="*/ 38655 w 38125"/>
                  <a:gd name="connsiteY2" fmla="*/ 19082 h 38014"/>
                  <a:gd name="connsiteX3" fmla="*/ 33072 w 38125"/>
                  <a:gd name="connsiteY3" fmla="*/ 5642 h 38014"/>
                  <a:gd name="connsiteX4" fmla="*/ 19592 w 38125"/>
                  <a:gd name="connsiteY4" fmla="*/ 75 h 38014"/>
                  <a:gd name="connsiteX5" fmla="*/ 6113 w 38125"/>
                  <a:gd name="connsiteY5" fmla="*/ 5642 h 38014"/>
                  <a:gd name="connsiteX6" fmla="*/ 530 w 38125"/>
                  <a:gd name="connsiteY6" fmla="*/ 19082 h 38014"/>
                  <a:gd name="connsiteX7" fmla="*/ 6113 w 38125"/>
                  <a:gd name="connsiteY7" fmla="*/ 32522 h 38014"/>
                  <a:gd name="connsiteX8" fmla="*/ 19592 w 38125"/>
                  <a:gd name="connsiteY8" fmla="*/ 3809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2" y="38090"/>
                    </a:moveTo>
                    <a:cubicBezTo>
                      <a:pt x="24648" y="38090"/>
                      <a:pt x="29497" y="36087"/>
                      <a:pt x="33072" y="32522"/>
                    </a:cubicBezTo>
                    <a:cubicBezTo>
                      <a:pt x="36647" y="28958"/>
                      <a:pt x="38655" y="24123"/>
                      <a:pt x="38655" y="19082"/>
                    </a:cubicBezTo>
                    <a:cubicBezTo>
                      <a:pt x="38655" y="14041"/>
                      <a:pt x="36647" y="9206"/>
                      <a:pt x="33072" y="5642"/>
                    </a:cubicBezTo>
                    <a:cubicBezTo>
                      <a:pt x="29497" y="2077"/>
                      <a:pt x="24648" y="75"/>
                      <a:pt x="19592" y="75"/>
                    </a:cubicBezTo>
                    <a:cubicBezTo>
                      <a:pt x="14537" y="75"/>
                      <a:pt x="9688" y="2077"/>
                      <a:pt x="6113" y="5642"/>
                    </a:cubicBezTo>
                    <a:cubicBezTo>
                      <a:pt x="2538" y="9206"/>
                      <a:pt x="530" y="14041"/>
                      <a:pt x="530" y="19082"/>
                    </a:cubicBezTo>
                    <a:cubicBezTo>
                      <a:pt x="530" y="24123"/>
                      <a:pt x="2538" y="28958"/>
                      <a:pt x="6113" y="32522"/>
                    </a:cubicBezTo>
                    <a:cubicBezTo>
                      <a:pt x="9688" y="36087"/>
                      <a:pt x="14537" y="38090"/>
                      <a:pt x="19592" y="38090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DEAD66D1-3BFE-AD16-C067-5A0A6DA41C8F}"/>
                  </a:ext>
                </a:extLst>
              </p:cNvPr>
              <p:cNvSpPr/>
              <p:nvPr/>
            </p:nvSpPr>
            <p:spPr>
              <a:xfrm>
                <a:off x="8045118" y="2658539"/>
                <a:ext cx="38125" cy="38014"/>
              </a:xfrm>
              <a:custGeom>
                <a:avLst/>
                <a:gdLst>
                  <a:gd name="connsiteX0" fmla="*/ 19590 w 38125"/>
                  <a:gd name="connsiteY0" fmla="*/ 38078 h 38014"/>
                  <a:gd name="connsiteX1" fmla="*/ 33070 w 38125"/>
                  <a:gd name="connsiteY1" fmla="*/ 32511 h 38014"/>
                  <a:gd name="connsiteX2" fmla="*/ 38653 w 38125"/>
                  <a:gd name="connsiteY2" fmla="*/ 19071 h 38014"/>
                  <a:gd name="connsiteX3" fmla="*/ 33070 w 38125"/>
                  <a:gd name="connsiteY3" fmla="*/ 5631 h 38014"/>
                  <a:gd name="connsiteX4" fmla="*/ 19590 w 38125"/>
                  <a:gd name="connsiteY4" fmla="*/ 64 h 38014"/>
                  <a:gd name="connsiteX5" fmla="*/ 6111 w 38125"/>
                  <a:gd name="connsiteY5" fmla="*/ 5631 h 38014"/>
                  <a:gd name="connsiteX6" fmla="*/ 527 w 38125"/>
                  <a:gd name="connsiteY6" fmla="*/ 19071 h 38014"/>
                  <a:gd name="connsiteX7" fmla="*/ 6111 w 38125"/>
                  <a:gd name="connsiteY7" fmla="*/ 32511 h 38014"/>
                  <a:gd name="connsiteX8" fmla="*/ 19590 w 38125"/>
                  <a:gd name="connsiteY8" fmla="*/ 3807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0" y="38078"/>
                    </a:moveTo>
                    <a:cubicBezTo>
                      <a:pt x="24646" y="38078"/>
                      <a:pt x="29495" y="36076"/>
                      <a:pt x="33070" y="32511"/>
                    </a:cubicBezTo>
                    <a:cubicBezTo>
                      <a:pt x="36644" y="28947"/>
                      <a:pt x="38653" y="24112"/>
                      <a:pt x="38653" y="19071"/>
                    </a:cubicBezTo>
                    <a:cubicBezTo>
                      <a:pt x="38653" y="14030"/>
                      <a:pt x="36644" y="9195"/>
                      <a:pt x="33070" y="5631"/>
                    </a:cubicBezTo>
                    <a:cubicBezTo>
                      <a:pt x="29495" y="2066"/>
                      <a:pt x="24646" y="64"/>
                      <a:pt x="19590" y="64"/>
                    </a:cubicBezTo>
                    <a:cubicBezTo>
                      <a:pt x="14535" y="64"/>
                      <a:pt x="9686" y="2066"/>
                      <a:pt x="6111" y="5631"/>
                    </a:cubicBezTo>
                    <a:cubicBezTo>
                      <a:pt x="2536" y="9195"/>
                      <a:pt x="527" y="14030"/>
                      <a:pt x="527" y="19071"/>
                    </a:cubicBezTo>
                    <a:cubicBezTo>
                      <a:pt x="527" y="24112"/>
                      <a:pt x="2536" y="28947"/>
                      <a:pt x="6111" y="32511"/>
                    </a:cubicBezTo>
                    <a:cubicBezTo>
                      <a:pt x="9686" y="36076"/>
                      <a:pt x="14535" y="38078"/>
                      <a:pt x="19590" y="3807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4C59EBC0-E4DF-C2CD-B832-537697048097}"/>
                  </a:ext>
                </a:extLst>
              </p:cNvPr>
              <p:cNvSpPr/>
              <p:nvPr/>
            </p:nvSpPr>
            <p:spPr>
              <a:xfrm>
                <a:off x="8180706" y="3041341"/>
                <a:ext cx="38125" cy="38014"/>
              </a:xfrm>
              <a:custGeom>
                <a:avLst/>
                <a:gdLst>
                  <a:gd name="connsiteX0" fmla="*/ 19601 w 38125"/>
                  <a:gd name="connsiteY0" fmla="*/ 38109 h 38014"/>
                  <a:gd name="connsiteX1" fmla="*/ 33080 w 38125"/>
                  <a:gd name="connsiteY1" fmla="*/ 32542 h 38014"/>
                  <a:gd name="connsiteX2" fmla="*/ 38664 w 38125"/>
                  <a:gd name="connsiteY2" fmla="*/ 19101 h 38014"/>
                  <a:gd name="connsiteX3" fmla="*/ 33080 w 38125"/>
                  <a:gd name="connsiteY3" fmla="*/ 5661 h 38014"/>
                  <a:gd name="connsiteX4" fmla="*/ 19601 w 38125"/>
                  <a:gd name="connsiteY4" fmla="*/ 94 h 38014"/>
                  <a:gd name="connsiteX5" fmla="*/ 6121 w 38125"/>
                  <a:gd name="connsiteY5" fmla="*/ 5661 h 38014"/>
                  <a:gd name="connsiteX6" fmla="*/ 538 w 38125"/>
                  <a:gd name="connsiteY6" fmla="*/ 19101 h 38014"/>
                  <a:gd name="connsiteX7" fmla="*/ 6121 w 38125"/>
                  <a:gd name="connsiteY7" fmla="*/ 32542 h 38014"/>
                  <a:gd name="connsiteX8" fmla="*/ 19601 w 38125"/>
                  <a:gd name="connsiteY8" fmla="*/ 3810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1" y="38109"/>
                    </a:moveTo>
                    <a:cubicBezTo>
                      <a:pt x="24656" y="38109"/>
                      <a:pt x="29505" y="36106"/>
                      <a:pt x="33080" y="32542"/>
                    </a:cubicBezTo>
                    <a:cubicBezTo>
                      <a:pt x="36655" y="28977"/>
                      <a:pt x="38664" y="24142"/>
                      <a:pt x="38664" y="19101"/>
                    </a:cubicBezTo>
                    <a:cubicBezTo>
                      <a:pt x="38664" y="14060"/>
                      <a:pt x="36655" y="9225"/>
                      <a:pt x="33080" y="5661"/>
                    </a:cubicBezTo>
                    <a:cubicBezTo>
                      <a:pt x="29505" y="2096"/>
                      <a:pt x="24656" y="94"/>
                      <a:pt x="19601" y="94"/>
                    </a:cubicBezTo>
                    <a:cubicBezTo>
                      <a:pt x="14545" y="94"/>
                      <a:pt x="9696" y="2096"/>
                      <a:pt x="6121" y="5661"/>
                    </a:cubicBezTo>
                    <a:cubicBezTo>
                      <a:pt x="2547" y="9225"/>
                      <a:pt x="538" y="14060"/>
                      <a:pt x="538" y="19101"/>
                    </a:cubicBezTo>
                    <a:cubicBezTo>
                      <a:pt x="538" y="24142"/>
                      <a:pt x="2547" y="28977"/>
                      <a:pt x="6121" y="32542"/>
                    </a:cubicBezTo>
                    <a:cubicBezTo>
                      <a:pt x="9696" y="36106"/>
                      <a:pt x="14545" y="38109"/>
                      <a:pt x="19601" y="38109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E09B4D81-F5F4-509A-A7DC-86964C654529}"/>
                  </a:ext>
                </a:extLst>
              </p:cNvPr>
              <p:cNvSpPr/>
              <p:nvPr/>
            </p:nvSpPr>
            <p:spPr>
              <a:xfrm>
                <a:off x="8096957" y="2858160"/>
                <a:ext cx="38125" cy="38014"/>
              </a:xfrm>
              <a:custGeom>
                <a:avLst/>
                <a:gdLst>
                  <a:gd name="connsiteX0" fmla="*/ 19594 w 38125"/>
                  <a:gd name="connsiteY0" fmla="*/ 38094 h 38014"/>
                  <a:gd name="connsiteX1" fmla="*/ 33074 w 38125"/>
                  <a:gd name="connsiteY1" fmla="*/ 32527 h 38014"/>
                  <a:gd name="connsiteX2" fmla="*/ 38657 w 38125"/>
                  <a:gd name="connsiteY2" fmla="*/ 19087 h 38014"/>
                  <a:gd name="connsiteX3" fmla="*/ 33074 w 38125"/>
                  <a:gd name="connsiteY3" fmla="*/ 5646 h 38014"/>
                  <a:gd name="connsiteX4" fmla="*/ 19594 w 38125"/>
                  <a:gd name="connsiteY4" fmla="*/ 79 h 38014"/>
                  <a:gd name="connsiteX5" fmla="*/ 6115 w 38125"/>
                  <a:gd name="connsiteY5" fmla="*/ 5646 h 38014"/>
                  <a:gd name="connsiteX6" fmla="*/ 531 w 38125"/>
                  <a:gd name="connsiteY6" fmla="*/ 19087 h 38014"/>
                  <a:gd name="connsiteX7" fmla="*/ 6115 w 38125"/>
                  <a:gd name="connsiteY7" fmla="*/ 32527 h 38014"/>
                  <a:gd name="connsiteX8" fmla="*/ 19594 w 38125"/>
                  <a:gd name="connsiteY8" fmla="*/ 3809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4" y="38094"/>
                    </a:moveTo>
                    <a:cubicBezTo>
                      <a:pt x="24650" y="38094"/>
                      <a:pt x="29499" y="36091"/>
                      <a:pt x="33074" y="32527"/>
                    </a:cubicBezTo>
                    <a:cubicBezTo>
                      <a:pt x="36648" y="28963"/>
                      <a:pt x="38657" y="24128"/>
                      <a:pt x="38657" y="19087"/>
                    </a:cubicBezTo>
                    <a:cubicBezTo>
                      <a:pt x="38657" y="14046"/>
                      <a:pt x="36648" y="9211"/>
                      <a:pt x="33074" y="5646"/>
                    </a:cubicBezTo>
                    <a:cubicBezTo>
                      <a:pt x="29499" y="2082"/>
                      <a:pt x="24650" y="79"/>
                      <a:pt x="19594" y="79"/>
                    </a:cubicBezTo>
                    <a:cubicBezTo>
                      <a:pt x="14539" y="79"/>
                      <a:pt x="9690" y="2082"/>
                      <a:pt x="6115" y="5646"/>
                    </a:cubicBezTo>
                    <a:cubicBezTo>
                      <a:pt x="2540" y="9211"/>
                      <a:pt x="531" y="14046"/>
                      <a:pt x="531" y="19087"/>
                    </a:cubicBezTo>
                    <a:cubicBezTo>
                      <a:pt x="531" y="24128"/>
                      <a:pt x="2540" y="28963"/>
                      <a:pt x="6115" y="32527"/>
                    </a:cubicBezTo>
                    <a:cubicBezTo>
                      <a:pt x="9690" y="36091"/>
                      <a:pt x="14539" y="38094"/>
                      <a:pt x="19594" y="38094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E0851557-024A-14D6-936B-6F2CE7928659}"/>
                  </a:ext>
                </a:extLst>
              </p:cNvPr>
              <p:cNvSpPr/>
              <p:nvPr/>
            </p:nvSpPr>
            <p:spPr>
              <a:xfrm>
                <a:off x="8046046" y="2571364"/>
                <a:ext cx="38125" cy="38014"/>
              </a:xfrm>
              <a:custGeom>
                <a:avLst/>
                <a:gdLst>
                  <a:gd name="connsiteX0" fmla="*/ 19590 w 38125"/>
                  <a:gd name="connsiteY0" fmla="*/ 38072 h 38014"/>
                  <a:gd name="connsiteX1" fmla="*/ 33070 w 38125"/>
                  <a:gd name="connsiteY1" fmla="*/ 32504 h 38014"/>
                  <a:gd name="connsiteX2" fmla="*/ 38653 w 38125"/>
                  <a:gd name="connsiteY2" fmla="*/ 19064 h 38014"/>
                  <a:gd name="connsiteX3" fmla="*/ 33070 w 38125"/>
                  <a:gd name="connsiteY3" fmla="*/ 5624 h 38014"/>
                  <a:gd name="connsiteX4" fmla="*/ 19590 w 38125"/>
                  <a:gd name="connsiteY4" fmla="*/ 57 h 38014"/>
                  <a:gd name="connsiteX5" fmla="*/ 6111 w 38125"/>
                  <a:gd name="connsiteY5" fmla="*/ 5624 h 38014"/>
                  <a:gd name="connsiteX6" fmla="*/ 527 w 38125"/>
                  <a:gd name="connsiteY6" fmla="*/ 19064 h 38014"/>
                  <a:gd name="connsiteX7" fmla="*/ 6111 w 38125"/>
                  <a:gd name="connsiteY7" fmla="*/ 32504 h 38014"/>
                  <a:gd name="connsiteX8" fmla="*/ 19590 w 38125"/>
                  <a:gd name="connsiteY8" fmla="*/ 3807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0" y="38072"/>
                    </a:moveTo>
                    <a:cubicBezTo>
                      <a:pt x="24646" y="38072"/>
                      <a:pt x="29495" y="36069"/>
                      <a:pt x="33070" y="32504"/>
                    </a:cubicBezTo>
                    <a:cubicBezTo>
                      <a:pt x="36644" y="28940"/>
                      <a:pt x="38653" y="24105"/>
                      <a:pt x="38653" y="19064"/>
                    </a:cubicBezTo>
                    <a:cubicBezTo>
                      <a:pt x="38653" y="14023"/>
                      <a:pt x="36644" y="9188"/>
                      <a:pt x="33070" y="5624"/>
                    </a:cubicBezTo>
                    <a:cubicBezTo>
                      <a:pt x="29495" y="2059"/>
                      <a:pt x="24646" y="57"/>
                      <a:pt x="19590" y="57"/>
                    </a:cubicBezTo>
                    <a:cubicBezTo>
                      <a:pt x="14535" y="57"/>
                      <a:pt x="9686" y="2059"/>
                      <a:pt x="6111" y="5624"/>
                    </a:cubicBezTo>
                    <a:cubicBezTo>
                      <a:pt x="2536" y="9188"/>
                      <a:pt x="527" y="14023"/>
                      <a:pt x="527" y="19064"/>
                    </a:cubicBezTo>
                    <a:cubicBezTo>
                      <a:pt x="527" y="24105"/>
                      <a:pt x="2536" y="28940"/>
                      <a:pt x="6111" y="32504"/>
                    </a:cubicBezTo>
                    <a:cubicBezTo>
                      <a:pt x="9686" y="36069"/>
                      <a:pt x="14535" y="38072"/>
                      <a:pt x="19590" y="38072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605F249B-C22C-87B6-BBE9-26FB4EFD8A66}"/>
                  </a:ext>
                </a:extLst>
              </p:cNvPr>
              <p:cNvSpPr/>
              <p:nvPr/>
            </p:nvSpPr>
            <p:spPr>
              <a:xfrm>
                <a:off x="8122958" y="2486042"/>
                <a:ext cx="38125" cy="38014"/>
              </a:xfrm>
              <a:custGeom>
                <a:avLst/>
                <a:gdLst>
                  <a:gd name="connsiteX0" fmla="*/ 19596 w 38125"/>
                  <a:gd name="connsiteY0" fmla="*/ 38065 h 38014"/>
                  <a:gd name="connsiteX1" fmla="*/ 33076 w 38125"/>
                  <a:gd name="connsiteY1" fmla="*/ 32498 h 38014"/>
                  <a:gd name="connsiteX2" fmla="*/ 38659 w 38125"/>
                  <a:gd name="connsiteY2" fmla="*/ 19057 h 38014"/>
                  <a:gd name="connsiteX3" fmla="*/ 33076 w 38125"/>
                  <a:gd name="connsiteY3" fmla="*/ 5617 h 38014"/>
                  <a:gd name="connsiteX4" fmla="*/ 19596 w 38125"/>
                  <a:gd name="connsiteY4" fmla="*/ 50 h 38014"/>
                  <a:gd name="connsiteX5" fmla="*/ 6117 w 38125"/>
                  <a:gd name="connsiteY5" fmla="*/ 5617 h 38014"/>
                  <a:gd name="connsiteX6" fmla="*/ 533 w 38125"/>
                  <a:gd name="connsiteY6" fmla="*/ 19057 h 38014"/>
                  <a:gd name="connsiteX7" fmla="*/ 6117 w 38125"/>
                  <a:gd name="connsiteY7" fmla="*/ 32498 h 38014"/>
                  <a:gd name="connsiteX8" fmla="*/ 19596 w 38125"/>
                  <a:gd name="connsiteY8" fmla="*/ 3806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6" y="38065"/>
                    </a:moveTo>
                    <a:cubicBezTo>
                      <a:pt x="24652" y="38065"/>
                      <a:pt x="29501" y="36062"/>
                      <a:pt x="33076" y="32498"/>
                    </a:cubicBezTo>
                    <a:cubicBezTo>
                      <a:pt x="36650" y="28933"/>
                      <a:pt x="38659" y="24098"/>
                      <a:pt x="38659" y="19057"/>
                    </a:cubicBezTo>
                    <a:cubicBezTo>
                      <a:pt x="38659" y="14017"/>
                      <a:pt x="36650" y="9181"/>
                      <a:pt x="33076" y="5617"/>
                    </a:cubicBezTo>
                    <a:cubicBezTo>
                      <a:pt x="29501" y="2053"/>
                      <a:pt x="24652" y="50"/>
                      <a:pt x="19596" y="50"/>
                    </a:cubicBezTo>
                    <a:cubicBezTo>
                      <a:pt x="14541" y="50"/>
                      <a:pt x="9692" y="2053"/>
                      <a:pt x="6117" y="5617"/>
                    </a:cubicBezTo>
                    <a:cubicBezTo>
                      <a:pt x="2542" y="9181"/>
                      <a:pt x="533" y="14017"/>
                      <a:pt x="533" y="19057"/>
                    </a:cubicBezTo>
                    <a:cubicBezTo>
                      <a:pt x="533" y="24098"/>
                      <a:pt x="2542" y="28933"/>
                      <a:pt x="6117" y="32498"/>
                    </a:cubicBezTo>
                    <a:cubicBezTo>
                      <a:pt x="9692" y="36062"/>
                      <a:pt x="14541" y="38065"/>
                      <a:pt x="19596" y="38065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50E6868E-D028-8B94-9DBA-A74CBCEE9D77}"/>
                  </a:ext>
                </a:extLst>
              </p:cNvPr>
              <p:cNvSpPr/>
              <p:nvPr/>
            </p:nvSpPr>
            <p:spPr>
              <a:xfrm>
                <a:off x="8393790" y="2586037"/>
                <a:ext cx="38125" cy="38014"/>
              </a:xfrm>
              <a:custGeom>
                <a:avLst/>
                <a:gdLst>
                  <a:gd name="connsiteX0" fmla="*/ 19618 w 38125"/>
                  <a:gd name="connsiteY0" fmla="*/ 38073 h 38014"/>
                  <a:gd name="connsiteX1" fmla="*/ 33097 w 38125"/>
                  <a:gd name="connsiteY1" fmla="*/ 32506 h 38014"/>
                  <a:gd name="connsiteX2" fmla="*/ 38680 w 38125"/>
                  <a:gd name="connsiteY2" fmla="*/ 19065 h 38014"/>
                  <a:gd name="connsiteX3" fmla="*/ 33097 w 38125"/>
                  <a:gd name="connsiteY3" fmla="*/ 5625 h 38014"/>
                  <a:gd name="connsiteX4" fmla="*/ 19618 w 38125"/>
                  <a:gd name="connsiteY4" fmla="*/ 58 h 38014"/>
                  <a:gd name="connsiteX5" fmla="*/ 6138 w 38125"/>
                  <a:gd name="connsiteY5" fmla="*/ 5625 h 38014"/>
                  <a:gd name="connsiteX6" fmla="*/ 555 w 38125"/>
                  <a:gd name="connsiteY6" fmla="*/ 19065 h 38014"/>
                  <a:gd name="connsiteX7" fmla="*/ 6138 w 38125"/>
                  <a:gd name="connsiteY7" fmla="*/ 32506 h 38014"/>
                  <a:gd name="connsiteX8" fmla="*/ 19618 w 38125"/>
                  <a:gd name="connsiteY8" fmla="*/ 3807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18" y="38073"/>
                    </a:moveTo>
                    <a:cubicBezTo>
                      <a:pt x="24673" y="38073"/>
                      <a:pt x="29522" y="36070"/>
                      <a:pt x="33097" y="32506"/>
                    </a:cubicBezTo>
                    <a:cubicBezTo>
                      <a:pt x="36672" y="28941"/>
                      <a:pt x="38680" y="24106"/>
                      <a:pt x="38680" y="19065"/>
                    </a:cubicBezTo>
                    <a:cubicBezTo>
                      <a:pt x="38680" y="14024"/>
                      <a:pt x="36672" y="9189"/>
                      <a:pt x="33097" y="5625"/>
                    </a:cubicBezTo>
                    <a:cubicBezTo>
                      <a:pt x="29522" y="2061"/>
                      <a:pt x="24673" y="58"/>
                      <a:pt x="19618" y="58"/>
                    </a:cubicBezTo>
                    <a:cubicBezTo>
                      <a:pt x="14562" y="58"/>
                      <a:pt x="9713" y="2061"/>
                      <a:pt x="6138" y="5625"/>
                    </a:cubicBezTo>
                    <a:cubicBezTo>
                      <a:pt x="2563" y="9189"/>
                      <a:pt x="555" y="14024"/>
                      <a:pt x="555" y="19065"/>
                    </a:cubicBezTo>
                    <a:cubicBezTo>
                      <a:pt x="555" y="24106"/>
                      <a:pt x="2563" y="28941"/>
                      <a:pt x="6138" y="32506"/>
                    </a:cubicBezTo>
                    <a:cubicBezTo>
                      <a:pt x="9713" y="36070"/>
                      <a:pt x="14562" y="38073"/>
                      <a:pt x="19618" y="38073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A5569EEC-FF60-95E1-5D7F-56C9E9D1793E}"/>
                  </a:ext>
                </a:extLst>
              </p:cNvPr>
              <p:cNvSpPr/>
              <p:nvPr/>
            </p:nvSpPr>
            <p:spPr>
              <a:xfrm>
                <a:off x="8385237" y="2634360"/>
                <a:ext cx="38125" cy="38014"/>
              </a:xfrm>
              <a:custGeom>
                <a:avLst/>
                <a:gdLst>
                  <a:gd name="connsiteX0" fmla="*/ 19617 w 38125"/>
                  <a:gd name="connsiteY0" fmla="*/ 38077 h 38014"/>
                  <a:gd name="connsiteX1" fmla="*/ 33096 w 38125"/>
                  <a:gd name="connsiteY1" fmla="*/ 32509 h 38014"/>
                  <a:gd name="connsiteX2" fmla="*/ 38680 w 38125"/>
                  <a:gd name="connsiteY2" fmla="*/ 19069 h 38014"/>
                  <a:gd name="connsiteX3" fmla="*/ 33096 w 38125"/>
                  <a:gd name="connsiteY3" fmla="*/ 5629 h 38014"/>
                  <a:gd name="connsiteX4" fmla="*/ 19617 w 38125"/>
                  <a:gd name="connsiteY4" fmla="*/ 62 h 38014"/>
                  <a:gd name="connsiteX5" fmla="*/ 6137 w 38125"/>
                  <a:gd name="connsiteY5" fmla="*/ 5629 h 38014"/>
                  <a:gd name="connsiteX6" fmla="*/ 554 w 38125"/>
                  <a:gd name="connsiteY6" fmla="*/ 19069 h 38014"/>
                  <a:gd name="connsiteX7" fmla="*/ 6137 w 38125"/>
                  <a:gd name="connsiteY7" fmla="*/ 32509 h 38014"/>
                  <a:gd name="connsiteX8" fmla="*/ 19617 w 38125"/>
                  <a:gd name="connsiteY8" fmla="*/ 3807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17" y="38077"/>
                    </a:moveTo>
                    <a:cubicBezTo>
                      <a:pt x="24672" y="38077"/>
                      <a:pt x="29522" y="36074"/>
                      <a:pt x="33096" y="32509"/>
                    </a:cubicBezTo>
                    <a:cubicBezTo>
                      <a:pt x="36671" y="28945"/>
                      <a:pt x="38680" y="24110"/>
                      <a:pt x="38680" y="19069"/>
                    </a:cubicBezTo>
                    <a:cubicBezTo>
                      <a:pt x="38680" y="14028"/>
                      <a:pt x="36671" y="9193"/>
                      <a:pt x="33096" y="5629"/>
                    </a:cubicBezTo>
                    <a:cubicBezTo>
                      <a:pt x="29522" y="2064"/>
                      <a:pt x="24672" y="62"/>
                      <a:pt x="19617" y="62"/>
                    </a:cubicBezTo>
                    <a:cubicBezTo>
                      <a:pt x="14561" y="62"/>
                      <a:pt x="9712" y="2064"/>
                      <a:pt x="6137" y="5629"/>
                    </a:cubicBezTo>
                    <a:cubicBezTo>
                      <a:pt x="2563" y="9193"/>
                      <a:pt x="554" y="14028"/>
                      <a:pt x="554" y="19069"/>
                    </a:cubicBezTo>
                    <a:cubicBezTo>
                      <a:pt x="554" y="24110"/>
                      <a:pt x="2563" y="28945"/>
                      <a:pt x="6137" y="32509"/>
                    </a:cubicBezTo>
                    <a:cubicBezTo>
                      <a:pt x="9712" y="36074"/>
                      <a:pt x="14561" y="38077"/>
                      <a:pt x="19617" y="38077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C12D988-BC46-6043-DFD8-663E37699DFB}"/>
                  </a:ext>
                </a:extLst>
              </p:cNvPr>
              <p:cNvSpPr/>
              <p:nvPr/>
            </p:nvSpPr>
            <p:spPr>
              <a:xfrm>
                <a:off x="8417605" y="2641782"/>
                <a:ext cx="38125" cy="38014"/>
              </a:xfrm>
              <a:custGeom>
                <a:avLst/>
                <a:gdLst>
                  <a:gd name="connsiteX0" fmla="*/ 19619 w 38125"/>
                  <a:gd name="connsiteY0" fmla="*/ 38077 h 38014"/>
                  <a:gd name="connsiteX1" fmla="*/ 33099 w 38125"/>
                  <a:gd name="connsiteY1" fmla="*/ 32510 h 38014"/>
                  <a:gd name="connsiteX2" fmla="*/ 38682 w 38125"/>
                  <a:gd name="connsiteY2" fmla="*/ 19070 h 38014"/>
                  <a:gd name="connsiteX3" fmla="*/ 33099 w 38125"/>
                  <a:gd name="connsiteY3" fmla="*/ 5629 h 38014"/>
                  <a:gd name="connsiteX4" fmla="*/ 19619 w 38125"/>
                  <a:gd name="connsiteY4" fmla="*/ 62 h 38014"/>
                  <a:gd name="connsiteX5" fmla="*/ 6140 w 38125"/>
                  <a:gd name="connsiteY5" fmla="*/ 5629 h 38014"/>
                  <a:gd name="connsiteX6" fmla="*/ 557 w 38125"/>
                  <a:gd name="connsiteY6" fmla="*/ 19070 h 38014"/>
                  <a:gd name="connsiteX7" fmla="*/ 6140 w 38125"/>
                  <a:gd name="connsiteY7" fmla="*/ 32510 h 38014"/>
                  <a:gd name="connsiteX8" fmla="*/ 19619 w 38125"/>
                  <a:gd name="connsiteY8" fmla="*/ 3807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19" y="38077"/>
                    </a:moveTo>
                    <a:cubicBezTo>
                      <a:pt x="24675" y="38077"/>
                      <a:pt x="29524" y="36074"/>
                      <a:pt x="33099" y="32510"/>
                    </a:cubicBezTo>
                    <a:cubicBezTo>
                      <a:pt x="36674" y="28946"/>
                      <a:pt x="38682" y="24111"/>
                      <a:pt x="38682" y="19070"/>
                    </a:cubicBezTo>
                    <a:cubicBezTo>
                      <a:pt x="38682" y="14029"/>
                      <a:pt x="36674" y="9194"/>
                      <a:pt x="33099" y="5629"/>
                    </a:cubicBezTo>
                    <a:cubicBezTo>
                      <a:pt x="29524" y="2065"/>
                      <a:pt x="24675" y="62"/>
                      <a:pt x="19619" y="62"/>
                    </a:cubicBezTo>
                    <a:cubicBezTo>
                      <a:pt x="14564" y="62"/>
                      <a:pt x="9715" y="2065"/>
                      <a:pt x="6140" y="5629"/>
                    </a:cubicBezTo>
                    <a:cubicBezTo>
                      <a:pt x="2565" y="9194"/>
                      <a:pt x="557" y="14029"/>
                      <a:pt x="557" y="19070"/>
                    </a:cubicBezTo>
                    <a:cubicBezTo>
                      <a:pt x="557" y="24111"/>
                      <a:pt x="2565" y="28946"/>
                      <a:pt x="6140" y="32510"/>
                    </a:cubicBezTo>
                    <a:cubicBezTo>
                      <a:pt x="9715" y="36074"/>
                      <a:pt x="14564" y="38077"/>
                      <a:pt x="19619" y="38077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89AA9FE1-F641-1E4E-834A-3CCC7858EA20}"/>
                  </a:ext>
                </a:extLst>
              </p:cNvPr>
              <p:cNvSpPr/>
              <p:nvPr/>
            </p:nvSpPr>
            <p:spPr>
              <a:xfrm>
                <a:off x="7938164" y="2643840"/>
                <a:ext cx="38125" cy="38014"/>
              </a:xfrm>
              <a:custGeom>
                <a:avLst/>
                <a:gdLst>
                  <a:gd name="connsiteX0" fmla="*/ 19582 w 38125"/>
                  <a:gd name="connsiteY0" fmla="*/ 38077 h 38014"/>
                  <a:gd name="connsiteX1" fmla="*/ 33061 w 38125"/>
                  <a:gd name="connsiteY1" fmla="*/ 32510 h 38014"/>
                  <a:gd name="connsiteX2" fmla="*/ 38645 w 38125"/>
                  <a:gd name="connsiteY2" fmla="*/ 19070 h 38014"/>
                  <a:gd name="connsiteX3" fmla="*/ 33061 w 38125"/>
                  <a:gd name="connsiteY3" fmla="*/ 5630 h 38014"/>
                  <a:gd name="connsiteX4" fmla="*/ 19582 w 38125"/>
                  <a:gd name="connsiteY4" fmla="*/ 62 h 38014"/>
                  <a:gd name="connsiteX5" fmla="*/ 6102 w 38125"/>
                  <a:gd name="connsiteY5" fmla="*/ 5630 h 38014"/>
                  <a:gd name="connsiteX6" fmla="*/ 519 w 38125"/>
                  <a:gd name="connsiteY6" fmla="*/ 19070 h 38014"/>
                  <a:gd name="connsiteX7" fmla="*/ 6102 w 38125"/>
                  <a:gd name="connsiteY7" fmla="*/ 32510 h 38014"/>
                  <a:gd name="connsiteX8" fmla="*/ 19582 w 38125"/>
                  <a:gd name="connsiteY8" fmla="*/ 3807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2" y="38077"/>
                    </a:moveTo>
                    <a:cubicBezTo>
                      <a:pt x="24637" y="38077"/>
                      <a:pt x="29486" y="36075"/>
                      <a:pt x="33061" y="32510"/>
                    </a:cubicBezTo>
                    <a:cubicBezTo>
                      <a:pt x="36636" y="28946"/>
                      <a:pt x="38645" y="24111"/>
                      <a:pt x="38645" y="19070"/>
                    </a:cubicBezTo>
                    <a:cubicBezTo>
                      <a:pt x="38645" y="14029"/>
                      <a:pt x="36636" y="9194"/>
                      <a:pt x="33061" y="5630"/>
                    </a:cubicBezTo>
                    <a:cubicBezTo>
                      <a:pt x="29486" y="2065"/>
                      <a:pt x="24637" y="62"/>
                      <a:pt x="19582" y="62"/>
                    </a:cubicBezTo>
                    <a:cubicBezTo>
                      <a:pt x="14526" y="62"/>
                      <a:pt x="9677" y="2065"/>
                      <a:pt x="6102" y="5630"/>
                    </a:cubicBezTo>
                    <a:cubicBezTo>
                      <a:pt x="2528" y="9194"/>
                      <a:pt x="519" y="14029"/>
                      <a:pt x="519" y="19070"/>
                    </a:cubicBezTo>
                    <a:cubicBezTo>
                      <a:pt x="519" y="24111"/>
                      <a:pt x="2528" y="28946"/>
                      <a:pt x="6102" y="32510"/>
                    </a:cubicBezTo>
                    <a:cubicBezTo>
                      <a:pt x="9677" y="36075"/>
                      <a:pt x="14526" y="38077"/>
                      <a:pt x="19582" y="38077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F8698840-6D95-1BBC-D722-C9E4CB17CA04}"/>
                  </a:ext>
                </a:extLst>
              </p:cNvPr>
              <p:cNvSpPr/>
              <p:nvPr/>
            </p:nvSpPr>
            <p:spPr>
              <a:xfrm>
                <a:off x="8033363" y="2691199"/>
                <a:ext cx="38125" cy="38014"/>
              </a:xfrm>
              <a:custGeom>
                <a:avLst/>
                <a:gdLst>
                  <a:gd name="connsiteX0" fmla="*/ 19589 w 38125"/>
                  <a:gd name="connsiteY0" fmla="*/ 38081 h 38014"/>
                  <a:gd name="connsiteX1" fmla="*/ 33069 w 38125"/>
                  <a:gd name="connsiteY1" fmla="*/ 32514 h 38014"/>
                  <a:gd name="connsiteX2" fmla="*/ 38652 w 38125"/>
                  <a:gd name="connsiteY2" fmla="*/ 19074 h 38014"/>
                  <a:gd name="connsiteX3" fmla="*/ 33069 w 38125"/>
                  <a:gd name="connsiteY3" fmla="*/ 5633 h 38014"/>
                  <a:gd name="connsiteX4" fmla="*/ 19589 w 38125"/>
                  <a:gd name="connsiteY4" fmla="*/ 66 h 38014"/>
                  <a:gd name="connsiteX5" fmla="*/ 6110 w 38125"/>
                  <a:gd name="connsiteY5" fmla="*/ 5633 h 38014"/>
                  <a:gd name="connsiteX6" fmla="*/ 526 w 38125"/>
                  <a:gd name="connsiteY6" fmla="*/ 19074 h 38014"/>
                  <a:gd name="connsiteX7" fmla="*/ 6110 w 38125"/>
                  <a:gd name="connsiteY7" fmla="*/ 32514 h 38014"/>
                  <a:gd name="connsiteX8" fmla="*/ 19589 w 38125"/>
                  <a:gd name="connsiteY8" fmla="*/ 3808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9" y="38081"/>
                    </a:moveTo>
                    <a:cubicBezTo>
                      <a:pt x="24645" y="38081"/>
                      <a:pt x="29494" y="36078"/>
                      <a:pt x="33069" y="32514"/>
                    </a:cubicBezTo>
                    <a:cubicBezTo>
                      <a:pt x="36643" y="28949"/>
                      <a:pt x="38652" y="24114"/>
                      <a:pt x="38652" y="19074"/>
                    </a:cubicBezTo>
                    <a:cubicBezTo>
                      <a:pt x="38652" y="14033"/>
                      <a:pt x="36643" y="9198"/>
                      <a:pt x="33069" y="5633"/>
                    </a:cubicBezTo>
                    <a:cubicBezTo>
                      <a:pt x="29494" y="2069"/>
                      <a:pt x="24645" y="66"/>
                      <a:pt x="19589" y="66"/>
                    </a:cubicBezTo>
                    <a:cubicBezTo>
                      <a:pt x="14534" y="66"/>
                      <a:pt x="9685" y="2069"/>
                      <a:pt x="6110" y="5633"/>
                    </a:cubicBezTo>
                    <a:cubicBezTo>
                      <a:pt x="2535" y="9198"/>
                      <a:pt x="526" y="14033"/>
                      <a:pt x="526" y="19074"/>
                    </a:cubicBezTo>
                    <a:cubicBezTo>
                      <a:pt x="526" y="24114"/>
                      <a:pt x="2535" y="28949"/>
                      <a:pt x="6110" y="32514"/>
                    </a:cubicBezTo>
                    <a:cubicBezTo>
                      <a:pt x="9685" y="36078"/>
                      <a:pt x="14534" y="38081"/>
                      <a:pt x="19589" y="38081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3BC65915-7D08-72A8-E172-90ABAC71CDAE}"/>
                  </a:ext>
                </a:extLst>
              </p:cNvPr>
              <p:cNvSpPr/>
              <p:nvPr/>
            </p:nvSpPr>
            <p:spPr>
              <a:xfrm>
                <a:off x="7899288" y="2576862"/>
                <a:ext cx="38125" cy="38014"/>
              </a:xfrm>
              <a:custGeom>
                <a:avLst/>
                <a:gdLst>
                  <a:gd name="connsiteX0" fmla="*/ 19579 w 38125"/>
                  <a:gd name="connsiteY0" fmla="*/ 38072 h 38014"/>
                  <a:gd name="connsiteX1" fmla="*/ 33058 w 38125"/>
                  <a:gd name="connsiteY1" fmla="*/ 32505 h 38014"/>
                  <a:gd name="connsiteX2" fmla="*/ 38641 w 38125"/>
                  <a:gd name="connsiteY2" fmla="*/ 19065 h 38014"/>
                  <a:gd name="connsiteX3" fmla="*/ 33058 w 38125"/>
                  <a:gd name="connsiteY3" fmla="*/ 5624 h 38014"/>
                  <a:gd name="connsiteX4" fmla="*/ 19579 w 38125"/>
                  <a:gd name="connsiteY4" fmla="*/ 57 h 38014"/>
                  <a:gd name="connsiteX5" fmla="*/ 6099 w 38125"/>
                  <a:gd name="connsiteY5" fmla="*/ 5624 h 38014"/>
                  <a:gd name="connsiteX6" fmla="*/ 516 w 38125"/>
                  <a:gd name="connsiteY6" fmla="*/ 19065 h 38014"/>
                  <a:gd name="connsiteX7" fmla="*/ 6099 w 38125"/>
                  <a:gd name="connsiteY7" fmla="*/ 32505 h 38014"/>
                  <a:gd name="connsiteX8" fmla="*/ 19579 w 38125"/>
                  <a:gd name="connsiteY8" fmla="*/ 3807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9" y="38072"/>
                    </a:moveTo>
                    <a:cubicBezTo>
                      <a:pt x="24634" y="38072"/>
                      <a:pt x="29483" y="36069"/>
                      <a:pt x="33058" y="32505"/>
                    </a:cubicBezTo>
                    <a:cubicBezTo>
                      <a:pt x="36633" y="28940"/>
                      <a:pt x="38641" y="24105"/>
                      <a:pt x="38641" y="19065"/>
                    </a:cubicBezTo>
                    <a:cubicBezTo>
                      <a:pt x="38641" y="14024"/>
                      <a:pt x="36633" y="9189"/>
                      <a:pt x="33058" y="5624"/>
                    </a:cubicBezTo>
                    <a:cubicBezTo>
                      <a:pt x="29483" y="2060"/>
                      <a:pt x="24634" y="57"/>
                      <a:pt x="19579" y="57"/>
                    </a:cubicBezTo>
                    <a:cubicBezTo>
                      <a:pt x="14523" y="57"/>
                      <a:pt x="9674" y="2060"/>
                      <a:pt x="6099" y="5624"/>
                    </a:cubicBezTo>
                    <a:cubicBezTo>
                      <a:pt x="2524" y="9189"/>
                      <a:pt x="516" y="14024"/>
                      <a:pt x="516" y="19065"/>
                    </a:cubicBezTo>
                    <a:cubicBezTo>
                      <a:pt x="516" y="24105"/>
                      <a:pt x="2524" y="28940"/>
                      <a:pt x="6099" y="32505"/>
                    </a:cubicBezTo>
                    <a:cubicBezTo>
                      <a:pt x="9674" y="36069"/>
                      <a:pt x="14523" y="38072"/>
                      <a:pt x="19579" y="38072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8FE3DF11-934A-62F0-DBD1-3FF991430774}"/>
                  </a:ext>
                </a:extLst>
              </p:cNvPr>
              <p:cNvSpPr/>
              <p:nvPr/>
            </p:nvSpPr>
            <p:spPr>
              <a:xfrm>
                <a:off x="8104378" y="2796452"/>
                <a:ext cx="38125" cy="38014"/>
              </a:xfrm>
              <a:custGeom>
                <a:avLst/>
                <a:gdLst>
                  <a:gd name="connsiteX0" fmla="*/ 19595 w 38125"/>
                  <a:gd name="connsiteY0" fmla="*/ 38089 h 38014"/>
                  <a:gd name="connsiteX1" fmla="*/ 33074 w 38125"/>
                  <a:gd name="connsiteY1" fmla="*/ 32522 h 38014"/>
                  <a:gd name="connsiteX2" fmla="*/ 38658 w 38125"/>
                  <a:gd name="connsiteY2" fmla="*/ 19082 h 38014"/>
                  <a:gd name="connsiteX3" fmla="*/ 33074 w 38125"/>
                  <a:gd name="connsiteY3" fmla="*/ 5642 h 38014"/>
                  <a:gd name="connsiteX4" fmla="*/ 19595 w 38125"/>
                  <a:gd name="connsiteY4" fmla="*/ 74 h 38014"/>
                  <a:gd name="connsiteX5" fmla="*/ 6115 w 38125"/>
                  <a:gd name="connsiteY5" fmla="*/ 5642 h 38014"/>
                  <a:gd name="connsiteX6" fmla="*/ 532 w 38125"/>
                  <a:gd name="connsiteY6" fmla="*/ 19082 h 38014"/>
                  <a:gd name="connsiteX7" fmla="*/ 6115 w 38125"/>
                  <a:gd name="connsiteY7" fmla="*/ 32522 h 38014"/>
                  <a:gd name="connsiteX8" fmla="*/ 19595 w 38125"/>
                  <a:gd name="connsiteY8" fmla="*/ 3808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5" y="38089"/>
                    </a:moveTo>
                    <a:cubicBezTo>
                      <a:pt x="24650" y="38089"/>
                      <a:pt x="29499" y="36087"/>
                      <a:pt x="33074" y="32522"/>
                    </a:cubicBezTo>
                    <a:cubicBezTo>
                      <a:pt x="36649" y="28958"/>
                      <a:pt x="38658" y="24123"/>
                      <a:pt x="38658" y="19082"/>
                    </a:cubicBezTo>
                    <a:cubicBezTo>
                      <a:pt x="38658" y="14041"/>
                      <a:pt x="36649" y="9206"/>
                      <a:pt x="33074" y="5642"/>
                    </a:cubicBezTo>
                    <a:cubicBezTo>
                      <a:pt x="29499" y="2077"/>
                      <a:pt x="24650" y="74"/>
                      <a:pt x="19595" y="74"/>
                    </a:cubicBezTo>
                    <a:cubicBezTo>
                      <a:pt x="14539" y="74"/>
                      <a:pt x="9690" y="2077"/>
                      <a:pt x="6115" y="5642"/>
                    </a:cubicBezTo>
                    <a:cubicBezTo>
                      <a:pt x="2541" y="9206"/>
                      <a:pt x="532" y="14041"/>
                      <a:pt x="532" y="19082"/>
                    </a:cubicBezTo>
                    <a:cubicBezTo>
                      <a:pt x="532" y="24123"/>
                      <a:pt x="2541" y="28958"/>
                      <a:pt x="6115" y="32522"/>
                    </a:cubicBezTo>
                    <a:cubicBezTo>
                      <a:pt x="9690" y="36087"/>
                      <a:pt x="14539" y="38089"/>
                      <a:pt x="19595" y="38089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6F56E2A6-180C-5A64-B5C6-617B42EEF8F0}"/>
                  </a:ext>
                </a:extLst>
              </p:cNvPr>
              <p:cNvSpPr/>
              <p:nvPr/>
            </p:nvSpPr>
            <p:spPr>
              <a:xfrm>
                <a:off x="8008251" y="2776848"/>
                <a:ext cx="38125" cy="38014"/>
              </a:xfrm>
              <a:custGeom>
                <a:avLst/>
                <a:gdLst>
                  <a:gd name="connsiteX0" fmla="*/ 19587 w 38125"/>
                  <a:gd name="connsiteY0" fmla="*/ 38088 h 38014"/>
                  <a:gd name="connsiteX1" fmla="*/ 33067 w 38125"/>
                  <a:gd name="connsiteY1" fmla="*/ 32521 h 38014"/>
                  <a:gd name="connsiteX2" fmla="*/ 38650 w 38125"/>
                  <a:gd name="connsiteY2" fmla="*/ 19080 h 38014"/>
                  <a:gd name="connsiteX3" fmla="*/ 33067 w 38125"/>
                  <a:gd name="connsiteY3" fmla="*/ 5640 h 38014"/>
                  <a:gd name="connsiteX4" fmla="*/ 19587 w 38125"/>
                  <a:gd name="connsiteY4" fmla="*/ 73 h 38014"/>
                  <a:gd name="connsiteX5" fmla="*/ 6108 w 38125"/>
                  <a:gd name="connsiteY5" fmla="*/ 5640 h 38014"/>
                  <a:gd name="connsiteX6" fmla="*/ 524 w 38125"/>
                  <a:gd name="connsiteY6" fmla="*/ 19080 h 38014"/>
                  <a:gd name="connsiteX7" fmla="*/ 6108 w 38125"/>
                  <a:gd name="connsiteY7" fmla="*/ 32521 h 38014"/>
                  <a:gd name="connsiteX8" fmla="*/ 19587 w 38125"/>
                  <a:gd name="connsiteY8" fmla="*/ 3808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7" y="38088"/>
                    </a:moveTo>
                    <a:cubicBezTo>
                      <a:pt x="24643" y="38088"/>
                      <a:pt x="29492" y="36085"/>
                      <a:pt x="33067" y="32521"/>
                    </a:cubicBezTo>
                    <a:cubicBezTo>
                      <a:pt x="36641" y="28956"/>
                      <a:pt x="38650" y="24121"/>
                      <a:pt x="38650" y="19080"/>
                    </a:cubicBezTo>
                    <a:cubicBezTo>
                      <a:pt x="38650" y="14040"/>
                      <a:pt x="36641" y="9204"/>
                      <a:pt x="33067" y="5640"/>
                    </a:cubicBezTo>
                    <a:cubicBezTo>
                      <a:pt x="29492" y="2076"/>
                      <a:pt x="24643" y="73"/>
                      <a:pt x="19587" y="73"/>
                    </a:cubicBezTo>
                    <a:cubicBezTo>
                      <a:pt x="14532" y="73"/>
                      <a:pt x="9683" y="2076"/>
                      <a:pt x="6108" y="5640"/>
                    </a:cubicBezTo>
                    <a:cubicBezTo>
                      <a:pt x="2533" y="9204"/>
                      <a:pt x="524" y="14040"/>
                      <a:pt x="524" y="19080"/>
                    </a:cubicBezTo>
                    <a:cubicBezTo>
                      <a:pt x="524" y="24121"/>
                      <a:pt x="2533" y="28956"/>
                      <a:pt x="6108" y="32521"/>
                    </a:cubicBezTo>
                    <a:cubicBezTo>
                      <a:pt x="9683" y="36085"/>
                      <a:pt x="14532" y="38088"/>
                      <a:pt x="19587" y="3808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3531D482-B101-E2F0-0388-0767EF44BB7A}"/>
                  </a:ext>
                </a:extLst>
              </p:cNvPr>
              <p:cNvSpPr/>
              <p:nvPr/>
            </p:nvSpPr>
            <p:spPr>
              <a:xfrm>
                <a:off x="7890557" y="2616896"/>
                <a:ext cx="38125" cy="38014"/>
              </a:xfrm>
              <a:custGeom>
                <a:avLst/>
                <a:gdLst>
                  <a:gd name="connsiteX0" fmla="*/ 19578 w 38125"/>
                  <a:gd name="connsiteY0" fmla="*/ 38075 h 38014"/>
                  <a:gd name="connsiteX1" fmla="*/ 33057 w 38125"/>
                  <a:gd name="connsiteY1" fmla="*/ 32508 h 38014"/>
                  <a:gd name="connsiteX2" fmla="*/ 38641 w 38125"/>
                  <a:gd name="connsiteY2" fmla="*/ 19068 h 38014"/>
                  <a:gd name="connsiteX3" fmla="*/ 33057 w 38125"/>
                  <a:gd name="connsiteY3" fmla="*/ 5627 h 38014"/>
                  <a:gd name="connsiteX4" fmla="*/ 19578 w 38125"/>
                  <a:gd name="connsiteY4" fmla="*/ 60 h 38014"/>
                  <a:gd name="connsiteX5" fmla="*/ 6099 w 38125"/>
                  <a:gd name="connsiteY5" fmla="*/ 5627 h 38014"/>
                  <a:gd name="connsiteX6" fmla="*/ 515 w 38125"/>
                  <a:gd name="connsiteY6" fmla="*/ 19068 h 38014"/>
                  <a:gd name="connsiteX7" fmla="*/ 6099 w 38125"/>
                  <a:gd name="connsiteY7" fmla="*/ 32508 h 38014"/>
                  <a:gd name="connsiteX8" fmla="*/ 19578 w 38125"/>
                  <a:gd name="connsiteY8" fmla="*/ 3807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8" y="38075"/>
                    </a:moveTo>
                    <a:cubicBezTo>
                      <a:pt x="24634" y="38075"/>
                      <a:pt x="29483" y="36072"/>
                      <a:pt x="33057" y="32508"/>
                    </a:cubicBezTo>
                    <a:cubicBezTo>
                      <a:pt x="36632" y="28944"/>
                      <a:pt x="38641" y="24109"/>
                      <a:pt x="38641" y="19068"/>
                    </a:cubicBezTo>
                    <a:cubicBezTo>
                      <a:pt x="38641" y="14027"/>
                      <a:pt x="36632" y="9192"/>
                      <a:pt x="33057" y="5627"/>
                    </a:cubicBezTo>
                    <a:cubicBezTo>
                      <a:pt x="29483" y="2063"/>
                      <a:pt x="24634" y="60"/>
                      <a:pt x="19578" y="60"/>
                    </a:cubicBezTo>
                    <a:cubicBezTo>
                      <a:pt x="14522" y="60"/>
                      <a:pt x="9673" y="2063"/>
                      <a:pt x="6099" y="5627"/>
                    </a:cubicBezTo>
                    <a:cubicBezTo>
                      <a:pt x="2524" y="9192"/>
                      <a:pt x="515" y="14027"/>
                      <a:pt x="515" y="19068"/>
                    </a:cubicBezTo>
                    <a:cubicBezTo>
                      <a:pt x="515" y="24109"/>
                      <a:pt x="2524" y="28944"/>
                      <a:pt x="6099" y="32508"/>
                    </a:cubicBezTo>
                    <a:cubicBezTo>
                      <a:pt x="9673" y="36072"/>
                      <a:pt x="14522" y="38075"/>
                      <a:pt x="19578" y="38075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1019EE81-23FD-CF41-7866-5AD37C05F707}"/>
                  </a:ext>
                </a:extLst>
              </p:cNvPr>
              <p:cNvSpPr/>
              <p:nvPr/>
            </p:nvSpPr>
            <p:spPr>
              <a:xfrm>
                <a:off x="7925557" y="2729553"/>
                <a:ext cx="38125" cy="38014"/>
              </a:xfrm>
              <a:custGeom>
                <a:avLst/>
                <a:gdLst>
                  <a:gd name="connsiteX0" fmla="*/ 19581 w 38125"/>
                  <a:gd name="connsiteY0" fmla="*/ 38084 h 38014"/>
                  <a:gd name="connsiteX1" fmla="*/ 33060 w 38125"/>
                  <a:gd name="connsiteY1" fmla="*/ 32517 h 38014"/>
                  <a:gd name="connsiteX2" fmla="*/ 38644 w 38125"/>
                  <a:gd name="connsiteY2" fmla="*/ 19077 h 38014"/>
                  <a:gd name="connsiteX3" fmla="*/ 33060 w 38125"/>
                  <a:gd name="connsiteY3" fmla="*/ 5636 h 38014"/>
                  <a:gd name="connsiteX4" fmla="*/ 19581 w 38125"/>
                  <a:gd name="connsiteY4" fmla="*/ 69 h 38014"/>
                  <a:gd name="connsiteX5" fmla="*/ 6101 w 38125"/>
                  <a:gd name="connsiteY5" fmla="*/ 5636 h 38014"/>
                  <a:gd name="connsiteX6" fmla="*/ 518 w 38125"/>
                  <a:gd name="connsiteY6" fmla="*/ 19077 h 38014"/>
                  <a:gd name="connsiteX7" fmla="*/ 6101 w 38125"/>
                  <a:gd name="connsiteY7" fmla="*/ 32517 h 38014"/>
                  <a:gd name="connsiteX8" fmla="*/ 19581 w 38125"/>
                  <a:gd name="connsiteY8" fmla="*/ 3808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1" y="38084"/>
                    </a:moveTo>
                    <a:cubicBezTo>
                      <a:pt x="24636" y="38084"/>
                      <a:pt x="29485" y="36081"/>
                      <a:pt x="33060" y="32517"/>
                    </a:cubicBezTo>
                    <a:cubicBezTo>
                      <a:pt x="36635" y="28953"/>
                      <a:pt x="38644" y="24117"/>
                      <a:pt x="38644" y="19077"/>
                    </a:cubicBezTo>
                    <a:cubicBezTo>
                      <a:pt x="38644" y="14036"/>
                      <a:pt x="36635" y="9201"/>
                      <a:pt x="33060" y="5636"/>
                    </a:cubicBezTo>
                    <a:cubicBezTo>
                      <a:pt x="29485" y="2072"/>
                      <a:pt x="24636" y="69"/>
                      <a:pt x="19581" y="69"/>
                    </a:cubicBezTo>
                    <a:cubicBezTo>
                      <a:pt x="14525" y="69"/>
                      <a:pt x="9676" y="2072"/>
                      <a:pt x="6101" y="5636"/>
                    </a:cubicBezTo>
                    <a:cubicBezTo>
                      <a:pt x="2527" y="9201"/>
                      <a:pt x="518" y="14036"/>
                      <a:pt x="518" y="19077"/>
                    </a:cubicBezTo>
                    <a:cubicBezTo>
                      <a:pt x="518" y="24117"/>
                      <a:pt x="2527" y="28953"/>
                      <a:pt x="6101" y="32517"/>
                    </a:cubicBezTo>
                    <a:cubicBezTo>
                      <a:pt x="9676" y="36081"/>
                      <a:pt x="14525" y="38084"/>
                      <a:pt x="19581" y="38084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3552AD87-C94D-4EEF-0F3C-4A549F6DC110}"/>
                  </a:ext>
                </a:extLst>
              </p:cNvPr>
              <p:cNvSpPr/>
              <p:nvPr/>
            </p:nvSpPr>
            <p:spPr>
              <a:xfrm>
                <a:off x="8136683" y="2635527"/>
                <a:ext cx="38125" cy="38014"/>
              </a:xfrm>
              <a:custGeom>
                <a:avLst/>
                <a:gdLst>
                  <a:gd name="connsiteX0" fmla="*/ 19597 w 38125"/>
                  <a:gd name="connsiteY0" fmla="*/ 38077 h 38014"/>
                  <a:gd name="connsiteX1" fmla="*/ 33077 w 38125"/>
                  <a:gd name="connsiteY1" fmla="*/ 32510 h 38014"/>
                  <a:gd name="connsiteX2" fmla="*/ 38660 w 38125"/>
                  <a:gd name="connsiteY2" fmla="*/ 19069 h 38014"/>
                  <a:gd name="connsiteX3" fmla="*/ 33077 w 38125"/>
                  <a:gd name="connsiteY3" fmla="*/ 5629 h 38014"/>
                  <a:gd name="connsiteX4" fmla="*/ 19597 w 38125"/>
                  <a:gd name="connsiteY4" fmla="*/ 62 h 38014"/>
                  <a:gd name="connsiteX5" fmla="*/ 6118 w 38125"/>
                  <a:gd name="connsiteY5" fmla="*/ 5629 h 38014"/>
                  <a:gd name="connsiteX6" fmla="*/ 535 w 38125"/>
                  <a:gd name="connsiteY6" fmla="*/ 19069 h 38014"/>
                  <a:gd name="connsiteX7" fmla="*/ 6118 w 38125"/>
                  <a:gd name="connsiteY7" fmla="*/ 32510 h 38014"/>
                  <a:gd name="connsiteX8" fmla="*/ 19597 w 38125"/>
                  <a:gd name="connsiteY8" fmla="*/ 3807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7" y="38077"/>
                    </a:moveTo>
                    <a:cubicBezTo>
                      <a:pt x="24653" y="38077"/>
                      <a:pt x="29502" y="36074"/>
                      <a:pt x="33077" y="32510"/>
                    </a:cubicBezTo>
                    <a:cubicBezTo>
                      <a:pt x="36652" y="28945"/>
                      <a:pt x="38660" y="24110"/>
                      <a:pt x="38660" y="19069"/>
                    </a:cubicBezTo>
                    <a:cubicBezTo>
                      <a:pt x="38660" y="14028"/>
                      <a:pt x="36652" y="9193"/>
                      <a:pt x="33077" y="5629"/>
                    </a:cubicBezTo>
                    <a:cubicBezTo>
                      <a:pt x="29502" y="2064"/>
                      <a:pt x="24653" y="62"/>
                      <a:pt x="19597" y="62"/>
                    </a:cubicBezTo>
                    <a:cubicBezTo>
                      <a:pt x="14542" y="62"/>
                      <a:pt x="9693" y="2064"/>
                      <a:pt x="6118" y="5629"/>
                    </a:cubicBezTo>
                    <a:cubicBezTo>
                      <a:pt x="2543" y="9193"/>
                      <a:pt x="535" y="14028"/>
                      <a:pt x="535" y="19069"/>
                    </a:cubicBezTo>
                    <a:cubicBezTo>
                      <a:pt x="535" y="24110"/>
                      <a:pt x="2543" y="28945"/>
                      <a:pt x="6118" y="32510"/>
                    </a:cubicBezTo>
                    <a:cubicBezTo>
                      <a:pt x="9693" y="36074"/>
                      <a:pt x="14542" y="38077"/>
                      <a:pt x="19597" y="38077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1180D1A7-3C2A-E3D0-6DBE-CBB487C10699}"/>
                  </a:ext>
                </a:extLst>
              </p:cNvPr>
              <p:cNvSpPr/>
              <p:nvPr/>
            </p:nvSpPr>
            <p:spPr>
              <a:xfrm>
                <a:off x="7978844" y="2439148"/>
                <a:ext cx="38125" cy="38014"/>
              </a:xfrm>
              <a:custGeom>
                <a:avLst/>
                <a:gdLst>
                  <a:gd name="connsiteX0" fmla="*/ 19585 w 38125"/>
                  <a:gd name="connsiteY0" fmla="*/ 38061 h 38014"/>
                  <a:gd name="connsiteX1" fmla="*/ 33064 w 38125"/>
                  <a:gd name="connsiteY1" fmla="*/ 32494 h 38014"/>
                  <a:gd name="connsiteX2" fmla="*/ 38648 w 38125"/>
                  <a:gd name="connsiteY2" fmla="*/ 19054 h 38014"/>
                  <a:gd name="connsiteX3" fmla="*/ 33064 w 38125"/>
                  <a:gd name="connsiteY3" fmla="*/ 5613 h 38014"/>
                  <a:gd name="connsiteX4" fmla="*/ 19585 w 38125"/>
                  <a:gd name="connsiteY4" fmla="*/ 46 h 38014"/>
                  <a:gd name="connsiteX5" fmla="*/ 6106 w 38125"/>
                  <a:gd name="connsiteY5" fmla="*/ 5613 h 38014"/>
                  <a:gd name="connsiteX6" fmla="*/ 522 w 38125"/>
                  <a:gd name="connsiteY6" fmla="*/ 19054 h 38014"/>
                  <a:gd name="connsiteX7" fmla="*/ 6106 w 38125"/>
                  <a:gd name="connsiteY7" fmla="*/ 32494 h 38014"/>
                  <a:gd name="connsiteX8" fmla="*/ 19585 w 38125"/>
                  <a:gd name="connsiteY8" fmla="*/ 3806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5" y="38061"/>
                    </a:moveTo>
                    <a:cubicBezTo>
                      <a:pt x="24640" y="38061"/>
                      <a:pt x="29490" y="36058"/>
                      <a:pt x="33064" y="32494"/>
                    </a:cubicBezTo>
                    <a:cubicBezTo>
                      <a:pt x="36639" y="28930"/>
                      <a:pt x="38648" y="24095"/>
                      <a:pt x="38648" y="19054"/>
                    </a:cubicBezTo>
                    <a:cubicBezTo>
                      <a:pt x="38648" y="14013"/>
                      <a:pt x="36639" y="9178"/>
                      <a:pt x="33064" y="5613"/>
                    </a:cubicBezTo>
                    <a:cubicBezTo>
                      <a:pt x="29490" y="2049"/>
                      <a:pt x="24640" y="46"/>
                      <a:pt x="19585" y="46"/>
                    </a:cubicBezTo>
                    <a:cubicBezTo>
                      <a:pt x="14529" y="46"/>
                      <a:pt x="9680" y="2049"/>
                      <a:pt x="6106" y="5613"/>
                    </a:cubicBezTo>
                    <a:cubicBezTo>
                      <a:pt x="2531" y="9178"/>
                      <a:pt x="522" y="14013"/>
                      <a:pt x="522" y="19054"/>
                    </a:cubicBezTo>
                    <a:cubicBezTo>
                      <a:pt x="522" y="24095"/>
                      <a:pt x="2531" y="28930"/>
                      <a:pt x="6106" y="32494"/>
                    </a:cubicBezTo>
                    <a:cubicBezTo>
                      <a:pt x="9680" y="36058"/>
                      <a:pt x="14529" y="38061"/>
                      <a:pt x="19585" y="38061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45A8E8DD-066A-4CE1-2DCF-B31539802E26}"/>
                  </a:ext>
                </a:extLst>
              </p:cNvPr>
              <p:cNvSpPr/>
              <p:nvPr/>
            </p:nvSpPr>
            <p:spPr>
              <a:xfrm>
                <a:off x="8113312" y="2500095"/>
                <a:ext cx="38125" cy="38014"/>
              </a:xfrm>
              <a:custGeom>
                <a:avLst/>
                <a:gdLst>
                  <a:gd name="connsiteX0" fmla="*/ 19596 w 38125"/>
                  <a:gd name="connsiteY0" fmla="*/ 38066 h 38014"/>
                  <a:gd name="connsiteX1" fmla="*/ 33075 w 38125"/>
                  <a:gd name="connsiteY1" fmla="*/ 32499 h 38014"/>
                  <a:gd name="connsiteX2" fmla="*/ 38658 w 38125"/>
                  <a:gd name="connsiteY2" fmla="*/ 19059 h 38014"/>
                  <a:gd name="connsiteX3" fmla="*/ 33075 w 38125"/>
                  <a:gd name="connsiteY3" fmla="*/ 5618 h 38014"/>
                  <a:gd name="connsiteX4" fmla="*/ 19596 w 38125"/>
                  <a:gd name="connsiteY4" fmla="*/ 51 h 38014"/>
                  <a:gd name="connsiteX5" fmla="*/ 6116 w 38125"/>
                  <a:gd name="connsiteY5" fmla="*/ 5618 h 38014"/>
                  <a:gd name="connsiteX6" fmla="*/ 533 w 38125"/>
                  <a:gd name="connsiteY6" fmla="*/ 19059 h 38014"/>
                  <a:gd name="connsiteX7" fmla="*/ 6116 w 38125"/>
                  <a:gd name="connsiteY7" fmla="*/ 32499 h 38014"/>
                  <a:gd name="connsiteX8" fmla="*/ 19596 w 38125"/>
                  <a:gd name="connsiteY8" fmla="*/ 3806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6" y="38066"/>
                    </a:moveTo>
                    <a:cubicBezTo>
                      <a:pt x="24651" y="38066"/>
                      <a:pt x="29500" y="36063"/>
                      <a:pt x="33075" y="32499"/>
                    </a:cubicBezTo>
                    <a:cubicBezTo>
                      <a:pt x="36650" y="28934"/>
                      <a:pt x="38658" y="24099"/>
                      <a:pt x="38658" y="19059"/>
                    </a:cubicBezTo>
                    <a:cubicBezTo>
                      <a:pt x="38658" y="14018"/>
                      <a:pt x="36650" y="9183"/>
                      <a:pt x="33075" y="5618"/>
                    </a:cubicBezTo>
                    <a:cubicBezTo>
                      <a:pt x="29500" y="2054"/>
                      <a:pt x="24651" y="51"/>
                      <a:pt x="19596" y="51"/>
                    </a:cubicBezTo>
                    <a:cubicBezTo>
                      <a:pt x="14540" y="51"/>
                      <a:pt x="9691" y="2054"/>
                      <a:pt x="6116" y="5618"/>
                    </a:cubicBezTo>
                    <a:cubicBezTo>
                      <a:pt x="2541" y="9183"/>
                      <a:pt x="533" y="14018"/>
                      <a:pt x="533" y="19059"/>
                    </a:cubicBezTo>
                    <a:cubicBezTo>
                      <a:pt x="533" y="24099"/>
                      <a:pt x="2541" y="28934"/>
                      <a:pt x="6116" y="32499"/>
                    </a:cubicBezTo>
                    <a:cubicBezTo>
                      <a:pt x="9691" y="36063"/>
                      <a:pt x="14540" y="38066"/>
                      <a:pt x="19596" y="38066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6815B111-6F3D-53E5-A529-F3596674DC8D}"/>
                  </a:ext>
                </a:extLst>
              </p:cNvPr>
              <p:cNvSpPr/>
              <p:nvPr/>
            </p:nvSpPr>
            <p:spPr>
              <a:xfrm>
                <a:off x="8255661" y="2561866"/>
                <a:ext cx="38125" cy="38014"/>
              </a:xfrm>
              <a:custGeom>
                <a:avLst/>
                <a:gdLst>
                  <a:gd name="connsiteX0" fmla="*/ 19607 w 38125"/>
                  <a:gd name="connsiteY0" fmla="*/ 38071 h 38014"/>
                  <a:gd name="connsiteX1" fmla="*/ 33086 w 38125"/>
                  <a:gd name="connsiteY1" fmla="*/ 32504 h 38014"/>
                  <a:gd name="connsiteX2" fmla="*/ 38670 w 38125"/>
                  <a:gd name="connsiteY2" fmla="*/ 19063 h 38014"/>
                  <a:gd name="connsiteX3" fmla="*/ 33086 w 38125"/>
                  <a:gd name="connsiteY3" fmla="*/ 5623 h 38014"/>
                  <a:gd name="connsiteX4" fmla="*/ 19607 w 38125"/>
                  <a:gd name="connsiteY4" fmla="*/ 56 h 38014"/>
                  <a:gd name="connsiteX5" fmla="*/ 6127 w 38125"/>
                  <a:gd name="connsiteY5" fmla="*/ 5623 h 38014"/>
                  <a:gd name="connsiteX6" fmla="*/ 544 w 38125"/>
                  <a:gd name="connsiteY6" fmla="*/ 19063 h 38014"/>
                  <a:gd name="connsiteX7" fmla="*/ 6127 w 38125"/>
                  <a:gd name="connsiteY7" fmla="*/ 32504 h 38014"/>
                  <a:gd name="connsiteX8" fmla="*/ 19607 w 38125"/>
                  <a:gd name="connsiteY8" fmla="*/ 3807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7" y="38071"/>
                    </a:moveTo>
                    <a:cubicBezTo>
                      <a:pt x="24662" y="38071"/>
                      <a:pt x="29511" y="36068"/>
                      <a:pt x="33086" y="32504"/>
                    </a:cubicBezTo>
                    <a:cubicBezTo>
                      <a:pt x="36661" y="28939"/>
                      <a:pt x="38670" y="24104"/>
                      <a:pt x="38670" y="19063"/>
                    </a:cubicBezTo>
                    <a:cubicBezTo>
                      <a:pt x="38670" y="14023"/>
                      <a:pt x="36661" y="9187"/>
                      <a:pt x="33086" y="5623"/>
                    </a:cubicBezTo>
                    <a:cubicBezTo>
                      <a:pt x="29511" y="2059"/>
                      <a:pt x="24662" y="56"/>
                      <a:pt x="19607" y="56"/>
                    </a:cubicBezTo>
                    <a:cubicBezTo>
                      <a:pt x="14551" y="56"/>
                      <a:pt x="9702" y="2059"/>
                      <a:pt x="6127" y="5623"/>
                    </a:cubicBezTo>
                    <a:cubicBezTo>
                      <a:pt x="2553" y="9187"/>
                      <a:pt x="544" y="14023"/>
                      <a:pt x="544" y="19063"/>
                    </a:cubicBezTo>
                    <a:cubicBezTo>
                      <a:pt x="544" y="24104"/>
                      <a:pt x="2553" y="28939"/>
                      <a:pt x="6127" y="32504"/>
                    </a:cubicBezTo>
                    <a:cubicBezTo>
                      <a:pt x="9702" y="36068"/>
                      <a:pt x="14551" y="38071"/>
                      <a:pt x="19607" y="38071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7D8AFE6A-9BFA-2400-6F39-7F668AC25984}"/>
                  </a:ext>
                </a:extLst>
              </p:cNvPr>
              <p:cNvSpPr/>
              <p:nvPr/>
            </p:nvSpPr>
            <p:spPr>
              <a:xfrm>
                <a:off x="8367051" y="2567554"/>
                <a:ext cx="38125" cy="38014"/>
              </a:xfrm>
              <a:custGeom>
                <a:avLst/>
                <a:gdLst>
                  <a:gd name="connsiteX0" fmla="*/ 19615 w 38125"/>
                  <a:gd name="connsiteY0" fmla="*/ 38071 h 38014"/>
                  <a:gd name="connsiteX1" fmla="*/ 33095 w 38125"/>
                  <a:gd name="connsiteY1" fmla="*/ 32504 h 38014"/>
                  <a:gd name="connsiteX2" fmla="*/ 38678 w 38125"/>
                  <a:gd name="connsiteY2" fmla="*/ 19064 h 38014"/>
                  <a:gd name="connsiteX3" fmla="*/ 33095 w 38125"/>
                  <a:gd name="connsiteY3" fmla="*/ 5624 h 38014"/>
                  <a:gd name="connsiteX4" fmla="*/ 19615 w 38125"/>
                  <a:gd name="connsiteY4" fmla="*/ 56 h 38014"/>
                  <a:gd name="connsiteX5" fmla="*/ 6136 w 38125"/>
                  <a:gd name="connsiteY5" fmla="*/ 5624 h 38014"/>
                  <a:gd name="connsiteX6" fmla="*/ 553 w 38125"/>
                  <a:gd name="connsiteY6" fmla="*/ 19064 h 38014"/>
                  <a:gd name="connsiteX7" fmla="*/ 6136 w 38125"/>
                  <a:gd name="connsiteY7" fmla="*/ 32504 h 38014"/>
                  <a:gd name="connsiteX8" fmla="*/ 19615 w 38125"/>
                  <a:gd name="connsiteY8" fmla="*/ 3807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15" y="38071"/>
                    </a:moveTo>
                    <a:cubicBezTo>
                      <a:pt x="24671" y="38071"/>
                      <a:pt x="29520" y="36069"/>
                      <a:pt x="33095" y="32504"/>
                    </a:cubicBezTo>
                    <a:cubicBezTo>
                      <a:pt x="36670" y="28940"/>
                      <a:pt x="38678" y="24105"/>
                      <a:pt x="38678" y="19064"/>
                    </a:cubicBezTo>
                    <a:cubicBezTo>
                      <a:pt x="38678" y="14023"/>
                      <a:pt x="36670" y="9188"/>
                      <a:pt x="33095" y="5624"/>
                    </a:cubicBezTo>
                    <a:cubicBezTo>
                      <a:pt x="29520" y="2059"/>
                      <a:pt x="24671" y="56"/>
                      <a:pt x="19615" y="56"/>
                    </a:cubicBezTo>
                    <a:cubicBezTo>
                      <a:pt x="14560" y="56"/>
                      <a:pt x="9711" y="2059"/>
                      <a:pt x="6136" y="5624"/>
                    </a:cubicBezTo>
                    <a:cubicBezTo>
                      <a:pt x="2561" y="9188"/>
                      <a:pt x="553" y="14023"/>
                      <a:pt x="553" y="19064"/>
                    </a:cubicBezTo>
                    <a:cubicBezTo>
                      <a:pt x="553" y="24105"/>
                      <a:pt x="2561" y="28940"/>
                      <a:pt x="6136" y="32504"/>
                    </a:cubicBezTo>
                    <a:cubicBezTo>
                      <a:pt x="9711" y="36069"/>
                      <a:pt x="14560" y="38071"/>
                      <a:pt x="19615" y="38071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CA68DE22-1EF4-A83A-E8CC-3DC6708A6A86}"/>
                  </a:ext>
                </a:extLst>
              </p:cNvPr>
              <p:cNvSpPr/>
              <p:nvPr/>
            </p:nvSpPr>
            <p:spPr>
              <a:xfrm>
                <a:off x="8398492" y="2603963"/>
                <a:ext cx="38125" cy="38014"/>
              </a:xfrm>
              <a:custGeom>
                <a:avLst/>
                <a:gdLst>
                  <a:gd name="connsiteX0" fmla="*/ 19618 w 38125"/>
                  <a:gd name="connsiteY0" fmla="*/ 38074 h 38014"/>
                  <a:gd name="connsiteX1" fmla="*/ 33097 w 38125"/>
                  <a:gd name="connsiteY1" fmla="*/ 32507 h 38014"/>
                  <a:gd name="connsiteX2" fmla="*/ 38681 w 38125"/>
                  <a:gd name="connsiteY2" fmla="*/ 19067 h 38014"/>
                  <a:gd name="connsiteX3" fmla="*/ 33097 w 38125"/>
                  <a:gd name="connsiteY3" fmla="*/ 5626 h 38014"/>
                  <a:gd name="connsiteX4" fmla="*/ 19618 w 38125"/>
                  <a:gd name="connsiteY4" fmla="*/ 59 h 38014"/>
                  <a:gd name="connsiteX5" fmla="*/ 6139 w 38125"/>
                  <a:gd name="connsiteY5" fmla="*/ 5626 h 38014"/>
                  <a:gd name="connsiteX6" fmla="*/ 555 w 38125"/>
                  <a:gd name="connsiteY6" fmla="*/ 19067 h 38014"/>
                  <a:gd name="connsiteX7" fmla="*/ 6139 w 38125"/>
                  <a:gd name="connsiteY7" fmla="*/ 32507 h 38014"/>
                  <a:gd name="connsiteX8" fmla="*/ 19618 w 38125"/>
                  <a:gd name="connsiteY8" fmla="*/ 3807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18" y="38074"/>
                    </a:moveTo>
                    <a:cubicBezTo>
                      <a:pt x="24673" y="38074"/>
                      <a:pt x="29523" y="36071"/>
                      <a:pt x="33097" y="32507"/>
                    </a:cubicBezTo>
                    <a:cubicBezTo>
                      <a:pt x="36672" y="28943"/>
                      <a:pt x="38681" y="24108"/>
                      <a:pt x="38681" y="19067"/>
                    </a:cubicBezTo>
                    <a:cubicBezTo>
                      <a:pt x="38681" y="14026"/>
                      <a:pt x="36672" y="9191"/>
                      <a:pt x="33097" y="5626"/>
                    </a:cubicBezTo>
                    <a:cubicBezTo>
                      <a:pt x="29523" y="2062"/>
                      <a:pt x="24673" y="59"/>
                      <a:pt x="19618" y="59"/>
                    </a:cubicBezTo>
                    <a:cubicBezTo>
                      <a:pt x="14562" y="59"/>
                      <a:pt x="9713" y="2062"/>
                      <a:pt x="6139" y="5626"/>
                    </a:cubicBezTo>
                    <a:cubicBezTo>
                      <a:pt x="2564" y="9191"/>
                      <a:pt x="555" y="14026"/>
                      <a:pt x="555" y="19067"/>
                    </a:cubicBezTo>
                    <a:cubicBezTo>
                      <a:pt x="555" y="24108"/>
                      <a:pt x="2564" y="28943"/>
                      <a:pt x="6139" y="32507"/>
                    </a:cubicBezTo>
                    <a:cubicBezTo>
                      <a:pt x="9713" y="36071"/>
                      <a:pt x="14562" y="38074"/>
                      <a:pt x="19618" y="38074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FD67E26C-71B9-8AB1-CBB5-78106CE69A58}"/>
                  </a:ext>
                </a:extLst>
              </p:cNvPr>
              <p:cNvSpPr/>
              <p:nvPr/>
            </p:nvSpPr>
            <p:spPr>
              <a:xfrm>
                <a:off x="8519235" y="2574289"/>
                <a:ext cx="38125" cy="38014"/>
              </a:xfrm>
              <a:custGeom>
                <a:avLst/>
                <a:gdLst>
                  <a:gd name="connsiteX0" fmla="*/ 19627 w 38125"/>
                  <a:gd name="connsiteY0" fmla="*/ 38072 h 38014"/>
                  <a:gd name="connsiteX1" fmla="*/ 33107 w 38125"/>
                  <a:gd name="connsiteY1" fmla="*/ 32505 h 38014"/>
                  <a:gd name="connsiteX2" fmla="*/ 38690 w 38125"/>
                  <a:gd name="connsiteY2" fmla="*/ 19064 h 38014"/>
                  <a:gd name="connsiteX3" fmla="*/ 33107 w 38125"/>
                  <a:gd name="connsiteY3" fmla="*/ 5624 h 38014"/>
                  <a:gd name="connsiteX4" fmla="*/ 19627 w 38125"/>
                  <a:gd name="connsiteY4" fmla="*/ 57 h 38014"/>
                  <a:gd name="connsiteX5" fmla="*/ 6148 w 38125"/>
                  <a:gd name="connsiteY5" fmla="*/ 5624 h 38014"/>
                  <a:gd name="connsiteX6" fmla="*/ 565 w 38125"/>
                  <a:gd name="connsiteY6" fmla="*/ 19064 h 38014"/>
                  <a:gd name="connsiteX7" fmla="*/ 6148 w 38125"/>
                  <a:gd name="connsiteY7" fmla="*/ 32505 h 38014"/>
                  <a:gd name="connsiteX8" fmla="*/ 19627 w 38125"/>
                  <a:gd name="connsiteY8" fmla="*/ 3807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27" y="38072"/>
                    </a:moveTo>
                    <a:cubicBezTo>
                      <a:pt x="24683" y="38072"/>
                      <a:pt x="29532" y="36069"/>
                      <a:pt x="33107" y="32505"/>
                    </a:cubicBezTo>
                    <a:cubicBezTo>
                      <a:pt x="36682" y="28940"/>
                      <a:pt x="38690" y="24105"/>
                      <a:pt x="38690" y="19064"/>
                    </a:cubicBezTo>
                    <a:cubicBezTo>
                      <a:pt x="38690" y="14024"/>
                      <a:pt x="36682" y="9188"/>
                      <a:pt x="33107" y="5624"/>
                    </a:cubicBezTo>
                    <a:cubicBezTo>
                      <a:pt x="29532" y="2060"/>
                      <a:pt x="24683" y="57"/>
                      <a:pt x="19627" y="57"/>
                    </a:cubicBezTo>
                    <a:cubicBezTo>
                      <a:pt x="14572" y="57"/>
                      <a:pt x="9723" y="2060"/>
                      <a:pt x="6148" y="5624"/>
                    </a:cubicBezTo>
                    <a:cubicBezTo>
                      <a:pt x="2573" y="9188"/>
                      <a:pt x="565" y="14024"/>
                      <a:pt x="565" y="19064"/>
                    </a:cubicBezTo>
                    <a:cubicBezTo>
                      <a:pt x="565" y="24105"/>
                      <a:pt x="2573" y="28940"/>
                      <a:pt x="6148" y="32505"/>
                    </a:cubicBezTo>
                    <a:cubicBezTo>
                      <a:pt x="9723" y="36069"/>
                      <a:pt x="14572" y="38072"/>
                      <a:pt x="19627" y="38072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B87E3EBA-ED74-132A-3550-AC1FDA7A184D}"/>
                  </a:ext>
                </a:extLst>
              </p:cNvPr>
              <p:cNvSpPr/>
              <p:nvPr/>
            </p:nvSpPr>
            <p:spPr>
              <a:xfrm>
                <a:off x="8439705" y="2963243"/>
                <a:ext cx="38125" cy="38014"/>
              </a:xfrm>
              <a:custGeom>
                <a:avLst/>
                <a:gdLst>
                  <a:gd name="connsiteX0" fmla="*/ 19621 w 38125"/>
                  <a:gd name="connsiteY0" fmla="*/ 38103 h 38014"/>
                  <a:gd name="connsiteX1" fmla="*/ 33101 w 38125"/>
                  <a:gd name="connsiteY1" fmla="*/ 32535 h 38014"/>
                  <a:gd name="connsiteX2" fmla="*/ 38684 w 38125"/>
                  <a:gd name="connsiteY2" fmla="*/ 19095 h 38014"/>
                  <a:gd name="connsiteX3" fmla="*/ 33101 w 38125"/>
                  <a:gd name="connsiteY3" fmla="*/ 5655 h 38014"/>
                  <a:gd name="connsiteX4" fmla="*/ 19621 w 38125"/>
                  <a:gd name="connsiteY4" fmla="*/ 88 h 38014"/>
                  <a:gd name="connsiteX5" fmla="*/ 6142 w 38125"/>
                  <a:gd name="connsiteY5" fmla="*/ 5655 h 38014"/>
                  <a:gd name="connsiteX6" fmla="*/ 558 w 38125"/>
                  <a:gd name="connsiteY6" fmla="*/ 19095 h 38014"/>
                  <a:gd name="connsiteX7" fmla="*/ 6142 w 38125"/>
                  <a:gd name="connsiteY7" fmla="*/ 32535 h 38014"/>
                  <a:gd name="connsiteX8" fmla="*/ 19621 w 38125"/>
                  <a:gd name="connsiteY8" fmla="*/ 3810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21" y="38103"/>
                    </a:moveTo>
                    <a:cubicBezTo>
                      <a:pt x="24677" y="38103"/>
                      <a:pt x="29526" y="36100"/>
                      <a:pt x="33101" y="32535"/>
                    </a:cubicBezTo>
                    <a:cubicBezTo>
                      <a:pt x="36675" y="28971"/>
                      <a:pt x="38684" y="24136"/>
                      <a:pt x="38684" y="19095"/>
                    </a:cubicBezTo>
                    <a:cubicBezTo>
                      <a:pt x="38684" y="14054"/>
                      <a:pt x="36675" y="9219"/>
                      <a:pt x="33101" y="5655"/>
                    </a:cubicBezTo>
                    <a:cubicBezTo>
                      <a:pt x="29526" y="2090"/>
                      <a:pt x="24677" y="88"/>
                      <a:pt x="19621" y="88"/>
                    </a:cubicBezTo>
                    <a:cubicBezTo>
                      <a:pt x="14566" y="88"/>
                      <a:pt x="9717" y="2090"/>
                      <a:pt x="6142" y="5655"/>
                    </a:cubicBezTo>
                    <a:cubicBezTo>
                      <a:pt x="2567" y="9219"/>
                      <a:pt x="558" y="14054"/>
                      <a:pt x="558" y="19095"/>
                    </a:cubicBezTo>
                    <a:cubicBezTo>
                      <a:pt x="558" y="24136"/>
                      <a:pt x="2567" y="28971"/>
                      <a:pt x="6142" y="32535"/>
                    </a:cubicBezTo>
                    <a:cubicBezTo>
                      <a:pt x="9717" y="36100"/>
                      <a:pt x="14566" y="38103"/>
                      <a:pt x="19621" y="38103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DABE5852-A724-0025-1713-7D4A3CA91765}"/>
                  </a:ext>
                </a:extLst>
              </p:cNvPr>
              <p:cNvSpPr/>
              <p:nvPr/>
            </p:nvSpPr>
            <p:spPr>
              <a:xfrm>
                <a:off x="7898500" y="2889980"/>
                <a:ext cx="38125" cy="38014"/>
              </a:xfrm>
              <a:custGeom>
                <a:avLst/>
                <a:gdLst>
                  <a:gd name="connsiteX0" fmla="*/ 19579 w 38125"/>
                  <a:gd name="connsiteY0" fmla="*/ 38097 h 38014"/>
                  <a:gd name="connsiteX1" fmla="*/ 33058 w 38125"/>
                  <a:gd name="connsiteY1" fmla="*/ 32530 h 38014"/>
                  <a:gd name="connsiteX2" fmla="*/ 38641 w 38125"/>
                  <a:gd name="connsiteY2" fmla="*/ 19089 h 38014"/>
                  <a:gd name="connsiteX3" fmla="*/ 33058 w 38125"/>
                  <a:gd name="connsiteY3" fmla="*/ 5649 h 38014"/>
                  <a:gd name="connsiteX4" fmla="*/ 19579 w 38125"/>
                  <a:gd name="connsiteY4" fmla="*/ 82 h 38014"/>
                  <a:gd name="connsiteX5" fmla="*/ 6099 w 38125"/>
                  <a:gd name="connsiteY5" fmla="*/ 5649 h 38014"/>
                  <a:gd name="connsiteX6" fmla="*/ 516 w 38125"/>
                  <a:gd name="connsiteY6" fmla="*/ 19089 h 38014"/>
                  <a:gd name="connsiteX7" fmla="*/ 6099 w 38125"/>
                  <a:gd name="connsiteY7" fmla="*/ 32530 h 38014"/>
                  <a:gd name="connsiteX8" fmla="*/ 19579 w 38125"/>
                  <a:gd name="connsiteY8" fmla="*/ 3809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9" y="38097"/>
                    </a:moveTo>
                    <a:cubicBezTo>
                      <a:pt x="24634" y="38097"/>
                      <a:pt x="29483" y="36094"/>
                      <a:pt x="33058" y="32530"/>
                    </a:cubicBezTo>
                    <a:cubicBezTo>
                      <a:pt x="36633" y="28965"/>
                      <a:pt x="38641" y="24130"/>
                      <a:pt x="38641" y="19089"/>
                    </a:cubicBezTo>
                    <a:cubicBezTo>
                      <a:pt x="38641" y="14048"/>
                      <a:pt x="36633" y="9213"/>
                      <a:pt x="33058" y="5649"/>
                    </a:cubicBezTo>
                    <a:cubicBezTo>
                      <a:pt x="29483" y="2085"/>
                      <a:pt x="24634" y="82"/>
                      <a:pt x="19579" y="82"/>
                    </a:cubicBezTo>
                    <a:cubicBezTo>
                      <a:pt x="14523" y="82"/>
                      <a:pt x="9674" y="2085"/>
                      <a:pt x="6099" y="5649"/>
                    </a:cubicBezTo>
                    <a:cubicBezTo>
                      <a:pt x="2524" y="9213"/>
                      <a:pt x="516" y="14048"/>
                      <a:pt x="516" y="19089"/>
                    </a:cubicBezTo>
                    <a:cubicBezTo>
                      <a:pt x="516" y="24130"/>
                      <a:pt x="2524" y="28965"/>
                      <a:pt x="6099" y="32530"/>
                    </a:cubicBezTo>
                    <a:cubicBezTo>
                      <a:pt x="9674" y="36094"/>
                      <a:pt x="14523" y="38097"/>
                      <a:pt x="19579" y="38097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626B9FD0-19F1-ECB6-7025-92BF3935E3E9}"/>
                  </a:ext>
                </a:extLst>
              </p:cNvPr>
              <p:cNvSpPr/>
              <p:nvPr/>
            </p:nvSpPr>
            <p:spPr>
              <a:xfrm>
                <a:off x="7906888" y="2960039"/>
                <a:ext cx="38125" cy="38014"/>
              </a:xfrm>
              <a:custGeom>
                <a:avLst/>
                <a:gdLst>
                  <a:gd name="connsiteX0" fmla="*/ 19579 w 38125"/>
                  <a:gd name="connsiteY0" fmla="*/ 38102 h 38014"/>
                  <a:gd name="connsiteX1" fmla="*/ 33059 w 38125"/>
                  <a:gd name="connsiteY1" fmla="*/ 32535 h 38014"/>
                  <a:gd name="connsiteX2" fmla="*/ 38642 w 38125"/>
                  <a:gd name="connsiteY2" fmla="*/ 19095 h 38014"/>
                  <a:gd name="connsiteX3" fmla="*/ 33059 w 38125"/>
                  <a:gd name="connsiteY3" fmla="*/ 5654 h 38014"/>
                  <a:gd name="connsiteX4" fmla="*/ 19579 w 38125"/>
                  <a:gd name="connsiteY4" fmla="*/ 87 h 38014"/>
                  <a:gd name="connsiteX5" fmla="*/ 6100 w 38125"/>
                  <a:gd name="connsiteY5" fmla="*/ 5654 h 38014"/>
                  <a:gd name="connsiteX6" fmla="*/ 516 w 38125"/>
                  <a:gd name="connsiteY6" fmla="*/ 19095 h 38014"/>
                  <a:gd name="connsiteX7" fmla="*/ 6100 w 38125"/>
                  <a:gd name="connsiteY7" fmla="*/ 32535 h 38014"/>
                  <a:gd name="connsiteX8" fmla="*/ 19579 w 38125"/>
                  <a:gd name="connsiteY8" fmla="*/ 3810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9" y="38102"/>
                    </a:moveTo>
                    <a:cubicBezTo>
                      <a:pt x="24635" y="38102"/>
                      <a:pt x="29484" y="36100"/>
                      <a:pt x="33059" y="32535"/>
                    </a:cubicBezTo>
                    <a:cubicBezTo>
                      <a:pt x="36633" y="28971"/>
                      <a:pt x="38642" y="24136"/>
                      <a:pt x="38642" y="19095"/>
                    </a:cubicBezTo>
                    <a:cubicBezTo>
                      <a:pt x="38642" y="14054"/>
                      <a:pt x="36633" y="9219"/>
                      <a:pt x="33059" y="5654"/>
                    </a:cubicBezTo>
                    <a:cubicBezTo>
                      <a:pt x="29484" y="2090"/>
                      <a:pt x="24635" y="87"/>
                      <a:pt x="19579" y="87"/>
                    </a:cubicBezTo>
                    <a:cubicBezTo>
                      <a:pt x="14524" y="87"/>
                      <a:pt x="9675" y="2090"/>
                      <a:pt x="6100" y="5654"/>
                    </a:cubicBezTo>
                    <a:cubicBezTo>
                      <a:pt x="2525" y="9219"/>
                      <a:pt x="516" y="14054"/>
                      <a:pt x="516" y="19095"/>
                    </a:cubicBezTo>
                    <a:cubicBezTo>
                      <a:pt x="516" y="24136"/>
                      <a:pt x="2525" y="28971"/>
                      <a:pt x="6100" y="32535"/>
                    </a:cubicBezTo>
                    <a:cubicBezTo>
                      <a:pt x="9675" y="36100"/>
                      <a:pt x="14524" y="38102"/>
                      <a:pt x="19579" y="38102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9F7B15F9-A252-C5E0-6BAF-C46547DFB76D}"/>
                  </a:ext>
                </a:extLst>
              </p:cNvPr>
              <p:cNvSpPr/>
              <p:nvPr/>
            </p:nvSpPr>
            <p:spPr>
              <a:xfrm>
                <a:off x="7828133" y="3034993"/>
                <a:ext cx="38125" cy="38014"/>
              </a:xfrm>
              <a:custGeom>
                <a:avLst/>
                <a:gdLst>
                  <a:gd name="connsiteX0" fmla="*/ 19573 w 38125"/>
                  <a:gd name="connsiteY0" fmla="*/ 38108 h 38014"/>
                  <a:gd name="connsiteX1" fmla="*/ 33053 w 38125"/>
                  <a:gd name="connsiteY1" fmla="*/ 32541 h 38014"/>
                  <a:gd name="connsiteX2" fmla="*/ 38636 w 38125"/>
                  <a:gd name="connsiteY2" fmla="*/ 19101 h 38014"/>
                  <a:gd name="connsiteX3" fmla="*/ 33053 w 38125"/>
                  <a:gd name="connsiteY3" fmla="*/ 5660 h 38014"/>
                  <a:gd name="connsiteX4" fmla="*/ 19573 w 38125"/>
                  <a:gd name="connsiteY4" fmla="*/ 93 h 38014"/>
                  <a:gd name="connsiteX5" fmla="*/ 6094 w 38125"/>
                  <a:gd name="connsiteY5" fmla="*/ 5660 h 38014"/>
                  <a:gd name="connsiteX6" fmla="*/ 510 w 38125"/>
                  <a:gd name="connsiteY6" fmla="*/ 19101 h 38014"/>
                  <a:gd name="connsiteX7" fmla="*/ 6094 w 38125"/>
                  <a:gd name="connsiteY7" fmla="*/ 32541 h 38014"/>
                  <a:gd name="connsiteX8" fmla="*/ 19573 w 38125"/>
                  <a:gd name="connsiteY8" fmla="*/ 3810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3" y="38108"/>
                    </a:moveTo>
                    <a:cubicBezTo>
                      <a:pt x="24629" y="38108"/>
                      <a:pt x="29478" y="36105"/>
                      <a:pt x="33053" y="32541"/>
                    </a:cubicBezTo>
                    <a:cubicBezTo>
                      <a:pt x="36627" y="28977"/>
                      <a:pt x="38636" y="24142"/>
                      <a:pt x="38636" y="19101"/>
                    </a:cubicBezTo>
                    <a:cubicBezTo>
                      <a:pt x="38636" y="14060"/>
                      <a:pt x="36627" y="9225"/>
                      <a:pt x="33053" y="5660"/>
                    </a:cubicBezTo>
                    <a:cubicBezTo>
                      <a:pt x="29478" y="2096"/>
                      <a:pt x="24629" y="93"/>
                      <a:pt x="19573" y="93"/>
                    </a:cubicBezTo>
                    <a:cubicBezTo>
                      <a:pt x="14518" y="93"/>
                      <a:pt x="9668" y="2096"/>
                      <a:pt x="6094" y="5660"/>
                    </a:cubicBezTo>
                    <a:cubicBezTo>
                      <a:pt x="2519" y="9225"/>
                      <a:pt x="510" y="14060"/>
                      <a:pt x="510" y="19101"/>
                    </a:cubicBezTo>
                    <a:cubicBezTo>
                      <a:pt x="510" y="24142"/>
                      <a:pt x="2519" y="28977"/>
                      <a:pt x="6094" y="32541"/>
                    </a:cubicBezTo>
                    <a:cubicBezTo>
                      <a:pt x="9668" y="36105"/>
                      <a:pt x="14518" y="38108"/>
                      <a:pt x="19573" y="3810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D4F71E3B-784C-C977-EFAF-606642E1133B}"/>
                  </a:ext>
                </a:extLst>
              </p:cNvPr>
              <p:cNvSpPr/>
              <p:nvPr/>
            </p:nvSpPr>
            <p:spPr>
              <a:xfrm>
                <a:off x="8019549" y="2961747"/>
                <a:ext cx="38125" cy="38014"/>
              </a:xfrm>
              <a:custGeom>
                <a:avLst/>
                <a:gdLst>
                  <a:gd name="connsiteX0" fmla="*/ 19588 w 38125"/>
                  <a:gd name="connsiteY0" fmla="*/ 38102 h 38014"/>
                  <a:gd name="connsiteX1" fmla="*/ 33068 w 38125"/>
                  <a:gd name="connsiteY1" fmla="*/ 32535 h 38014"/>
                  <a:gd name="connsiteX2" fmla="*/ 38651 w 38125"/>
                  <a:gd name="connsiteY2" fmla="*/ 19095 h 38014"/>
                  <a:gd name="connsiteX3" fmla="*/ 33068 w 38125"/>
                  <a:gd name="connsiteY3" fmla="*/ 5655 h 38014"/>
                  <a:gd name="connsiteX4" fmla="*/ 19588 w 38125"/>
                  <a:gd name="connsiteY4" fmla="*/ 87 h 38014"/>
                  <a:gd name="connsiteX5" fmla="*/ 6109 w 38125"/>
                  <a:gd name="connsiteY5" fmla="*/ 5655 h 38014"/>
                  <a:gd name="connsiteX6" fmla="*/ 525 w 38125"/>
                  <a:gd name="connsiteY6" fmla="*/ 19095 h 38014"/>
                  <a:gd name="connsiteX7" fmla="*/ 6109 w 38125"/>
                  <a:gd name="connsiteY7" fmla="*/ 32535 h 38014"/>
                  <a:gd name="connsiteX8" fmla="*/ 19588 w 38125"/>
                  <a:gd name="connsiteY8" fmla="*/ 3810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8" y="38102"/>
                    </a:moveTo>
                    <a:cubicBezTo>
                      <a:pt x="24644" y="38102"/>
                      <a:pt x="29493" y="36100"/>
                      <a:pt x="33068" y="32535"/>
                    </a:cubicBezTo>
                    <a:cubicBezTo>
                      <a:pt x="36642" y="28971"/>
                      <a:pt x="38651" y="24136"/>
                      <a:pt x="38651" y="19095"/>
                    </a:cubicBezTo>
                    <a:cubicBezTo>
                      <a:pt x="38651" y="14054"/>
                      <a:pt x="36642" y="9219"/>
                      <a:pt x="33068" y="5655"/>
                    </a:cubicBezTo>
                    <a:cubicBezTo>
                      <a:pt x="29493" y="2090"/>
                      <a:pt x="24644" y="87"/>
                      <a:pt x="19588" y="87"/>
                    </a:cubicBezTo>
                    <a:cubicBezTo>
                      <a:pt x="14533" y="87"/>
                      <a:pt x="9684" y="2090"/>
                      <a:pt x="6109" y="5655"/>
                    </a:cubicBezTo>
                    <a:cubicBezTo>
                      <a:pt x="2534" y="9219"/>
                      <a:pt x="525" y="14054"/>
                      <a:pt x="525" y="19095"/>
                    </a:cubicBezTo>
                    <a:cubicBezTo>
                      <a:pt x="525" y="24136"/>
                      <a:pt x="2534" y="28971"/>
                      <a:pt x="6109" y="32535"/>
                    </a:cubicBezTo>
                    <a:cubicBezTo>
                      <a:pt x="9684" y="36100"/>
                      <a:pt x="14533" y="38102"/>
                      <a:pt x="19588" y="38102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8D33B453-615E-F1E5-D000-DFA1DF653639}"/>
                  </a:ext>
                </a:extLst>
              </p:cNvPr>
              <p:cNvSpPr/>
              <p:nvPr/>
            </p:nvSpPr>
            <p:spPr>
              <a:xfrm>
                <a:off x="7881534" y="2951249"/>
                <a:ext cx="38125" cy="38014"/>
              </a:xfrm>
              <a:custGeom>
                <a:avLst/>
                <a:gdLst>
                  <a:gd name="connsiteX0" fmla="*/ 19577 w 38125"/>
                  <a:gd name="connsiteY0" fmla="*/ 38102 h 38014"/>
                  <a:gd name="connsiteX1" fmla="*/ 33057 w 38125"/>
                  <a:gd name="connsiteY1" fmla="*/ 32534 h 38014"/>
                  <a:gd name="connsiteX2" fmla="*/ 38640 w 38125"/>
                  <a:gd name="connsiteY2" fmla="*/ 19094 h 38014"/>
                  <a:gd name="connsiteX3" fmla="*/ 33057 w 38125"/>
                  <a:gd name="connsiteY3" fmla="*/ 5654 h 38014"/>
                  <a:gd name="connsiteX4" fmla="*/ 19577 w 38125"/>
                  <a:gd name="connsiteY4" fmla="*/ 87 h 38014"/>
                  <a:gd name="connsiteX5" fmla="*/ 6098 w 38125"/>
                  <a:gd name="connsiteY5" fmla="*/ 5654 h 38014"/>
                  <a:gd name="connsiteX6" fmla="*/ 514 w 38125"/>
                  <a:gd name="connsiteY6" fmla="*/ 19094 h 38014"/>
                  <a:gd name="connsiteX7" fmla="*/ 6098 w 38125"/>
                  <a:gd name="connsiteY7" fmla="*/ 32534 h 38014"/>
                  <a:gd name="connsiteX8" fmla="*/ 19577 w 38125"/>
                  <a:gd name="connsiteY8" fmla="*/ 3810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7" y="38102"/>
                    </a:moveTo>
                    <a:cubicBezTo>
                      <a:pt x="24633" y="38102"/>
                      <a:pt x="29482" y="36099"/>
                      <a:pt x="33057" y="32534"/>
                    </a:cubicBezTo>
                    <a:cubicBezTo>
                      <a:pt x="36631" y="28970"/>
                      <a:pt x="38640" y="24135"/>
                      <a:pt x="38640" y="19094"/>
                    </a:cubicBezTo>
                    <a:cubicBezTo>
                      <a:pt x="38640" y="14053"/>
                      <a:pt x="36631" y="9218"/>
                      <a:pt x="33057" y="5654"/>
                    </a:cubicBezTo>
                    <a:cubicBezTo>
                      <a:pt x="29482" y="2089"/>
                      <a:pt x="24633" y="87"/>
                      <a:pt x="19577" y="87"/>
                    </a:cubicBezTo>
                    <a:cubicBezTo>
                      <a:pt x="14522" y="87"/>
                      <a:pt x="9673" y="2089"/>
                      <a:pt x="6098" y="5654"/>
                    </a:cubicBezTo>
                    <a:cubicBezTo>
                      <a:pt x="2523" y="9218"/>
                      <a:pt x="514" y="14053"/>
                      <a:pt x="514" y="19094"/>
                    </a:cubicBezTo>
                    <a:cubicBezTo>
                      <a:pt x="514" y="24135"/>
                      <a:pt x="2523" y="28970"/>
                      <a:pt x="6098" y="32534"/>
                    </a:cubicBezTo>
                    <a:cubicBezTo>
                      <a:pt x="9673" y="36099"/>
                      <a:pt x="14522" y="38102"/>
                      <a:pt x="19577" y="38102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01DA01DD-4802-4E05-94BD-DA1270B58ACF}"/>
                  </a:ext>
                </a:extLst>
              </p:cNvPr>
              <p:cNvSpPr/>
              <p:nvPr/>
            </p:nvSpPr>
            <p:spPr>
              <a:xfrm>
                <a:off x="7959285" y="3168271"/>
                <a:ext cx="38125" cy="38014"/>
              </a:xfrm>
              <a:custGeom>
                <a:avLst/>
                <a:gdLst>
                  <a:gd name="connsiteX0" fmla="*/ 19583 w 38125"/>
                  <a:gd name="connsiteY0" fmla="*/ 38119 h 38014"/>
                  <a:gd name="connsiteX1" fmla="*/ 33063 w 38125"/>
                  <a:gd name="connsiteY1" fmla="*/ 32552 h 38014"/>
                  <a:gd name="connsiteX2" fmla="*/ 38646 w 38125"/>
                  <a:gd name="connsiteY2" fmla="*/ 19111 h 38014"/>
                  <a:gd name="connsiteX3" fmla="*/ 33063 w 38125"/>
                  <a:gd name="connsiteY3" fmla="*/ 5671 h 38014"/>
                  <a:gd name="connsiteX4" fmla="*/ 19583 w 38125"/>
                  <a:gd name="connsiteY4" fmla="*/ 104 h 38014"/>
                  <a:gd name="connsiteX5" fmla="*/ 6104 w 38125"/>
                  <a:gd name="connsiteY5" fmla="*/ 5671 h 38014"/>
                  <a:gd name="connsiteX6" fmla="*/ 521 w 38125"/>
                  <a:gd name="connsiteY6" fmla="*/ 19111 h 38014"/>
                  <a:gd name="connsiteX7" fmla="*/ 6104 w 38125"/>
                  <a:gd name="connsiteY7" fmla="*/ 32552 h 38014"/>
                  <a:gd name="connsiteX8" fmla="*/ 19583 w 38125"/>
                  <a:gd name="connsiteY8" fmla="*/ 3811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3" y="38119"/>
                    </a:moveTo>
                    <a:cubicBezTo>
                      <a:pt x="24639" y="38119"/>
                      <a:pt x="29488" y="36116"/>
                      <a:pt x="33063" y="32552"/>
                    </a:cubicBezTo>
                    <a:cubicBezTo>
                      <a:pt x="36638" y="28987"/>
                      <a:pt x="38646" y="24152"/>
                      <a:pt x="38646" y="19111"/>
                    </a:cubicBezTo>
                    <a:cubicBezTo>
                      <a:pt x="38646" y="14070"/>
                      <a:pt x="36638" y="9235"/>
                      <a:pt x="33063" y="5671"/>
                    </a:cubicBezTo>
                    <a:cubicBezTo>
                      <a:pt x="29488" y="2107"/>
                      <a:pt x="24639" y="104"/>
                      <a:pt x="19583" y="104"/>
                    </a:cubicBezTo>
                    <a:cubicBezTo>
                      <a:pt x="14528" y="104"/>
                      <a:pt x="9679" y="2107"/>
                      <a:pt x="6104" y="5671"/>
                    </a:cubicBezTo>
                    <a:cubicBezTo>
                      <a:pt x="2529" y="9235"/>
                      <a:pt x="521" y="14070"/>
                      <a:pt x="521" y="19111"/>
                    </a:cubicBezTo>
                    <a:cubicBezTo>
                      <a:pt x="521" y="24152"/>
                      <a:pt x="2529" y="28987"/>
                      <a:pt x="6104" y="32552"/>
                    </a:cubicBezTo>
                    <a:cubicBezTo>
                      <a:pt x="9679" y="36116"/>
                      <a:pt x="14528" y="38119"/>
                      <a:pt x="19583" y="38119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74C3E8A1-9EBA-6C29-F05E-8A8C673C0321}"/>
                  </a:ext>
                </a:extLst>
              </p:cNvPr>
              <p:cNvSpPr/>
              <p:nvPr/>
            </p:nvSpPr>
            <p:spPr>
              <a:xfrm>
                <a:off x="7893455" y="3207984"/>
                <a:ext cx="38125" cy="38014"/>
              </a:xfrm>
              <a:custGeom>
                <a:avLst/>
                <a:gdLst>
                  <a:gd name="connsiteX0" fmla="*/ 19578 w 38125"/>
                  <a:gd name="connsiteY0" fmla="*/ 38122 h 38014"/>
                  <a:gd name="connsiteX1" fmla="*/ 33058 w 38125"/>
                  <a:gd name="connsiteY1" fmla="*/ 32555 h 38014"/>
                  <a:gd name="connsiteX2" fmla="*/ 38641 w 38125"/>
                  <a:gd name="connsiteY2" fmla="*/ 19114 h 38014"/>
                  <a:gd name="connsiteX3" fmla="*/ 33058 w 38125"/>
                  <a:gd name="connsiteY3" fmla="*/ 5674 h 38014"/>
                  <a:gd name="connsiteX4" fmla="*/ 19578 w 38125"/>
                  <a:gd name="connsiteY4" fmla="*/ 107 h 38014"/>
                  <a:gd name="connsiteX5" fmla="*/ 6099 w 38125"/>
                  <a:gd name="connsiteY5" fmla="*/ 5674 h 38014"/>
                  <a:gd name="connsiteX6" fmla="*/ 515 w 38125"/>
                  <a:gd name="connsiteY6" fmla="*/ 19114 h 38014"/>
                  <a:gd name="connsiteX7" fmla="*/ 6099 w 38125"/>
                  <a:gd name="connsiteY7" fmla="*/ 32555 h 38014"/>
                  <a:gd name="connsiteX8" fmla="*/ 19578 w 38125"/>
                  <a:gd name="connsiteY8" fmla="*/ 3812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8" y="38122"/>
                    </a:moveTo>
                    <a:cubicBezTo>
                      <a:pt x="24634" y="38122"/>
                      <a:pt x="29483" y="36119"/>
                      <a:pt x="33058" y="32555"/>
                    </a:cubicBezTo>
                    <a:cubicBezTo>
                      <a:pt x="36632" y="28990"/>
                      <a:pt x="38641" y="24155"/>
                      <a:pt x="38641" y="19114"/>
                    </a:cubicBezTo>
                    <a:cubicBezTo>
                      <a:pt x="38641" y="14074"/>
                      <a:pt x="36632" y="9238"/>
                      <a:pt x="33058" y="5674"/>
                    </a:cubicBezTo>
                    <a:cubicBezTo>
                      <a:pt x="29483" y="2110"/>
                      <a:pt x="24634" y="107"/>
                      <a:pt x="19578" y="107"/>
                    </a:cubicBezTo>
                    <a:cubicBezTo>
                      <a:pt x="14523" y="107"/>
                      <a:pt x="9674" y="2110"/>
                      <a:pt x="6099" y="5674"/>
                    </a:cubicBezTo>
                    <a:cubicBezTo>
                      <a:pt x="2524" y="9238"/>
                      <a:pt x="515" y="14074"/>
                      <a:pt x="515" y="19114"/>
                    </a:cubicBezTo>
                    <a:cubicBezTo>
                      <a:pt x="515" y="24155"/>
                      <a:pt x="2524" y="28990"/>
                      <a:pt x="6099" y="32555"/>
                    </a:cubicBezTo>
                    <a:cubicBezTo>
                      <a:pt x="9674" y="36119"/>
                      <a:pt x="14523" y="38122"/>
                      <a:pt x="19578" y="38122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7E85FA3B-47B9-3BA4-C0DD-F14BF55636AA}"/>
                  </a:ext>
                </a:extLst>
              </p:cNvPr>
              <p:cNvSpPr/>
              <p:nvPr/>
            </p:nvSpPr>
            <p:spPr>
              <a:xfrm>
                <a:off x="7868381" y="2975091"/>
                <a:ext cx="38125" cy="38014"/>
              </a:xfrm>
              <a:custGeom>
                <a:avLst/>
                <a:gdLst>
                  <a:gd name="connsiteX0" fmla="*/ 19576 w 38125"/>
                  <a:gd name="connsiteY0" fmla="*/ 38103 h 38014"/>
                  <a:gd name="connsiteX1" fmla="*/ 33056 w 38125"/>
                  <a:gd name="connsiteY1" fmla="*/ 32536 h 38014"/>
                  <a:gd name="connsiteX2" fmla="*/ 38639 w 38125"/>
                  <a:gd name="connsiteY2" fmla="*/ 19096 h 38014"/>
                  <a:gd name="connsiteX3" fmla="*/ 33056 w 38125"/>
                  <a:gd name="connsiteY3" fmla="*/ 5656 h 38014"/>
                  <a:gd name="connsiteX4" fmla="*/ 19576 w 38125"/>
                  <a:gd name="connsiteY4" fmla="*/ 89 h 38014"/>
                  <a:gd name="connsiteX5" fmla="*/ 6097 w 38125"/>
                  <a:gd name="connsiteY5" fmla="*/ 5656 h 38014"/>
                  <a:gd name="connsiteX6" fmla="*/ 513 w 38125"/>
                  <a:gd name="connsiteY6" fmla="*/ 19096 h 38014"/>
                  <a:gd name="connsiteX7" fmla="*/ 6097 w 38125"/>
                  <a:gd name="connsiteY7" fmla="*/ 32536 h 38014"/>
                  <a:gd name="connsiteX8" fmla="*/ 19576 w 38125"/>
                  <a:gd name="connsiteY8" fmla="*/ 3810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6" y="38103"/>
                    </a:moveTo>
                    <a:cubicBezTo>
                      <a:pt x="24632" y="38103"/>
                      <a:pt x="29481" y="36101"/>
                      <a:pt x="33056" y="32536"/>
                    </a:cubicBezTo>
                    <a:cubicBezTo>
                      <a:pt x="36630" y="28972"/>
                      <a:pt x="38639" y="24137"/>
                      <a:pt x="38639" y="19096"/>
                    </a:cubicBezTo>
                    <a:cubicBezTo>
                      <a:pt x="38639" y="14055"/>
                      <a:pt x="36630" y="9220"/>
                      <a:pt x="33056" y="5656"/>
                    </a:cubicBezTo>
                    <a:cubicBezTo>
                      <a:pt x="29481" y="2091"/>
                      <a:pt x="24632" y="89"/>
                      <a:pt x="19576" y="89"/>
                    </a:cubicBezTo>
                    <a:cubicBezTo>
                      <a:pt x="14521" y="89"/>
                      <a:pt x="9672" y="2091"/>
                      <a:pt x="6097" y="5656"/>
                    </a:cubicBezTo>
                    <a:cubicBezTo>
                      <a:pt x="2522" y="9220"/>
                      <a:pt x="513" y="14055"/>
                      <a:pt x="513" y="19096"/>
                    </a:cubicBezTo>
                    <a:cubicBezTo>
                      <a:pt x="513" y="24137"/>
                      <a:pt x="2522" y="28972"/>
                      <a:pt x="6097" y="32536"/>
                    </a:cubicBezTo>
                    <a:cubicBezTo>
                      <a:pt x="9672" y="36101"/>
                      <a:pt x="14521" y="38103"/>
                      <a:pt x="19576" y="38103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4DC1CFAC-7BE3-7EBF-C319-607A9E62D269}"/>
                  </a:ext>
                </a:extLst>
              </p:cNvPr>
              <p:cNvSpPr/>
              <p:nvPr/>
            </p:nvSpPr>
            <p:spPr>
              <a:xfrm>
                <a:off x="7851174" y="3085906"/>
                <a:ext cx="38125" cy="38014"/>
              </a:xfrm>
              <a:custGeom>
                <a:avLst/>
                <a:gdLst>
                  <a:gd name="connsiteX0" fmla="*/ 19575 w 38125"/>
                  <a:gd name="connsiteY0" fmla="*/ 38112 h 38014"/>
                  <a:gd name="connsiteX1" fmla="*/ 33054 w 38125"/>
                  <a:gd name="connsiteY1" fmla="*/ 32545 h 38014"/>
                  <a:gd name="connsiteX2" fmla="*/ 38638 w 38125"/>
                  <a:gd name="connsiteY2" fmla="*/ 19105 h 38014"/>
                  <a:gd name="connsiteX3" fmla="*/ 33054 w 38125"/>
                  <a:gd name="connsiteY3" fmla="*/ 5664 h 38014"/>
                  <a:gd name="connsiteX4" fmla="*/ 19575 w 38125"/>
                  <a:gd name="connsiteY4" fmla="*/ 97 h 38014"/>
                  <a:gd name="connsiteX5" fmla="*/ 6095 w 38125"/>
                  <a:gd name="connsiteY5" fmla="*/ 5664 h 38014"/>
                  <a:gd name="connsiteX6" fmla="*/ 512 w 38125"/>
                  <a:gd name="connsiteY6" fmla="*/ 19105 h 38014"/>
                  <a:gd name="connsiteX7" fmla="*/ 6095 w 38125"/>
                  <a:gd name="connsiteY7" fmla="*/ 32545 h 38014"/>
                  <a:gd name="connsiteX8" fmla="*/ 19575 w 38125"/>
                  <a:gd name="connsiteY8" fmla="*/ 3811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5" y="38112"/>
                    </a:moveTo>
                    <a:cubicBezTo>
                      <a:pt x="24630" y="38112"/>
                      <a:pt x="29480" y="36109"/>
                      <a:pt x="33054" y="32545"/>
                    </a:cubicBezTo>
                    <a:cubicBezTo>
                      <a:pt x="36629" y="28981"/>
                      <a:pt x="38638" y="24146"/>
                      <a:pt x="38638" y="19105"/>
                    </a:cubicBezTo>
                    <a:cubicBezTo>
                      <a:pt x="38638" y="14064"/>
                      <a:pt x="36629" y="9229"/>
                      <a:pt x="33054" y="5664"/>
                    </a:cubicBezTo>
                    <a:cubicBezTo>
                      <a:pt x="29480" y="2100"/>
                      <a:pt x="24630" y="97"/>
                      <a:pt x="19575" y="97"/>
                    </a:cubicBezTo>
                    <a:cubicBezTo>
                      <a:pt x="14519" y="97"/>
                      <a:pt x="9670" y="2100"/>
                      <a:pt x="6095" y="5664"/>
                    </a:cubicBezTo>
                    <a:cubicBezTo>
                      <a:pt x="2521" y="9229"/>
                      <a:pt x="512" y="14064"/>
                      <a:pt x="512" y="19105"/>
                    </a:cubicBezTo>
                    <a:cubicBezTo>
                      <a:pt x="512" y="24146"/>
                      <a:pt x="2521" y="28981"/>
                      <a:pt x="6095" y="32545"/>
                    </a:cubicBezTo>
                    <a:cubicBezTo>
                      <a:pt x="9670" y="36109"/>
                      <a:pt x="14519" y="38112"/>
                      <a:pt x="19575" y="38112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846D2516-C22E-5E0D-22E2-790A741350ED}"/>
                  </a:ext>
                </a:extLst>
              </p:cNvPr>
              <p:cNvSpPr/>
              <p:nvPr/>
            </p:nvSpPr>
            <p:spPr>
              <a:xfrm>
                <a:off x="7990624" y="2922555"/>
                <a:ext cx="38125" cy="38014"/>
              </a:xfrm>
              <a:custGeom>
                <a:avLst/>
                <a:gdLst>
                  <a:gd name="connsiteX0" fmla="*/ 19586 w 38125"/>
                  <a:gd name="connsiteY0" fmla="*/ 38099 h 38014"/>
                  <a:gd name="connsiteX1" fmla="*/ 33065 w 38125"/>
                  <a:gd name="connsiteY1" fmla="*/ 32532 h 38014"/>
                  <a:gd name="connsiteX2" fmla="*/ 38649 w 38125"/>
                  <a:gd name="connsiteY2" fmla="*/ 19092 h 38014"/>
                  <a:gd name="connsiteX3" fmla="*/ 33065 w 38125"/>
                  <a:gd name="connsiteY3" fmla="*/ 5652 h 38014"/>
                  <a:gd name="connsiteX4" fmla="*/ 19586 w 38125"/>
                  <a:gd name="connsiteY4" fmla="*/ 84 h 38014"/>
                  <a:gd name="connsiteX5" fmla="*/ 6106 w 38125"/>
                  <a:gd name="connsiteY5" fmla="*/ 5652 h 38014"/>
                  <a:gd name="connsiteX6" fmla="*/ 523 w 38125"/>
                  <a:gd name="connsiteY6" fmla="*/ 19092 h 38014"/>
                  <a:gd name="connsiteX7" fmla="*/ 6106 w 38125"/>
                  <a:gd name="connsiteY7" fmla="*/ 32532 h 38014"/>
                  <a:gd name="connsiteX8" fmla="*/ 19586 w 38125"/>
                  <a:gd name="connsiteY8" fmla="*/ 3809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6" y="38099"/>
                    </a:moveTo>
                    <a:cubicBezTo>
                      <a:pt x="24641" y="38099"/>
                      <a:pt x="29491" y="36097"/>
                      <a:pt x="33065" y="32532"/>
                    </a:cubicBezTo>
                    <a:cubicBezTo>
                      <a:pt x="36640" y="28968"/>
                      <a:pt x="38649" y="24133"/>
                      <a:pt x="38649" y="19092"/>
                    </a:cubicBezTo>
                    <a:cubicBezTo>
                      <a:pt x="38649" y="14051"/>
                      <a:pt x="36640" y="9216"/>
                      <a:pt x="33065" y="5652"/>
                    </a:cubicBezTo>
                    <a:cubicBezTo>
                      <a:pt x="29491" y="2087"/>
                      <a:pt x="24641" y="84"/>
                      <a:pt x="19586" y="84"/>
                    </a:cubicBezTo>
                    <a:cubicBezTo>
                      <a:pt x="14530" y="84"/>
                      <a:pt x="9681" y="2087"/>
                      <a:pt x="6106" y="5652"/>
                    </a:cubicBezTo>
                    <a:cubicBezTo>
                      <a:pt x="2532" y="9216"/>
                      <a:pt x="523" y="14051"/>
                      <a:pt x="523" y="19092"/>
                    </a:cubicBezTo>
                    <a:cubicBezTo>
                      <a:pt x="523" y="24133"/>
                      <a:pt x="2532" y="28968"/>
                      <a:pt x="6106" y="32532"/>
                    </a:cubicBezTo>
                    <a:cubicBezTo>
                      <a:pt x="9681" y="36097"/>
                      <a:pt x="14530" y="38099"/>
                      <a:pt x="19586" y="38099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BC7470A2-FD44-93C1-359D-6A2CA55D1674}"/>
                  </a:ext>
                </a:extLst>
              </p:cNvPr>
              <p:cNvSpPr/>
              <p:nvPr/>
            </p:nvSpPr>
            <p:spPr>
              <a:xfrm>
                <a:off x="8225236" y="2729439"/>
                <a:ext cx="38125" cy="38014"/>
              </a:xfrm>
              <a:custGeom>
                <a:avLst/>
                <a:gdLst>
                  <a:gd name="connsiteX0" fmla="*/ 19604 w 38125"/>
                  <a:gd name="connsiteY0" fmla="*/ 38084 h 38014"/>
                  <a:gd name="connsiteX1" fmla="*/ 33084 w 38125"/>
                  <a:gd name="connsiteY1" fmla="*/ 32517 h 38014"/>
                  <a:gd name="connsiteX2" fmla="*/ 38667 w 38125"/>
                  <a:gd name="connsiteY2" fmla="*/ 19077 h 38014"/>
                  <a:gd name="connsiteX3" fmla="*/ 33084 w 38125"/>
                  <a:gd name="connsiteY3" fmla="*/ 5636 h 38014"/>
                  <a:gd name="connsiteX4" fmla="*/ 19604 w 38125"/>
                  <a:gd name="connsiteY4" fmla="*/ 69 h 38014"/>
                  <a:gd name="connsiteX5" fmla="*/ 6125 w 38125"/>
                  <a:gd name="connsiteY5" fmla="*/ 5636 h 38014"/>
                  <a:gd name="connsiteX6" fmla="*/ 542 w 38125"/>
                  <a:gd name="connsiteY6" fmla="*/ 19077 h 38014"/>
                  <a:gd name="connsiteX7" fmla="*/ 6125 w 38125"/>
                  <a:gd name="connsiteY7" fmla="*/ 32517 h 38014"/>
                  <a:gd name="connsiteX8" fmla="*/ 19604 w 38125"/>
                  <a:gd name="connsiteY8" fmla="*/ 3808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4" y="38084"/>
                    </a:moveTo>
                    <a:cubicBezTo>
                      <a:pt x="24660" y="38084"/>
                      <a:pt x="29509" y="36081"/>
                      <a:pt x="33084" y="32517"/>
                    </a:cubicBezTo>
                    <a:cubicBezTo>
                      <a:pt x="36659" y="28953"/>
                      <a:pt x="38667" y="24117"/>
                      <a:pt x="38667" y="19077"/>
                    </a:cubicBezTo>
                    <a:cubicBezTo>
                      <a:pt x="38667" y="14036"/>
                      <a:pt x="36659" y="9201"/>
                      <a:pt x="33084" y="5636"/>
                    </a:cubicBezTo>
                    <a:cubicBezTo>
                      <a:pt x="29509" y="2072"/>
                      <a:pt x="24660" y="69"/>
                      <a:pt x="19604" y="69"/>
                    </a:cubicBezTo>
                    <a:cubicBezTo>
                      <a:pt x="14549" y="69"/>
                      <a:pt x="9700" y="2072"/>
                      <a:pt x="6125" y="5636"/>
                    </a:cubicBezTo>
                    <a:cubicBezTo>
                      <a:pt x="2550" y="9201"/>
                      <a:pt x="542" y="14036"/>
                      <a:pt x="542" y="19077"/>
                    </a:cubicBezTo>
                    <a:cubicBezTo>
                      <a:pt x="542" y="24117"/>
                      <a:pt x="2550" y="28953"/>
                      <a:pt x="6125" y="32517"/>
                    </a:cubicBezTo>
                    <a:cubicBezTo>
                      <a:pt x="9700" y="36081"/>
                      <a:pt x="14549" y="38084"/>
                      <a:pt x="19604" y="38084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520A1363-84D1-622A-4632-353933E19FE0}"/>
                  </a:ext>
                </a:extLst>
              </p:cNvPr>
              <p:cNvSpPr/>
              <p:nvPr/>
            </p:nvSpPr>
            <p:spPr>
              <a:xfrm>
                <a:off x="8424239" y="3031025"/>
                <a:ext cx="38125" cy="38014"/>
              </a:xfrm>
              <a:custGeom>
                <a:avLst/>
                <a:gdLst>
                  <a:gd name="connsiteX0" fmla="*/ 19620 w 38125"/>
                  <a:gd name="connsiteY0" fmla="*/ 38108 h 38014"/>
                  <a:gd name="connsiteX1" fmla="*/ 33099 w 38125"/>
                  <a:gd name="connsiteY1" fmla="*/ 32541 h 38014"/>
                  <a:gd name="connsiteX2" fmla="*/ 38683 w 38125"/>
                  <a:gd name="connsiteY2" fmla="*/ 19100 h 38014"/>
                  <a:gd name="connsiteX3" fmla="*/ 33099 w 38125"/>
                  <a:gd name="connsiteY3" fmla="*/ 5660 h 38014"/>
                  <a:gd name="connsiteX4" fmla="*/ 19620 w 38125"/>
                  <a:gd name="connsiteY4" fmla="*/ 93 h 38014"/>
                  <a:gd name="connsiteX5" fmla="*/ 6141 w 38125"/>
                  <a:gd name="connsiteY5" fmla="*/ 5660 h 38014"/>
                  <a:gd name="connsiteX6" fmla="*/ 557 w 38125"/>
                  <a:gd name="connsiteY6" fmla="*/ 19100 h 38014"/>
                  <a:gd name="connsiteX7" fmla="*/ 6141 w 38125"/>
                  <a:gd name="connsiteY7" fmla="*/ 32541 h 38014"/>
                  <a:gd name="connsiteX8" fmla="*/ 19620 w 38125"/>
                  <a:gd name="connsiteY8" fmla="*/ 3810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20" y="38108"/>
                    </a:moveTo>
                    <a:cubicBezTo>
                      <a:pt x="24676" y="38108"/>
                      <a:pt x="29525" y="36105"/>
                      <a:pt x="33099" y="32541"/>
                    </a:cubicBezTo>
                    <a:cubicBezTo>
                      <a:pt x="36674" y="28976"/>
                      <a:pt x="38683" y="24141"/>
                      <a:pt x="38683" y="19100"/>
                    </a:cubicBezTo>
                    <a:cubicBezTo>
                      <a:pt x="38683" y="14060"/>
                      <a:pt x="36674" y="9225"/>
                      <a:pt x="33099" y="5660"/>
                    </a:cubicBezTo>
                    <a:cubicBezTo>
                      <a:pt x="29525" y="2096"/>
                      <a:pt x="24676" y="93"/>
                      <a:pt x="19620" y="93"/>
                    </a:cubicBezTo>
                    <a:cubicBezTo>
                      <a:pt x="14564" y="93"/>
                      <a:pt x="9715" y="2096"/>
                      <a:pt x="6141" y="5660"/>
                    </a:cubicBezTo>
                    <a:cubicBezTo>
                      <a:pt x="2566" y="9225"/>
                      <a:pt x="557" y="14060"/>
                      <a:pt x="557" y="19100"/>
                    </a:cubicBezTo>
                    <a:cubicBezTo>
                      <a:pt x="557" y="24141"/>
                      <a:pt x="2566" y="28976"/>
                      <a:pt x="6141" y="32541"/>
                    </a:cubicBezTo>
                    <a:cubicBezTo>
                      <a:pt x="9715" y="36105"/>
                      <a:pt x="14564" y="38108"/>
                      <a:pt x="19620" y="3810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6C8EC1A1-DECE-1608-829C-19EBC07C5F15}"/>
                  </a:ext>
                </a:extLst>
              </p:cNvPr>
              <p:cNvSpPr/>
              <p:nvPr/>
            </p:nvSpPr>
            <p:spPr>
              <a:xfrm>
                <a:off x="8391159" y="2791580"/>
                <a:ext cx="38125" cy="38014"/>
              </a:xfrm>
              <a:custGeom>
                <a:avLst/>
                <a:gdLst>
                  <a:gd name="connsiteX0" fmla="*/ 19617 w 38125"/>
                  <a:gd name="connsiteY0" fmla="*/ 38089 h 38014"/>
                  <a:gd name="connsiteX1" fmla="*/ 33097 w 38125"/>
                  <a:gd name="connsiteY1" fmla="*/ 32522 h 38014"/>
                  <a:gd name="connsiteX2" fmla="*/ 38680 w 38125"/>
                  <a:gd name="connsiteY2" fmla="*/ 19082 h 38014"/>
                  <a:gd name="connsiteX3" fmla="*/ 33097 w 38125"/>
                  <a:gd name="connsiteY3" fmla="*/ 5641 h 38014"/>
                  <a:gd name="connsiteX4" fmla="*/ 19617 w 38125"/>
                  <a:gd name="connsiteY4" fmla="*/ 74 h 38014"/>
                  <a:gd name="connsiteX5" fmla="*/ 6138 w 38125"/>
                  <a:gd name="connsiteY5" fmla="*/ 5641 h 38014"/>
                  <a:gd name="connsiteX6" fmla="*/ 555 w 38125"/>
                  <a:gd name="connsiteY6" fmla="*/ 19082 h 38014"/>
                  <a:gd name="connsiteX7" fmla="*/ 6138 w 38125"/>
                  <a:gd name="connsiteY7" fmla="*/ 32522 h 38014"/>
                  <a:gd name="connsiteX8" fmla="*/ 19617 w 38125"/>
                  <a:gd name="connsiteY8" fmla="*/ 3808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17" y="38089"/>
                    </a:moveTo>
                    <a:cubicBezTo>
                      <a:pt x="24673" y="38089"/>
                      <a:pt x="29522" y="36086"/>
                      <a:pt x="33097" y="32522"/>
                    </a:cubicBezTo>
                    <a:cubicBezTo>
                      <a:pt x="36672" y="28957"/>
                      <a:pt x="38680" y="24122"/>
                      <a:pt x="38680" y="19082"/>
                    </a:cubicBezTo>
                    <a:cubicBezTo>
                      <a:pt x="38680" y="14041"/>
                      <a:pt x="36672" y="9206"/>
                      <a:pt x="33097" y="5641"/>
                    </a:cubicBezTo>
                    <a:cubicBezTo>
                      <a:pt x="29522" y="2077"/>
                      <a:pt x="24673" y="74"/>
                      <a:pt x="19617" y="74"/>
                    </a:cubicBezTo>
                    <a:cubicBezTo>
                      <a:pt x="14562" y="74"/>
                      <a:pt x="9713" y="2077"/>
                      <a:pt x="6138" y="5641"/>
                    </a:cubicBezTo>
                    <a:cubicBezTo>
                      <a:pt x="2563" y="9206"/>
                      <a:pt x="555" y="14041"/>
                      <a:pt x="555" y="19082"/>
                    </a:cubicBezTo>
                    <a:cubicBezTo>
                      <a:pt x="555" y="24122"/>
                      <a:pt x="2563" y="28957"/>
                      <a:pt x="6138" y="32522"/>
                    </a:cubicBezTo>
                    <a:cubicBezTo>
                      <a:pt x="9713" y="36086"/>
                      <a:pt x="14562" y="38089"/>
                      <a:pt x="19617" y="38089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594BE70A-35F9-6037-68B2-E438EC0907F6}"/>
                  </a:ext>
                </a:extLst>
              </p:cNvPr>
              <p:cNvSpPr/>
              <p:nvPr/>
            </p:nvSpPr>
            <p:spPr>
              <a:xfrm>
                <a:off x="8489841" y="2694820"/>
                <a:ext cx="38125" cy="38014"/>
              </a:xfrm>
              <a:custGeom>
                <a:avLst/>
                <a:gdLst>
                  <a:gd name="connsiteX0" fmla="*/ 19625 w 38125"/>
                  <a:gd name="connsiteY0" fmla="*/ 38081 h 38014"/>
                  <a:gd name="connsiteX1" fmla="*/ 33105 w 38125"/>
                  <a:gd name="connsiteY1" fmla="*/ 32514 h 38014"/>
                  <a:gd name="connsiteX2" fmla="*/ 38688 w 38125"/>
                  <a:gd name="connsiteY2" fmla="*/ 19074 h 38014"/>
                  <a:gd name="connsiteX3" fmla="*/ 33105 w 38125"/>
                  <a:gd name="connsiteY3" fmla="*/ 5634 h 38014"/>
                  <a:gd name="connsiteX4" fmla="*/ 19625 w 38125"/>
                  <a:gd name="connsiteY4" fmla="*/ 66 h 38014"/>
                  <a:gd name="connsiteX5" fmla="*/ 6146 w 38125"/>
                  <a:gd name="connsiteY5" fmla="*/ 5634 h 38014"/>
                  <a:gd name="connsiteX6" fmla="*/ 562 w 38125"/>
                  <a:gd name="connsiteY6" fmla="*/ 19074 h 38014"/>
                  <a:gd name="connsiteX7" fmla="*/ 6146 w 38125"/>
                  <a:gd name="connsiteY7" fmla="*/ 32514 h 38014"/>
                  <a:gd name="connsiteX8" fmla="*/ 19625 w 38125"/>
                  <a:gd name="connsiteY8" fmla="*/ 3808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25" y="38081"/>
                    </a:moveTo>
                    <a:cubicBezTo>
                      <a:pt x="24681" y="38081"/>
                      <a:pt x="29530" y="36079"/>
                      <a:pt x="33105" y="32514"/>
                    </a:cubicBezTo>
                    <a:cubicBezTo>
                      <a:pt x="36679" y="28950"/>
                      <a:pt x="38688" y="24115"/>
                      <a:pt x="38688" y="19074"/>
                    </a:cubicBezTo>
                    <a:cubicBezTo>
                      <a:pt x="38688" y="14033"/>
                      <a:pt x="36679" y="9198"/>
                      <a:pt x="33105" y="5634"/>
                    </a:cubicBezTo>
                    <a:cubicBezTo>
                      <a:pt x="29530" y="2069"/>
                      <a:pt x="24681" y="66"/>
                      <a:pt x="19625" y="66"/>
                    </a:cubicBezTo>
                    <a:cubicBezTo>
                      <a:pt x="14570" y="66"/>
                      <a:pt x="9721" y="2069"/>
                      <a:pt x="6146" y="5634"/>
                    </a:cubicBezTo>
                    <a:cubicBezTo>
                      <a:pt x="2571" y="9198"/>
                      <a:pt x="562" y="14033"/>
                      <a:pt x="562" y="19074"/>
                    </a:cubicBezTo>
                    <a:cubicBezTo>
                      <a:pt x="562" y="24115"/>
                      <a:pt x="2571" y="28950"/>
                      <a:pt x="6146" y="32514"/>
                    </a:cubicBezTo>
                    <a:cubicBezTo>
                      <a:pt x="9721" y="36079"/>
                      <a:pt x="14570" y="38081"/>
                      <a:pt x="19625" y="38081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113D202B-A6F5-A020-EBC0-91564CDED6E4}"/>
                  </a:ext>
                </a:extLst>
              </p:cNvPr>
              <p:cNvSpPr/>
              <p:nvPr/>
            </p:nvSpPr>
            <p:spPr>
              <a:xfrm>
                <a:off x="8242240" y="2375237"/>
                <a:ext cx="38125" cy="38014"/>
              </a:xfrm>
              <a:custGeom>
                <a:avLst/>
                <a:gdLst>
                  <a:gd name="connsiteX0" fmla="*/ 19606 w 38125"/>
                  <a:gd name="connsiteY0" fmla="*/ 38056 h 38014"/>
                  <a:gd name="connsiteX1" fmla="*/ 33085 w 38125"/>
                  <a:gd name="connsiteY1" fmla="*/ 32489 h 38014"/>
                  <a:gd name="connsiteX2" fmla="*/ 38668 w 38125"/>
                  <a:gd name="connsiteY2" fmla="*/ 19049 h 38014"/>
                  <a:gd name="connsiteX3" fmla="*/ 33085 w 38125"/>
                  <a:gd name="connsiteY3" fmla="*/ 5608 h 38014"/>
                  <a:gd name="connsiteX4" fmla="*/ 19606 w 38125"/>
                  <a:gd name="connsiteY4" fmla="*/ 41 h 38014"/>
                  <a:gd name="connsiteX5" fmla="*/ 6126 w 38125"/>
                  <a:gd name="connsiteY5" fmla="*/ 5608 h 38014"/>
                  <a:gd name="connsiteX6" fmla="*/ 543 w 38125"/>
                  <a:gd name="connsiteY6" fmla="*/ 19049 h 38014"/>
                  <a:gd name="connsiteX7" fmla="*/ 6126 w 38125"/>
                  <a:gd name="connsiteY7" fmla="*/ 32489 h 38014"/>
                  <a:gd name="connsiteX8" fmla="*/ 19606 w 38125"/>
                  <a:gd name="connsiteY8" fmla="*/ 3805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6" y="38056"/>
                    </a:moveTo>
                    <a:cubicBezTo>
                      <a:pt x="24661" y="38056"/>
                      <a:pt x="29510" y="36053"/>
                      <a:pt x="33085" y="32489"/>
                    </a:cubicBezTo>
                    <a:cubicBezTo>
                      <a:pt x="36660" y="28925"/>
                      <a:pt x="38668" y="24090"/>
                      <a:pt x="38668" y="19049"/>
                    </a:cubicBezTo>
                    <a:cubicBezTo>
                      <a:pt x="38668" y="14008"/>
                      <a:pt x="36660" y="9173"/>
                      <a:pt x="33085" y="5608"/>
                    </a:cubicBezTo>
                    <a:cubicBezTo>
                      <a:pt x="29510" y="2044"/>
                      <a:pt x="24661" y="41"/>
                      <a:pt x="19606" y="41"/>
                    </a:cubicBezTo>
                    <a:cubicBezTo>
                      <a:pt x="14550" y="41"/>
                      <a:pt x="9701" y="2044"/>
                      <a:pt x="6126" y="5608"/>
                    </a:cubicBezTo>
                    <a:cubicBezTo>
                      <a:pt x="2551" y="9173"/>
                      <a:pt x="543" y="14008"/>
                      <a:pt x="543" y="19049"/>
                    </a:cubicBezTo>
                    <a:cubicBezTo>
                      <a:pt x="543" y="24090"/>
                      <a:pt x="2551" y="28925"/>
                      <a:pt x="6126" y="32489"/>
                    </a:cubicBezTo>
                    <a:cubicBezTo>
                      <a:pt x="9701" y="36053"/>
                      <a:pt x="14550" y="38056"/>
                      <a:pt x="19606" y="38056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21830301-3C48-A53A-9F1C-47EB21B857F7}"/>
                  </a:ext>
                </a:extLst>
              </p:cNvPr>
              <p:cNvSpPr/>
              <p:nvPr/>
            </p:nvSpPr>
            <p:spPr>
              <a:xfrm>
                <a:off x="7829556" y="2826630"/>
                <a:ext cx="38125" cy="38014"/>
              </a:xfrm>
              <a:custGeom>
                <a:avLst/>
                <a:gdLst>
                  <a:gd name="connsiteX0" fmla="*/ 19573 w 38125"/>
                  <a:gd name="connsiteY0" fmla="*/ 38092 h 38014"/>
                  <a:gd name="connsiteX1" fmla="*/ 33053 w 38125"/>
                  <a:gd name="connsiteY1" fmla="*/ 32525 h 38014"/>
                  <a:gd name="connsiteX2" fmla="*/ 38636 w 38125"/>
                  <a:gd name="connsiteY2" fmla="*/ 19084 h 38014"/>
                  <a:gd name="connsiteX3" fmla="*/ 33053 w 38125"/>
                  <a:gd name="connsiteY3" fmla="*/ 5644 h 38014"/>
                  <a:gd name="connsiteX4" fmla="*/ 19573 w 38125"/>
                  <a:gd name="connsiteY4" fmla="*/ 77 h 38014"/>
                  <a:gd name="connsiteX5" fmla="*/ 6094 w 38125"/>
                  <a:gd name="connsiteY5" fmla="*/ 5644 h 38014"/>
                  <a:gd name="connsiteX6" fmla="*/ 510 w 38125"/>
                  <a:gd name="connsiteY6" fmla="*/ 19084 h 38014"/>
                  <a:gd name="connsiteX7" fmla="*/ 6094 w 38125"/>
                  <a:gd name="connsiteY7" fmla="*/ 32525 h 38014"/>
                  <a:gd name="connsiteX8" fmla="*/ 19573 w 38125"/>
                  <a:gd name="connsiteY8" fmla="*/ 3809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3" y="38092"/>
                    </a:moveTo>
                    <a:cubicBezTo>
                      <a:pt x="24629" y="38092"/>
                      <a:pt x="29478" y="36089"/>
                      <a:pt x="33053" y="32525"/>
                    </a:cubicBezTo>
                    <a:cubicBezTo>
                      <a:pt x="36627" y="28960"/>
                      <a:pt x="38636" y="24125"/>
                      <a:pt x="38636" y="19084"/>
                    </a:cubicBezTo>
                    <a:cubicBezTo>
                      <a:pt x="38636" y="14043"/>
                      <a:pt x="36627" y="9208"/>
                      <a:pt x="33053" y="5644"/>
                    </a:cubicBezTo>
                    <a:cubicBezTo>
                      <a:pt x="29478" y="2080"/>
                      <a:pt x="24629" y="77"/>
                      <a:pt x="19573" y="77"/>
                    </a:cubicBezTo>
                    <a:cubicBezTo>
                      <a:pt x="14518" y="77"/>
                      <a:pt x="9669" y="2080"/>
                      <a:pt x="6094" y="5644"/>
                    </a:cubicBezTo>
                    <a:cubicBezTo>
                      <a:pt x="2519" y="9208"/>
                      <a:pt x="510" y="14043"/>
                      <a:pt x="510" y="19084"/>
                    </a:cubicBezTo>
                    <a:cubicBezTo>
                      <a:pt x="510" y="24125"/>
                      <a:pt x="2519" y="28960"/>
                      <a:pt x="6094" y="32525"/>
                    </a:cubicBezTo>
                    <a:cubicBezTo>
                      <a:pt x="9669" y="36089"/>
                      <a:pt x="14518" y="38092"/>
                      <a:pt x="19573" y="38092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6E1ACD78-3F24-C54B-0B2B-8026EB22F459}"/>
                  </a:ext>
                </a:extLst>
              </p:cNvPr>
              <p:cNvSpPr/>
              <p:nvPr/>
            </p:nvSpPr>
            <p:spPr>
              <a:xfrm>
                <a:off x="7762074" y="2627530"/>
                <a:ext cx="38125" cy="38014"/>
              </a:xfrm>
              <a:custGeom>
                <a:avLst/>
                <a:gdLst>
                  <a:gd name="connsiteX0" fmla="*/ 19568 w 38125"/>
                  <a:gd name="connsiteY0" fmla="*/ 38076 h 38014"/>
                  <a:gd name="connsiteX1" fmla="*/ 33047 w 38125"/>
                  <a:gd name="connsiteY1" fmla="*/ 32509 h 38014"/>
                  <a:gd name="connsiteX2" fmla="*/ 38631 w 38125"/>
                  <a:gd name="connsiteY2" fmla="*/ 19069 h 38014"/>
                  <a:gd name="connsiteX3" fmla="*/ 33047 w 38125"/>
                  <a:gd name="connsiteY3" fmla="*/ 5628 h 38014"/>
                  <a:gd name="connsiteX4" fmla="*/ 19568 w 38125"/>
                  <a:gd name="connsiteY4" fmla="*/ 61 h 38014"/>
                  <a:gd name="connsiteX5" fmla="*/ 6088 w 38125"/>
                  <a:gd name="connsiteY5" fmla="*/ 5628 h 38014"/>
                  <a:gd name="connsiteX6" fmla="*/ 505 w 38125"/>
                  <a:gd name="connsiteY6" fmla="*/ 19069 h 38014"/>
                  <a:gd name="connsiteX7" fmla="*/ 6088 w 38125"/>
                  <a:gd name="connsiteY7" fmla="*/ 32509 h 38014"/>
                  <a:gd name="connsiteX8" fmla="*/ 19568 w 38125"/>
                  <a:gd name="connsiteY8" fmla="*/ 3807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8" y="38076"/>
                    </a:moveTo>
                    <a:cubicBezTo>
                      <a:pt x="24623" y="38076"/>
                      <a:pt x="29473" y="36073"/>
                      <a:pt x="33047" y="32509"/>
                    </a:cubicBezTo>
                    <a:cubicBezTo>
                      <a:pt x="36622" y="28944"/>
                      <a:pt x="38631" y="24109"/>
                      <a:pt x="38631" y="19069"/>
                    </a:cubicBezTo>
                    <a:cubicBezTo>
                      <a:pt x="38631" y="14028"/>
                      <a:pt x="36622" y="9193"/>
                      <a:pt x="33047" y="5628"/>
                    </a:cubicBezTo>
                    <a:cubicBezTo>
                      <a:pt x="29473" y="2064"/>
                      <a:pt x="24623" y="61"/>
                      <a:pt x="19568" y="61"/>
                    </a:cubicBezTo>
                    <a:cubicBezTo>
                      <a:pt x="14512" y="61"/>
                      <a:pt x="9663" y="2064"/>
                      <a:pt x="6088" y="5628"/>
                    </a:cubicBezTo>
                    <a:cubicBezTo>
                      <a:pt x="2514" y="9193"/>
                      <a:pt x="505" y="14028"/>
                      <a:pt x="505" y="19069"/>
                    </a:cubicBezTo>
                    <a:cubicBezTo>
                      <a:pt x="505" y="24109"/>
                      <a:pt x="2514" y="28944"/>
                      <a:pt x="6088" y="32509"/>
                    </a:cubicBezTo>
                    <a:cubicBezTo>
                      <a:pt x="9663" y="36073"/>
                      <a:pt x="14512" y="38076"/>
                      <a:pt x="19568" y="38076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051330AB-E24E-AF96-7A96-7B79A5841A2A}"/>
                  </a:ext>
                </a:extLst>
              </p:cNvPr>
              <p:cNvSpPr/>
              <p:nvPr/>
            </p:nvSpPr>
            <p:spPr>
              <a:xfrm>
                <a:off x="7965029" y="3142003"/>
                <a:ext cx="38125" cy="38014"/>
              </a:xfrm>
              <a:custGeom>
                <a:avLst/>
                <a:gdLst>
                  <a:gd name="connsiteX0" fmla="*/ 19584 w 38125"/>
                  <a:gd name="connsiteY0" fmla="*/ 38117 h 38014"/>
                  <a:gd name="connsiteX1" fmla="*/ 33063 w 38125"/>
                  <a:gd name="connsiteY1" fmla="*/ 32549 h 38014"/>
                  <a:gd name="connsiteX2" fmla="*/ 38647 w 38125"/>
                  <a:gd name="connsiteY2" fmla="*/ 19109 h 38014"/>
                  <a:gd name="connsiteX3" fmla="*/ 33063 w 38125"/>
                  <a:gd name="connsiteY3" fmla="*/ 5669 h 38014"/>
                  <a:gd name="connsiteX4" fmla="*/ 19584 w 38125"/>
                  <a:gd name="connsiteY4" fmla="*/ 102 h 38014"/>
                  <a:gd name="connsiteX5" fmla="*/ 6104 w 38125"/>
                  <a:gd name="connsiteY5" fmla="*/ 5669 h 38014"/>
                  <a:gd name="connsiteX6" fmla="*/ 521 w 38125"/>
                  <a:gd name="connsiteY6" fmla="*/ 19109 h 38014"/>
                  <a:gd name="connsiteX7" fmla="*/ 6104 w 38125"/>
                  <a:gd name="connsiteY7" fmla="*/ 32549 h 38014"/>
                  <a:gd name="connsiteX8" fmla="*/ 19584 w 38125"/>
                  <a:gd name="connsiteY8" fmla="*/ 3811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4" y="38117"/>
                    </a:moveTo>
                    <a:cubicBezTo>
                      <a:pt x="24639" y="38117"/>
                      <a:pt x="29488" y="36114"/>
                      <a:pt x="33063" y="32549"/>
                    </a:cubicBezTo>
                    <a:cubicBezTo>
                      <a:pt x="36638" y="28985"/>
                      <a:pt x="38647" y="24150"/>
                      <a:pt x="38647" y="19109"/>
                    </a:cubicBezTo>
                    <a:cubicBezTo>
                      <a:pt x="38647" y="14068"/>
                      <a:pt x="36638" y="9233"/>
                      <a:pt x="33063" y="5669"/>
                    </a:cubicBezTo>
                    <a:cubicBezTo>
                      <a:pt x="29488" y="2104"/>
                      <a:pt x="24639" y="102"/>
                      <a:pt x="19584" y="102"/>
                    </a:cubicBezTo>
                    <a:cubicBezTo>
                      <a:pt x="14528" y="102"/>
                      <a:pt x="9679" y="2104"/>
                      <a:pt x="6104" y="5669"/>
                    </a:cubicBezTo>
                    <a:cubicBezTo>
                      <a:pt x="2530" y="9233"/>
                      <a:pt x="521" y="14068"/>
                      <a:pt x="521" y="19109"/>
                    </a:cubicBezTo>
                    <a:cubicBezTo>
                      <a:pt x="521" y="24150"/>
                      <a:pt x="2530" y="28985"/>
                      <a:pt x="6104" y="32549"/>
                    </a:cubicBezTo>
                    <a:cubicBezTo>
                      <a:pt x="9679" y="36114"/>
                      <a:pt x="14528" y="38117"/>
                      <a:pt x="19584" y="38117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FBBDF21D-7D81-5257-F642-C48B07FEA8AA}"/>
                  </a:ext>
                </a:extLst>
              </p:cNvPr>
              <p:cNvSpPr/>
              <p:nvPr/>
            </p:nvSpPr>
            <p:spPr>
              <a:xfrm>
                <a:off x="7824587" y="2911091"/>
                <a:ext cx="38125" cy="38014"/>
              </a:xfrm>
              <a:custGeom>
                <a:avLst/>
                <a:gdLst>
                  <a:gd name="connsiteX0" fmla="*/ 19573 w 38125"/>
                  <a:gd name="connsiteY0" fmla="*/ 38098 h 38014"/>
                  <a:gd name="connsiteX1" fmla="*/ 33052 w 38125"/>
                  <a:gd name="connsiteY1" fmla="*/ 32531 h 38014"/>
                  <a:gd name="connsiteX2" fmla="*/ 38636 w 38125"/>
                  <a:gd name="connsiteY2" fmla="*/ 19091 h 38014"/>
                  <a:gd name="connsiteX3" fmla="*/ 33052 w 38125"/>
                  <a:gd name="connsiteY3" fmla="*/ 5651 h 38014"/>
                  <a:gd name="connsiteX4" fmla="*/ 19573 w 38125"/>
                  <a:gd name="connsiteY4" fmla="*/ 83 h 38014"/>
                  <a:gd name="connsiteX5" fmla="*/ 6093 w 38125"/>
                  <a:gd name="connsiteY5" fmla="*/ 5651 h 38014"/>
                  <a:gd name="connsiteX6" fmla="*/ 510 w 38125"/>
                  <a:gd name="connsiteY6" fmla="*/ 19091 h 38014"/>
                  <a:gd name="connsiteX7" fmla="*/ 6093 w 38125"/>
                  <a:gd name="connsiteY7" fmla="*/ 32531 h 38014"/>
                  <a:gd name="connsiteX8" fmla="*/ 19573 w 38125"/>
                  <a:gd name="connsiteY8" fmla="*/ 3809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3" y="38098"/>
                    </a:moveTo>
                    <a:cubicBezTo>
                      <a:pt x="24628" y="38098"/>
                      <a:pt x="29477" y="36096"/>
                      <a:pt x="33052" y="32531"/>
                    </a:cubicBezTo>
                    <a:cubicBezTo>
                      <a:pt x="36627" y="28967"/>
                      <a:pt x="38636" y="24132"/>
                      <a:pt x="38636" y="19091"/>
                    </a:cubicBezTo>
                    <a:cubicBezTo>
                      <a:pt x="38636" y="14050"/>
                      <a:pt x="36627" y="9215"/>
                      <a:pt x="33052" y="5651"/>
                    </a:cubicBezTo>
                    <a:cubicBezTo>
                      <a:pt x="29477" y="2086"/>
                      <a:pt x="24628" y="83"/>
                      <a:pt x="19573" y="83"/>
                    </a:cubicBezTo>
                    <a:cubicBezTo>
                      <a:pt x="14517" y="83"/>
                      <a:pt x="9668" y="2086"/>
                      <a:pt x="6093" y="5651"/>
                    </a:cubicBezTo>
                    <a:cubicBezTo>
                      <a:pt x="2519" y="9215"/>
                      <a:pt x="510" y="14050"/>
                      <a:pt x="510" y="19091"/>
                    </a:cubicBezTo>
                    <a:cubicBezTo>
                      <a:pt x="510" y="24132"/>
                      <a:pt x="2519" y="28967"/>
                      <a:pt x="6093" y="32531"/>
                    </a:cubicBezTo>
                    <a:cubicBezTo>
                      <a:pt x="9668" y="36096"/>
                      <a:pt x="14517" y="38098"/>
                      <a:pt x="19573" y="3809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04C55574-C866-69E9-CEF0-3E687803B9CC}"/>
                  </a:ext>
                </a:extLst>
              </p:cNvPr>
              <p:cNvSpPr/>
              <p:nvPr/>
            </p:nvSpPr>
            <p:spPr>
              <a:xfrm>
                <a:off x="7924934" y="2955186"/>
                <a:ext cx="38125" cy="38014"/>
              </a:xfrm>
              <a:custGeom>
                <a:avLst/>
                <a:gdLst>
                  <a:gd name="connsiteX0" fmla="*/ 19581 w 38125"/>
                  <a:gd name="connsiteY0" fmla="*/ 38102 h 38014"/>
                  <a:gd name="connsiteX1" fmla="*/ 33060 w 38125"/>
                  <a:gd name="connsiteY1" fmla="*/ 32535 h 38014"/>
                  <a:gd name="connsiteX2" fmla="*/ 38643 w 38125"/>
                  <a:gd name="connsiteY2" fmla="*/ 19094 h 38014"/>
                  <a:gd name="connsiteX3" fmla="*/ 33060 w 38125"/>
                  <a:gd name="connsiteY3" fmla="*/ 5654 h 38014"/>
                  <a:gd name="connsiteX4" fmla="*/ 19581 w 38125"/>
                  <a:gd name="connsiteY4" fmla="*/ 87 h 38014"/>
                  <a:gd name="connsiteX5" fmla="*/ 6101 w 38125"/>
                  <a:gd name="connsiteY5" fmla="*/ 5654 h 38014"/>
                  <a:gd name="connsiteX6" fmla="*/ 518 w 38125"/>
                  <a:gd name="connsiteY6" fmla="*/ 19094 h 38014"/>
                  <a:gd name="connsiteX7" fmla="*/ 6101 w 38125"/>
                  <a:gd name="connsiteY7" fmla="*/ 32535 h 38014"/>
                  <a:gd name="connsiteX8" fmla="*/ 19581 w 38125"/>
                  <a:gd name="connsiteY8" fmla="*/ 3810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1" y="38102"/>
                    </a:moveTo>
                    <a:cubicBezTo>
                      <a:pt x="24636" y="38102"/>
                      <a:pt x="29485" y="36099"/>
                      <a:pt x="33060" y="32535"/>
                    </a:cubicBezTo>
                    <a:cubicBezTo>
                      <a:pt x="36635" y="28970"/>
                      <a:pt x="38643" y="24135"/>
                      <a:pt x="38643" y="19094"/>
                    </a:cubicBezTo>
                    <a:cubicBezTo>
                      <a:pt x="38643" y="14054"/>
                      <a:pt x="36635" y="9219"/>
                      <a:pt x="33060" y="5654"/>
                    </a:cubicBezTo>
                    <a:cubicBezTo>
                      <a:pt x="29485" y="2090"/>
                      <a:pt x="24636" y="87"/>
                      <a:pt x="19581" y="87"/>
                    </a:cubicBezTo>
                    <a:cubicBezTo>
                      <a:pt x="14525" y="87"/>
                      <a:pt x="9676" y="2090"/>
                      <a:pt x="6101" y="5654"/>
                    </a:cubicBezTo>
                    <a:cubicBezTo>
                      <a:pt x="2526" y="9219"/>
                      <a:pt x="518" y="14054"/>
                      <a:pt x="518" y="19094"/>
                    </a:cubicBezTo>
                    <a:cubicBezTo>
                      <a:pt x="518" y="24135"/>
                      <a:pt x="2526" y="28970"/>
                      <a:pt x="6101" y="32535"/>
                    </a:cubicBezTo>
                    <a:cubicBezTo>
                      <a:pt x="9676" y="36099"/>
                      <a:pt x="14525" y="38102"/>
                      <a:pt x="19581" y="38102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3DD7F9E6-4FAE-9223-47F1-B1304E1FA2C7}"/>
                  </a:ext>
                </a:extLst>
              </p:cNvPr>
              <p:cNvSpPr/>
              <p:nvPr/>
            </p:nvSpPr>
            <p:spPr>
              <a:xfrm>
                <a:off x="7850894" y="2840883"/>
                <a:ext cx="38125" cy="38014"/>
              </a:xfrm>
              <a:custGeom>
                <a:avLst/>
                <a:gdLst>
                  <a:gd name="connsiteX0" fmla="*/ 19575 w 38125"/>
                  <a:gd name="connsiteY0" fmla="*/ 38093 h 38014"/>
                  <a:gd name="connsiteX1" fmla="*/ 33054 w 38125"/>
                  <a:gd name="connsiteY1" fmla="*/ 32526 h 38014"/>
                  <a:gd name="connsiteX2" fmla="*/ 38638 w 38125"/>
                  <a:gd name="connsiteY2" fmla="*/ 19085 h 38014"/>
                  <a:gd name="connsiteX3" fmla="*/ 33054 w 38125"/>
                  <a:gd name="connsiteY3" fmla="*/ 5645 h 38014"/>
                  <a:gd name="connsiteX4" fmla="*/ 19575 w 38125"/>
                  <a:gd name="connsiteY4" fmla="*/ 78 h 38014"/>
                  <a:gd name="connsiteX5" fmla="*/ 6095 w 38125"/>
                  <a:gd name="connsiteY5" fmla="*/ 5645 h 38014"/>
                  <a:gd name="connsiteX6" fmla="*/ 512 w 38125"/>
                  <a:gd name="connsiteY6" fmla="*/ 19085 h 38014"/>
                  <a:gd name="connsiteX7" fmla="*/ 6095 w 38125"/>
                  <a:gd name="connsiteY7" fmla="*/ 32526 h 38014"/>
                  <a:gd name="connsiteX8" fmla="*/ 19575 w 38125"/>
                  <a:gd name="connsiteY8" fmla="*/ 3809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5" y="38093"/>
                    </a:moveTo>
                    <a:cubicBezTo>
                      <a:pt x="24630" y="38093"/>
                      <a:pt x="29480" y="36090"/>
                      <a:pt x="33054" y="32526"/>
                    </a:cubicBezTo>
                    <a:cubicBezTo>
                      <a:pt x="36629" y="28961"/>
                      <a:pt x="38638" y="24126"/>
                      <a:pt x="38638" y="19085"/>
                    </a:cubicBezTo>
                    <a:cubicBezTo>
                      <a:pt x="38638" y="14045"/>
                      <a:pt x="36629" y="9209"/>
                      <a:pt x="33054" y="5645"/>
                    </a:cubicBezTo>
                    <a:cubicBezTo>
                      <a:pt x="29480" y="2081"/>
                      <a:pt x="24630" y="78"/>
                      <a:pt x="19575" y="78"/>
                    </a:cubicBezTo>
                    <a:cubicBezTo>
                      <a:pt x="14519" y="78"/>
                      <a:pt x="9670" y="2081"/>
                      <a:pt x="6095" y="5645"/>
                    </a:cubicBezTo>
                    <a:cubicBezTo>
                      <a:pt x="2521" y="9209"/>
                      <a:pt x="512" y="14045"/>
                      <a:pt x="512" y="19085"/>
                    </a:cubicBezTo>
                    <a:cubicBezTo>
                      <a:pt x="512" y="24126"/>
                      <a:pt x="2521" y="28961"/>
                      <a:pt x="6095" y="32526"/>
                    </a:cubicBezTo>
                    <a:cubicBezTo>
                      <a:pt x="9670" y="36090"/>
                      <a:pt x="14519" y="38093"/>
                      <a:pt x="19575" y="38093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2C7D9B24-51CC-9723-3FA0-5D62D64B3B86}"/>
                  </a:ext>
                </a:extLst>
              </p:cNvPr>
              <p:cNvSpPr/>
              <p:nvPr/>
            </p:nvSpPr>
            <p:spPr>
              <a:xfrm>
                <a:off x="7942357" y="3011484"/>
                <a:ext cx="38125" cy="38014"/>
              </a:xfrm>
              <a:custGeom>
                <a:avLst/>
                <a:gdLst>
                  <a:gd name="connsiteX0" fmla="*/ 19582 w 38125"/>
                  <a:gd name="connsiteY0" fmla="*/ 38106 h 38014"/>
                  <a:gd name="connsiteX1" fmla="*/ 33061 w 38125"/>
                  <a:gd name="connsiteY1" fmla="*/ 32539 h 38014"/>
                  <a:gd name="connsiteX2" fmla="*/ 38645 w 38125"/>
                  <a:gd name="connsiteY2" fmla="*/ 19099 h 38014"/>
                  <a:gd name="connsiteX3" fmla="*/ 33061 w 38125"/>
                  <a:gd name="connsiteY3" fmla="*/ 5659 h 38014"/>
                  <a:gd name="connsiteX4" fmla="*/ 19582 w 38125"/>
                  <a:gd name="connsiteY4" fmla="*/ 91 h 38014"/>
                  <a:gd name="connsiteX5" fmla="*/ 6103 w 38125"/>
                  <a:gd name="connsiteY5" fmla="*/ 5659 h 38014"/>
                  <a:gd name="connsiteX6" fmla="*/ 519 w 38125"/>
                  <a:gd name="connsiteY6" fmla="*/ 19099 h 38014"/>
                  <a:gd name="connsiteX7" fmla="*/ 6103 w 38125"/>
                  <a:gd name="connsiteY7" fmla="*/ 32539 h 38014"/>
                  <a:gd name="connsiteX8" fmla="*/ 19582 w 38125"/>
                  <a:gd name="connsiteY8" fmla="*/ 3810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2" y="38106"/>
                    </a:moveTo>
                    <a:cubicBezTo>
                      <a:pt x="24638" y="38106"/>
                      <a:pt x="29487" y="36104"/>
                      <a:pt x="33061" y="32539"/>
                    </a:cubicBezTo>
                    <a:cubicBezTo>
                      <a:pt x="36636" y="28975"/>
                      <a:pt x="38645" y="24140"/>
                      <a:pt x="38645" y="19099"/>
                    </a:cubicBezTo>
                    <a:cubicBezTo>
                      <a:pt x="38645" y="14058"/>
                      <a:pt x="36636" y="9223"/>
                      <a:pt x="33061" y="5659"/>
                    </a:cubicBezTo>
                    <a:cubicBezTo>
                      <a:pt x="29487" y="2094"/>
                      <a:pt x="24638" y="91"/>
                      <a:pt x="19582" y="91"/>
                    </a:cubicBezTo>
                    <a:cubicBezTo>
                      <a:pt x="14527" y="91"/>
                      <a:pt x="9677" y="2094"/>
                      <a:pt x="6103" y="5659"/>
                    </a:cubicBezTo>
                    <a:cubicBezTo>
                      <a:pt x="2528" y="9223"/>
                      <a:pt x="519" y="14058"/>
                      <a:pt x="519" y="19099"/>
                    </a:cubicBezTo>
                    <a:cubicBezTo>
                      <a:pt x="519" y="24140"/>
                      <a:pt x="2528" y="28975"/>
                      <a:pt x="6103" y="32539"/>
                    </a:cubicBezTo>
                    <a:cubicBezTo>
                      <a:pt x="9677" y="36104"/>
                      <a:pt x="14527" y="38106"/>
                      <a:pt x="19582" y="38106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D40376AF-A6C6-FD43-BBA3-B4A9B06A122B}"/>
                  </a:ext>
                </a:extLst>
              </p:cNvPr>
              <p:cNvSpPr/>
              <p:nvPr/>
            </p:nvSpPr>
            <p:spPr>
              <a:xfrm>
                <a:off x="7849255" y="2943219"/>
                <a:ext cx="38125" cy="38014"/>
              </a:xfrm>
              <a:custGeom>
                <a:avLst/>
                <a:gdLst>
                  <a:gd name="connsiteX0" fmla="*/ 19575 w 38125"/>
                  <a:gd name="connsiteY0" fmla="*/ 38101 h 38014"/>
                  <a:gd name="connsiteX1" fmla="*/ 33054 w 38125"/>
                  <a:gd name="connsiteY1" fmla="*/ 32534 h 38014"/>
                  <a:gd name="connsiteX2" fmla="*/ 38638 w 38125"/>
                  <a:gd name="connsiteY2" fmla="*/ 19093 h 38014"/>
                  <a:gd name="connsiteX3" fmla="*/ 33054 w 38125"/>
                  <a:gd name="connsiteY3" fmla="*/ 5653 h 38014"/>
                  <a:gd name="connsiteX4" fmla="*/ 19575 w 38125"/>
                  <a:gd name="connsiteY4" fmla="*/ 86 h 38014"/>
                  <a:gd name="connsiteX5" fmla="*/ 6095 w 38125"/>
                  <a:gd name="connsiteY5" fmla="*/ 5653 h 38014"/>
                  <a:gd name="connsiteX6" fmla="*/ 512 w 38125"/>
                  <a:gd name="connsiteY6" fmla="*/ 19093 h 38014"/>
                  <a:gd name="connsiteX7" fmla="*/ 6095 w 38125"/>
                  <a:gd name="connsiteY7" fmla="*/ 32534 h 38014"/>
                  <a:gd name="connsiteX8" fmla="*/ 19575 w 38125"/>
                  <a:gd name="connsiteY8" fmla="*/ 3810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5" y="38101"/>
                    </a:moveTo>
                    <a:cubicBezTo>
                      <a:pt x="24630" y="38101"/>
                      <a:pt x="29479" y="36098"/>
                      <a:pt x="33054" y="32534"/>
                    </a:cubicBezTo>
                    <a:cubicBezTo>
                      <a:pt x="36629" y="28969"/>
                      <a:pt x="38638" y="24134"/>
                      <a:pt x="38638" y="19093"/>
                    </a:cubicBezTo>
                    <a:cubicBezTo>
                      <a:pt x="38638" y="14053"/>
                      <a:pt x="36629" y="9218"/>
                      <a:pt x="33054" y="5653"/>
                    </a:cubicBezTo>
                    <a:cubicBezTo>
                      <a:pt x="29479" y="2089"/>
                      <a:pt x="24630" y="86"/>
                      <a:pt x="19575" y="86"/>
                    </a:cubicBezTo>
                    <a:cubicBezTo>
                      <a:pt x="14519" y="86"/>
                      <a:pt x="9670" y="2089"/>
                      <a:pt x="6095" y="5653"/>
                    </a:cubicBezTo>
                    <a:cubicBezTo>
                      <a:pt x="2521" y="9218"/>
                      <a:pt x="512" y="14053"/>
                      <a:pt x="512" y="19093"/>
                    </a:cubicBezTo>
                    <a:cubicBezTo>
                      <a:pt x="512" y="24134"/>
                      <a:pt x="2521" y="28969"/>
                      <a:pt x="6095" y="32534"/>
                    </a:cubicBezTo>
                    <a:cubicBezTo>
                      <a:pt x="9670" y="36098"/>
                      <a:pt x="14519" y="38101"/>
                      <a:pt x="19575" y="38101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E7E1075D-94FC-C040-4618-B525F51409CA}"/>
                  </a:ext>
                </a:extLst>
              </p:cNvPr>
              <p:cNvSpPr/>
              <p:nvPr/>
            </p:nvSpPr>
            <p:spPr>
              <a:xfrm>
                <a:off x="7885855" y="2714859"/>
                <a:ext cx="38125" cy="38014"/>
              </a:xfrm>
              <a:custGeom>
                <a:avLst/>
                <a:gdLst>
                  <a:gd name="connsiteX0" fmla="*/ 19578 w 38125"/>
                  <a:gd name="connsiteY0" fmla="*/ 38083 h 38014"/>
                  <a:gd name="connsiteX1" fmla="*/ 33057 w 38125"/>
                  <a:gd name="connsiteY1" fmla="*/ 32516 h 38014"/>
                  <a:gd name="connsiteX2" fmla="*/ 38640 w 38125"/>
                  <a:gd name="connsiteY2" fmla="*/ 19075 h 38014"/>
                  <a:gd name="connsiteX3" fmla="*/ 33057 w 38125"/>
                  <a:gd name="connsiteY3" fmla="*/ 5635 h 38014"/>
                  <a:gd name="connsiteX4" fmla="*/ 19578 w 38125"/>
                  <a:gd name="connsiteY4" fmla="*/ 68 h 38014"/>
                  <a:gd name="connsiteX5" fmla="*/ 6098 w 38125"/>
                  <a:gd name="connsiteY5" fmla="*/ 5635 h 38014"/>
                  <a:gd name="connsiteX6" fmla="*/ 515 w 38125"/>
                  <a:gd name="connsiteY6" fmla="*/ 19075 h 38014"/>
                  <a:gd name="connsiteX7" fmla="*/ 6098 w 38125"/>
                  <a:gd name="connsiteY7" fmla="*/ 32516 h 38014"/>
                  <a:gd name="connsiteX8" fmla="*/ 19578 w 38125"/>
                  <a:gd name="connsiteY8" fmla="*/ 3808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8" y="38083"/>
                    </a:moveTo>
                    <a:cubicBezTo>
                      <a:pt x="24633" y="38083"/>
                      <a:pt x="29482" y="36080"/>
                      <a:pt x="33057" y="32516"/>
                    </a:cubicBezTo>
                    <a:cubicBezTo>
                      <a:pt x="36632" y="28951"/>
                      <a:pt x="38640" y="24116"/>
                      <a:pt x="38640" y="19075"/>
                    </a:cubicBezTo>
                    <a:cubicBezTo>
                      <a:pt x="38640" y="14035"/>
                      <a:pt x="36632" y="9200"/>
                      <a:pt x="33057" y="5635"/>
                    </a:cubicBezTo>
                    <a:cubicBezTo>
                      <a:pt x="29482" y="2071"/>
                      <a:pt x="24633" y="68"/>
                      <a:pt x="19578" y="68"/>
                    </a:cubicBezTo>
                    <a:cubicBezTo>
                      <a:pt x="14522" y="68"/>
                      <a:pt x="9673" y="2071"/>
                      <a:pt x="6098" y="5635"/>
                    </a:cubicBezTo>
                    <a:cubicBezTo>
                      <a:pt x="2523" y="9200"/>
                      <a:pt x="515" y="14035"/>
                      <a:pt x="515" y="19075"/>
                    </a:cubicBezTo>
                    <a:cubicBezTo>
                      <a:pt x="515" y="24116"/>
                      <a:pt x="2523" y="28951"/>
                      <a:pt x="6098" y="32516"/>
                    </a:cubicBezTo>
                    <a:cubicBezTo>
                      <a:pt x="9673" y="36080"/>
                      <a:pt x="14522" y="38083"/>
                      <a:pt x="19578" y="38083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9CC230E7-790E-78A6-AF97-8B0DCEB8BBE3}"/>
                  </a:ext>
                </a:extLst>
              </p:cNvPr>
              <p:cNvSpPr/>
              <p:nvPr/>
            </p:nvSpPr>
            <p:spPr>
              <a:xfrm>
                <a:off x="7837830" y="2561873"/>
                <a:ext cx="38125" cy="38014"/>
              </a:xfrm>
              <a:custGeom>
                <a:avLst/>
                <a:gdLst>
                  <a:gd name="connsiteX0" fmla="*/ 19574 w 38125"/>
                  <a:gd name="connsiteY0" fmla="*/ 38071 h 38014"/>
                  <a:gd name="connsiteX1" fmla="*/ 33053 w 38125"/>
                  <a:gd name="connsiteY1" fmla="*/ 32504 h 38014"/>
                  <a:gd name="connsiteX2" fmla="*/ 38637 w 38125"/>
                  <a:gd name="connsiteY2" fmla="*/ 19063 h 38014"/>
                  <a:gd name="connsiteX3" fmla="*/ 33053 w 38125"/>
                  <a:gd name="connsiteY3" fmla="*/ 5623 h 38014"/>
                  <a:gd name="connsiteX4" fmla="*/ 19574 w 38125"/>
                  <a:gd name="connsiteY4" fmla="*/ 56 h 38014"/>
                  <a:gd name="connsiteX5" fmla="*/ 6094 w 38125"/>
                  <a:gd name="connsiteY5" fmla="*/ 5623 h 38014"/>
                  <a:gd name="connsiteX6" fmla="*/ 511 w 38125"/>
                  <a:gd name="connsiteY6" fmla="*/ 19063 h 38014"/>
                  <a:gd name="connsiteX7" fmla="*/ 6094 w 38125"/>
                  <a:gd name="connsiteY7" fmla="*/ 32504 h 38014"/>
                  <a:gd name="connsiteX8" fmla="*/ 19574 w 38125"/>
                  <a:gd name="connsiteY8" fmla="*/ 3807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4" y="38071"/>
                    </a:moveTo>
                    <a:cubicBezTo>
                      <a:pt x="24629" y="38071"/>
                      <a:pt x="29478" y="36068"/>
                      <a:pt x="33053" y="32504"/>
                    </a:cubicBezTo>
                    <a:cubicBezTo>
                      <a:pt x="36628" y="28939"/>
                      <a:pt x="38637" y="24104"/>
                      <a:pt x="38637" y="19063"/>
                    </a:cubicBezTo>
                    <a:cubicBezTo>
                      <a:pt x="38637" y="14023"/>
                      <a:pt x="36628" y="9187"/>
                      <a:pt x="33053" y="5623"/>
                    </a:cubicBezTo>
                    <a:cubicBezTo>
                      <a:pt x="29478" y="2059"/>
                      <a:pt x="24629" y="56"/>
                      <a:pt x="19574" y="56"/>
                    </a:cubicBezTo>
                    <a:cubicBezTo>
                      <a:pt x="14518" y="56"/>
                      <a:pt x="9669" y="2059"/>
                      <a:pt x="6094" y="5623"/>
                    </a:cubicBezTo>
                    <a:cubicBezTo>
                      <a:pt x="2520" y="9187"/>
                      <a:pt x="511" y="14023"/>
                      <a:pt x="511" y="19063"/>
                    </a:cubicBezTo>
                    <a:cubicBezTo>
                      <a:pt x="511" y="24104"/>
                      <a:pt x="2520" y="28939"/>
                      <a:pt x="6094" y="32504"/>
                    </a:cubicBezTo>
                    <a:cubicBezTo>
                      <a:pt x="9669" y="36068"/>
                      <a:pt x="14518" y="38071"/>
                      <a:pt x="19574" y="38071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E7E15F82-4F13-4940-5186-697D43B6EF8D}"/>
                  </a:ext>
                </a:extLst>
              </p:cNvPr>
              <p:cNvSpPr/>
              <p:nvPr/>
            </p:nvSpPr>
            <p:spPr>
              <a:xfrm>
                <a:off x="8064562" y="2689359"/>
                <a:ext cx="38125" cy="38014"/>
              </a:xfrm>
              <a:custGeom>
                <a:avLst/>
                <a:gdLst>
                  <a:gd name="connsiteX0" fmla="*/ 19592 w 38125"/>
                  <a:gd name="connsiteY0" fmla="*/ 38081 h 38014"/>
                  <a:gd name="connsiteX1" fmla="*/ 33071 w 38125"/>
                  <a:gd name="connsiteY1" fmla="*/ 32514 h 38014"/>
                  <a:gd name="connsiteX2" fmla="*/ 38654 w 38125"/>
                  <a:gd name="connsiteY2" fmla="*/ 19073 h 38014"/>
                  <a:gd name="connsiteX3" fmla="*/ 33071 w 38125"/>
                  <a:gd name="connsiteY3" fmla="*/ 5633 h 38014"/>
                  <a:gd name="connsiteX4" fmla="*/ 19592 w 38125"/>
                  <a:gd name="connsiteY4" fmla="*/ 66 h 38014"/>
                  <a:gd name="connsiteX5" fmla="*/ 6112 w 38125"/>
                  <a:gd name="connsiteY5" fmla="*/ 5633 h 38014"/>
                  <a:gd name="connsiteX6" fmla="*/ 529 w 38125"/>
                  <a:gd name="connsiteY6" fmla="*/ 19073 h 38014"/>
                  <a:gd name="connsiteX7" fmla="*/ 6112 w 38125"/>
                  <a:gd name="connsiteY7" fmla="*/ 32514 h 38014"/>
                  <a:gd name="connsiteX8" fmla="*/ 19592 w 38125"/>
                  <a:gd name="connsiteY8" fmla="*/ 3808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2" y="38081"/>
                    </a:moveTo>
                    <a:cubicBezTo>
                      <a:pt x="24647" y="38081"/>
                      <a:pt x="29496" y="36078"/>
                      <a:pt x="33071" y="32514"/>
                    </a:cubicBezTo>
                    <a:cubicBezTo>
                      <a:pt x="36646" y="28949"/>
                      <a:pt x="38654" y="24114"/>
                      <a:pt x="38654" y="19073"/>
                    </a:cubicBezTo>
                    <a:cubicBezTo>
                      <a:pt x="38654" y="14033"/>
                      <a:pt x="36646" y="9198"/>
                      <a:pt x="33071" y="5633"/>
                    </a:cubicBezTo>
                    <a:cubicBezTo>
                      <a:pt x="29496" y="2069"/>
                      <a:pt x="24647" y="66"/>
                      <a:pt x="19592" y="66"/>
                    </a:cubicBezTo>
                    <a:cubicBezTo>
                      <a:pt x="14536" y="66"/>
                      <a:pt x="9687" y="2069"/>
                      <a:pt x="6112" y="5633"/>
                    </a:cubicBezTo>
                    <a:cubicBezTo>
                      <a:pt x="2537" y="9198"/>
                      <a:pt x="529" y="14033"/>
                      <a:pt x="529" y="19073"/>
                    </a:cubicBezTo>
                    <a:cubicBezTo>
                      <a:pt x="529" y="24114"/>
                      <a:pt x="2537" y="28949"/>
                      <a:pt x="6112" y="32514"/>
                    </a:cubicBezTo>
                    <a:cubicBezTo>
                      <a:pt x="9687" y="36078"/>
                      <a:pt x="14536" y="38081"/>
                      <a:pt x="19592" y="38081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F5B028A5-2F4F-E795-DD15-F979F43C8539}"/>
                  </a:ext>
                </a:extLst>
              </p:cNvPr>
              <p:cNvSpPr/>
              <p:nvPr/>
            </p:nvSpPr>
            <p:spPr>
              <a:xfrm>
                <a:off x="8099041" y="2631097"/>
                <a:ext cx="38125" cy="38014"/>
              </a:xfrm>
              <a:custGeom>
                <a:avLst/>
                <a:gdLst>
                  <a:gd name="connsiteX0" fmla="*/ 19594 w 38125"/>
                  <a:gd name="connsiteY0" fmla="*/ 38076 h 38014"/>
                  <a:gd name="connsiteX1" fmla="*/ 33074 w 38125"/>
                  <a:gd name="connsiteY1" fmla="*/ 32509 h 38014"/>
                  <a:gd name="connsiteX2" fmla="*/ 38657 w 38125"/>
                  <a:gd name="connsiteY2" fmla="*/ 19069 h 38014"/>
                  <a:gd name="connsiteX3" fmla="*/ 33074 w 38125"/>
                  <a:gd name="connsiteY3" fmla="*/ 5629 h 38014"/>
                  <a:gd name="connsiteX4" fmla="*/ 19594 w 38125"/>
                  <a:gd name="connsiteY4" fmla="*/ 61 h 38014"/>
                  <a:gd name="connsiteX5" fmla="*/ 6115 w 38125"/>
                  <a:gd name="connsiteY5" fmla="*/ 5629 h 38014"/>
                  <a:gd name="connsiteX6" fmla="*/ 532 w 38125"/>
                  <a:gd name="connsiteY6" fmla="*/ 19069 h 38014"/>
                  <a:gd name="connsiteX7" fmla="*/ 6115 w 38125"/>
                  <a:gd name="connsiteY7" fmla="*/ 32509 h 38014"/>
                  <a:gd name="connsiteX8" fmla="*/ 19594 w 38125"/>
                  <a:gd name="connsiteY8" fmla="*/ 3807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4" y="38076"/>
                    </a:moveTo>
                    <a:cubicBezTo>
                      <a:pt x="24650" y="38076"/>
                      <a:pt x="29499" y="36074"/>
                      <a:pt x="33074" y="32509"/>
                    </a:cubicBezTo>
                    <a:cubicBezTo>
                      <a:pt x="36649" y="28945"/>
                      <a:pt x="38657" y="24110"/>
                      <a:pt x="38657" y="19069"/>
                    </a:cubicBezTo>
                    <a:cubicBezTo>
                      <a:pt x="38657" y="14028"/>
                      <a:pt x="36649" y="9193"/>
                      <a:pt x="33074" y="5629"/>
                    </a:cubicBezTo>
                    <a:cubicBezTo>
                      <a:pt x="29499" y="2064"/>
                      <a:pt x="24650" y="61"/>
                      <a:pt x="19594" y="61"/>
                    </a:cubicBezTo>
                    <a:cubicBezTo>
                      <a:pt x="14539" y="61"/>
                      <a:pt x="9690" y="2064"/>
                      <a:pt x="6115" y="5629"/>
                    </a:cubicBezTo>
                    <a:cubicBezTo>
                      <a:pt x="2540" y="9193"/>
                      <a:pt x="532" y="14028"/>
                      <a:pt x="532" y="19069"/>
                    </a:cubicBezTo>
                    <a:cubicBezTo>
                      <a:pt x="532" y="24110"/>
                      <a:pt x="2540" y="28945"/>
                      <a:pt x="6115" y="32509"/>
                    </a:cubicBezTo>
                    <a:cubicBezTo>
                      <a:pt x="9690" y="36074"/>
                      <a:pt x="14539" y="38076"/>
                      <a:pt x="19594" y="38076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B07E5EF5-DDDC-41C6-40A2-592FCA13C665}"/>
                  </a:ext>
                </a:extLst>
              </p:cNvPr>
              <p:cNvSpPr/>
              <p:nvPr/>
            </p:nvSpPr>
            <p:spPr>
              <a:xfrm>
                <a:off x="8216684" y="2587361"/>
                <a:ext cx="38125" cy="38014"/>
              </a:xfrm>
              <a:custGeom>
                <a:avLst/>
                <a:gdLst>
                  <a:gd name="connsiteX0" fmla="*/ 19604 w 38125"/>
                  <a:gd name="connsiteY0" fmla="*/ 38073 h 38014"/>
                  <a:gd name="connsiteX1" fmla="*/ 33083 w 38125"/>
                  <a:gd name="connsiteY1" fmla="*/ 32506 h 38014"/>
                  <a:gd name="connsiteX2" fmla="*/ 38666 w 38125"/>
                  <a:gd name="connsiteY2" fmla="*/ 19065 h 38014"/>
                  <a:gd name="connsiteX3" fmla="*/ 33083 w 38125"/>
                  <a:gd name="connsiteY3" fmla="*/ 5625 h 38014"/>
                  <a:gd name="connsiteX4" fmla="*/ 19604 w 38125"/>
                  <a:gd name="connsiteY4" fmla="*/ 58 h 38014"/>
                  <a:gd name="connsiteX5" fmla="*/ 6124 w 38125"/>
                  <a:gd name="connsiteY5" fmla="*/ 5625 h 38014"/>
                  <a:gd name="connsiteX6" fmla="*/ 541 w 38125"/>
                  <a:gd name="connsiteY6" fmla="*/ 19065 h 38014"/>
                  <a:gd name="connsiteX7" fmla="*/ 6124 w 38125"/>
                  <a:gd name="connsiteY7" fmla="*/ 32506 h 38014"/>
                  <a:gd name="connsiteX8" fmla="*/ 19604 w 38125"/>
                  <a:gd name="connsiteY8" fmla="*/ 3807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4" y="38073"/>
                    </a:moveTo>
                    <a:cubicBezTo>
                      <a:pt x="24659" y="38073"/>
                      <a:pt x="29508" y="36070"/>
                      <a:pt x="33083" y="32506"/>
                    </a:cubicBezTo>
                    <a:cubicBezTo>
                      <a:pt x="36658" y="28941"/>
                      <a:pt x="38666" y="24106"/>
                      <a:pt x="38666" y="19065"/>
                    </a:cubicBezTo>
                    <a:cubicBezTo>
                      <a:pt x="38666" y="14025"/>
                      <a:pt x="36658" y="9189"/>
                      <a:pt x="33083" y="5625"/>
                    </a:cubicBezTo>
                    <a:cubicBezTo>
                      <a:pt x="29508" y="2061"/>
                      <a:pt x="24659" y="58"/>
                      <a:pt x="19604" y="58"/>
                    </a:cubicBezTo>
                    <a:cubicBezTo>
                      <a:pt x="14548" y="58"/>
                      <a:pt x="9699" y="2061"/>
                      <a:pt x="6124" y="5625"/>
                    </a:cubicBezTo>
                    <a:cubicBezTo>
                      <a:pt x="2549" y="9189"/>
                      <a:pt x="541" y="14025"/>
                      <a:pt x="541" y="19065"/>
                    </a:cubicBezTo>
                    <a:cubicBezTo>
                      <a:pt x="541" y="24106"/>
                      <a:pt x="2549" y="28941"/>
                      <a:pt x="6124" y="32506"/>
                    </a:cubicBezTo>
                    <a:cubicBezTo>
                      <a:pt x="9699" y="36070"/>
                      <a:pt x="14548" y="38073"/>
                      <a:pt x="19604" y="38073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1CC84F79-3802-A19A-D812-299C06B98A9B}"/>
                  </a:ext>
                </a:extLst>
              </p:cNvPr>
              <p:cNvSpPr/>
              <p:nvPr/>
            </p:nvSpPr>
            <p:spPr>
              <a:xfrm>
                <a:off x="8351978" y="2588073"/>
                <a:ext cx="38125" cy="38014"/>
              </a:xfrm>
              <a:custGeom>
                <a:avLst/>
                <a:gdLst>
                  <a:gd name="connsiteX0" fmla="*/ 19614 w 38125"/>
                  <a:gd name="connsiteY0" fmla="*/ 38073 h 38014"/>
                  <a:gd name="connsiteX1" fmla="*/ 33094 w 38125"/>
                  <a:gd name="connsiteY1" fmla="*/ 32506 h 38014"/>
                  <a:gd name="connsiteX2" fmla="*/ 38677 w 38125"/>
                  <a:gd name="connsiteY2" fmla="*/ 19065 h 38014"/>
                  <a:gd name="connsiteX3" fmla="*/ 33094 w 38125"/>
                  <a:gd name="connsiteY3" fmla="*/ 5625 h 38014"/>
                  <a:gd name="connsiteX4" fmla="*/ 19614 w 38125"/>
                  <a:gd name="connsiteY4" fmla="*/ 58 h 38014"/>
                  <a:gd name="connsiteX5" fmla="*/ 6135 w 38125"/>
                  <a:gd name="connsiteY5" fmla="*/ 5625 h 38014"/>
                  <a:gd name="connsiteX6" fmla="*/ 552 w 38125"/>
                  <a:gd name="connsiteY6" fmla="*/ 19065 h 38014"/>
                  <a:gd name="connsiteX7" fmla="*/ 6135 w 38125"/>
                  <a:gd name="connsiteY7" fmla="*/ 32506 h 38014"/>
                  <a:gd name="connsiteX8" fmla="*/ 19614 w 38125"/>
                  <a:gd name="connsiteY8" fmla="*/ 3807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14" y="38073"/>
                    </a:moveTo>
                    <a:cubicBezTo>
                      <a:pt x="24670" y="38073"/>
                      <a:pt x="29519" y="36070"/>
                      <a:pt x="33094" y="32506"/>
                    </a:cubicBezTo>
                    <a:cubicBezTo>
                      <a:pt x="36669" y="28941"/>
                      <a:pt x="38677" y="24106"/>
                      <a:pt x="38677" y="19065"/>
                    </a:cubicBezTo>
                    <a:cubicBezTo>
                      <a:pt x="38677" y="14025"/>
                      <a:pt x="36669" y="9190"/>
                      <a:pt x="33094" y="5625"/>
                    </a:cubicBezTo>
                    <a:cubicBezTo>
                      <a:pt x="29519" y="2061"/>
                      <a:pt x="24670" y="58"/>
                      <a:pt x="19614" y="58"/>
                    </a:cubicBezTo>
                    <a:cubicBezTo>
                      <a:pt x="14559" y="58"/>
                      <a:pt x="9710" y="2061"/>
                      <a:pt x="6135" y="5625"/>
                    </a:cubicBezTo>
                    <a:cubicBezTo>
                      <a:pt x="2560" y="9190"/>
                      <a:pt x="552" y="14025"/>
                      <a:pt x="552" y="19065"/>
                    </a:cubicBezTo>
                    <a:cubicBezTo>
                      <a:pt x="552" y="24106"/>
                      <a:pt x="2560" y="28941"/>
                      <a:pt x="6135" y="32506"/>
                    </a:cubicBezTo>
                    <a:cubicBezTo>
                      <a:pt x="9710" y="36070"/>
                      <a:pt x="14559" y="38073"/>
                      <a:pt x="19614" y="38073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040B2E5C-A63F-872D-3841-06995ACC92DC}"/>
                  </a:ext>
                </a:extLst>
              </p:cNvPr>
              <p:cNvSpPr/>
              <p:nvPr/>
            </p:nvSpPr>
            <p:spPr>
              <a:xfrm>
                <a:off x="8468249" y="2449248"/>
                <a:ext cx="38125" cy="38014"/>
              </a:xfrm>
              <a:custGeom>
                <a:avLst/>
                <a:gdLst>
                  <a:gd name="connsiteX0" fmla="*/ 19623 w 38125"/>
                  <a:gd name="connsiteY0" fmla="*/ 38062 h 38014"/>
                  <a:gd name="connsiteX1" fmla="*/ 33103 w 38125"/>
                  <a:gd name="connsiteY1" fmla="*/ 32495 h 38014"/>
                  <a:gd name="connsiteX2" fmla="*/ 38686 w 38125"/>
                  <a:gd name="connsiteY2" fmla="*/ 19054 h 38014"/>
                  <a:gd name="connsiteX3" fmla="*/ 33103 w 38125"/>
                  <a:gd name="connsiteY3" fmla="*/ 5614 h 38014"/>
                  <a:gd name="connsiteX4" fmla="*/ 19623 w 38125"/>
                  <a:gd name="connsiteY4" fmla="*/ 47 h 38014"/>
                  <a:gd name="connsiteX5" fmla="*/ 6144 w 38125"/>
                  <a:gd name="connsiteY5" fmla="*/ 5614 h 38014"/>
                  <a:gd name="connsiteX6" fmla="*/ 561 w 38125"/>
                  <a:gd name="connsiteY6" fmla="*/ 19054 h 38014"/>
                  <a:gd name="connsiteX7" fmla="*/ 6144 w 38125"/>
                  <a:gd name="connsiteY7" fmla="*/ 32495 h 38014"/>
                  <a:gd name="connsiteX8" fmla="*/ 19623 w 38125"/>
                  <a:gd name="connsiteY8" fmla="*/ 3806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23" y="38062"/>
                    </a:moveTo>
                    <a:cubicBezTo>
                      <a:pt x="24679" y="38062"/>
                      <a:pt x="29528" y="36059"/>
                      <a:pt x="33103" y="32495"/>
                    </a:cubicBezTo>
                    <a:cubicBezTo>
                      <a:pt x="36678" y="28930"/>
                      <a:pt x="38686" y="24095"/>
                      <a:pt x="38686" y="19054"/>
                    </a:cubicBezTo>
                    <a:cubicBezTo>
                      <a:pt x="38686" y="14014"/>
                      <a:pt x="36678" y="9179"/>
                      <a:pt x="33103" y="5614"/>
                    </a:cubicBezTo>
                    <a:cubicBezTo>
                      <a:pt x="29528" y="2050"/>
                      <a:pt x="24679" y="47"/>
                      <a:pt x="19623" y="47"/>
                    </a:cubicBezTo>
                    <a:cubicBezTo>
                      <a:pt x="14568" y="47"/>
                      <a:pt x="9719" y="2050"/>
                      <a:pt x="6144" y="5614"/>
                    </a:cubicBezTo>
                    <a:cubicBezTo>
                      <a:pt x="2569" y="9179"/>
                      <a:pt x="561" y="14014"/>
                      <a:pt x="561" y="19054"/>
                    </a:cubicBezTo>
                    <a:cubicBezTo>
                      <a:pt x="561" y="24095"/>
                      <a:pt x="2569" y="28930"/>
                      <a:pt x="6144" y="32495"/>
                    </a:cubicBezTo>
                    <a:cubicBezTo>
                      <a:pt x="9719" y="36059"/>
                      <a:pt x="14568" y="38062"/>
                      <a:pt x="19623" y="38062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8E4E48B8-51EC-1865-24BA-496B1DC8B75E}"/>
                  </a:ext>
                </a:extLst>
              </p:cNvPr>
              <p:cNvSpPr/>
              <p:nvPr/>
            </p:nvSpPr>
            <p:spPr>
              <a:xfrm>
                <a:off x="8016931" y="2915733"/>
                <a:ext cx="38125" cy="38014"/>
              </a:xfrm>
              <a:custGeom>
                <a:avLst/>
                <a:gdLst>
                  <a:gd name="connsiteX0" fmla="*/ 19588 w 38125"/>
                  <a:gd name="connsiteY0" fmla="*/ 38099 h 38014"/>
                  <a:gd name="connsiteX1" fmla="*/ 33067 w 38125"/>
                  <a:gd name="connsiteY1" fmla="*/ 32532 h 38014"/>
                  <a:gd name="connsiteX2" fmla="*/ 38651 w 38125"/>
                  <a:gd name="connsiteY2" fmla="*/ 19091 h 38014"/>
                  <a:gd name="connsiteX3" fmla="*/ 33067 w 38125"/>
                  <a:gd name="connsiteY3" fmla="*/ 5651 h 38014"/>
                  <a:gd name="connsiteX4" fmla="*/ 19588 w 38125"/>
                  <a:gd name="connsiteY4" fmla="*/ 84 h 38014"/>
                  <a:gd name="connsiteX5" fmla="*/ 6109 w 38125"/>
                  <a:gd name="connsiteY5" fmla="*/ 5651 h 38014"/>
                  <a:gd name="connsiteX6" fmla="*/ 525 w 38125"/>
                  <a:gd name="connsiteY6" fmla="*/ 19091 h 38014"/>
                  <a:gd name="connsiteX7" fmla="*/ 6109 w 38125"/>
                  <a:gd name="connsiteY7" fmla="*/ 32532 h 38014"/>
                  <a:gd name="connsiteX8" fmla="*/ 19588 w 38125"/>
                  <a:gd name="connsiteY8" fmla="*/ 3809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8" y="38099"/>
                    </a:moveTo>
                    <a:cubicBezTo>
                      <a:pt x="24643" y="38099"/>
                      <a:pt x="29493" y="36096"/>
                      <a:pt x="33067" y="32532"/>
                    </a:cubicBezTo>
                    <a:cubicBezTo>
                      <a:pt x="36642" y="28967"/>
                      <a:pt x="38651" y="24132"/>
                      <a:pt x="38651" y="19091"/>
                    </a:cubicBezTo>
                    <a:cubicBezTo>
                      <a:pt x="38651" y="14050"/>
                      <a:pt x="36642" y="9215"/>
                      <a:pt x="33067" y="5651"/>
                    </a:cubicBezTo>
                    <a:cubicBezTo>
                      <a:pt x="29493" y="2087"/>
                      <a:pt x="24643" y="84"/>
                      <a:pt x="19588" y="84"/>
                    </a:cubicBezTo>
                    <a:cubicBezTo>
                      <a:pt x="14532" y="84"/>
                      <a:pt x="9683" y="2087"/>
                      <a:pt x="6109" y="5651"/>
                    </a:cubicBezTo>
                    <a:cubicBezTo>
                      <a:pt x="2534" y="9215"/>
                      <a:pt x="525" y="14050"/>
                      <a:pt x="525" y="19091"/>
                    </a:cubicBezTo>
                    <a:cubicBezTo>
                      <a:pt x="525" y="24132"/>
                      <a:pt x="2534" y="28967"/>
                      <a:pt x="6109" y="32532"/>
                    </a:cubicBezTo>
                    <a:cubicBezTo>
                      <a:pt x="9683" y="36096"/>
                      <a:pt x="14532" y="38099"/>
                      <a:pt x="19588" y="38099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6027EB02-9CBE-297E-0C5F-089582B9E26C}"/>
                  </a:ext>
                </a:extLst>
              </p:cNvPr>
              <p:cNvSpPr/>
              <p:nvPr/>
            </p:nvSpPr>
            <p:spPr>
              <a:xfrm>
                <a:off x="8089700" y="3279680"/>
                <a:ext cx="38125" cy="38014"/>
              </a:xfrm>
              <a:custGeom>
                <a:avLst/>
                <a:gdLst>
                  <a:gd name="connsiteX0" fmla="*/ 19594 w 38125"/>
                  <a:gd name="connsiteY0" fmla="*/ 38128 h 38014"/>
                  <a:gd name="connsiteX1" fmla="*/ 33073 w 38125"/>
                  <a:gd name="connsiteY1" fmla="*/ 32560 h 38014"/>
                  <a:gd name="connsiteX2" fmla="*/ 38656 w 38125"/>
                  <a:gd name="connsiteY2" fmla="*/ 19120 h 38014"/>
                  <a:gd name="connsiteX3" fmla="*/ 33073 w 38125"/>
                  <a:gd name="connsiteY3" fmla="*/ 5680 h 38014"/>
                  <a:gd name="connsiteX4" fmla="*/ 19594 w 38125"/>
                  <a:gd name="connsiteY4" fmla="*/ 113 h 38014"/>
                  <a:gd name="connsiteX5" fmla="*/ 6114 w 38125"/>
                  <a:gd name="connsiteY5" fmla="*/ 5680 h 38014"/>
                  <a:gd name="connsiteX6" fmla="*/ 531 w 38125"/>
                  <a:gd name="connsiteY6" fmla="*/ 19120 h 38014"/>
                  <a:gd name="connsiteX7" fmla="*/ 6114 w 38125"/>
                  <a:gd name="connsiteY7" fmla="*/ 32560 h 38014"/>
                  <a:gd name="connsiteX8" fmla="*/ 19594 w 38125"/>
                  <a:gd name="connsiteY8" fmla="*/ 3812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4" y="38128"/>
                    </a:moveTo>
                    <a:cubicBezTo>
                      <a:pt x="24649" y="38128"/>
                      <a:pt x="29498" y="36125"/>
                      <a:pt x="33073" y="32560"/>
                    </a:cubicBezTo>
                    <a:cubicBezTo>
                      <a:pt x="36648" y="28996"/>
                      <a:pt x="38656" y="24161"/>
                      <a:pt x="38656" y="19120"/>
                    </a:cubicBezTo>
                    <a:cubicBezTo>
                      <a:pt x="38656" y="14079"/>
                      <a:pt x="36648" y="9244"/>
                      <a:pt x="33073" y="5680"/>
                    </a:cubicBezTo>
                    <a:cubicBezTo>
                      <a:pt x="29498" y="2115"/>
                      <a:pt x="24649" y="113"/>
                      <a:pt x="19594" y="113"/>
                    </a:cubicBezTo>
                    <a:cubicBezTo>
                      <a:pt x="14538" y="113"/>
                      <a:pt x="9689" y="2115"/>
                      <a:pt x="6114" y="5680"/>
                    </a:cubicBezTo>
                    <a:cubicBezTo>
                      <a:pt x="2539" y="9244"/>
                      <a:pt x="531" y="14079"/>
                      <a:pt x="531" y="19120"/>
                    </a:cubicBezTo>
                    <a:cubicBezTo>
                      <a:pt x="531" y="24161"/>
                      <a:pt x="2539" y="28996"/>
                      <a:pt x="6114" y="32560"/>
                    </a:cubicBezTo>
                    <a:cubicBezTo>
                      <a:pt x="9689" y="36125"/>
                      <a:pt x="14538" y="38128"/>
                      <a:pt x="19594" y="3812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AD127D33-B695-829F-0FEB-AC4A755D693F}"/>
                  </a:ext>
                </a:extLst>
              </p:cNvPr>
              <p:cNvSpPr/>
              <p:nvPr/>
            </p:nvSpPr>
            <p:spPr>
              <a:xfrm>
                <a:off x="7995301" y="2981714"/>
                <a:ext cx="38125" cy="38014"/>
              </a:xfrm>
              <a:custGeom>
                <a:avLst/>
                <a:gdLst>
                  <a:gd name="connsiteX0" fmla="*/ 19586 w 38125"/>
                  <a:gd name="connsiteY0" fmla="*/ 38104 h 38014"/>
                  <a:gd name="connsiteX1" fmla="*/ 33066 w 38125"/>
                  <a:gd name="connsiteY1" fmla="*/ 32537 h 38014"/>
                  <a:gd name="connsiteX2" fmla="*/ 38649 w 38125"/>
                  <a:gd name="connsiteY2" fmla="*/ 19097 h 38014"/>
                  <a:gd name="connsiteX3" fmla="*/ 33066 w 38125"/>
                  <a:gd name="connsiteY3" fmla="*/ 5656 h 38014"/>
                  <a:gd name="connsiteX4" fmla="*/ 19586 w 38125"/>
                  <a:gd name="connsiteY4" fmla="*/ 89 h 38014"/>
                  <a:gd name="connsiteX5" fmla="*/ 6107 w 38125"/>
                  <a:gd name="connsiteY5" fmla="*/ 5656 h 38014"/>
                  <a:gd name="connsiteX6" fmla="*/ 523 w 38125"/>
                  <a:gd name="connsiteY6" fmla="*/ 19097 h 38014"/>
                  <a:gd name="connsiteX7" fmla="*/ 6107 w 38125"/>
                  <a:gd name="connsiteY7" fmla="*/ 32537 h 38014"/>
                  <a:gd name="connsiteX8" fmla="*/ 19586 w 38125"/>
                  <a:gd name="connsiteY8" fmla="*/ 3810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6" y="38104"/>
                    </a:moveTo>
                    <a:cubicBezTo>
                      <a:pt x="24642" y="38104"/>
                      <a:pt x="29491" y="36101"/>
                      <a:pt x="33066" y="32537"/>
                    </a:cubicBezTo>
                    <a:cubicBezTo>
                      <a:pt x="36640" y="28972"/>
                      <a:pt x="38649" y="24137"/>
                      <a:pt x="38649" y="19097"/>
                    </a:cubicBezTo>
                    <a:cubicBezTo>
                      <a:pt x="38649" y="14056"/>
                      <a:pt x="36640" y="9221"/>
                      <a:pt x="33066" y="5656"/>
                    </a:cubicBezTo>
                    <a:cubicBezTo>
                      <a:pt x="29491" y="2092"/>
                      <a:pt x="24642" y="89"/>
                      <a:pt x="19586" y="89"/>
                    </a:cubicBezTo>
                    <a:cubicBezTo>
                      <a:pt x="14531" y="89"/>
                      <a:pt x="9682" y="2092"/>
                      <a:pt x="6107" y="5656"/>
                    </a:cubicBezTo>
                    <a:cubicBezTo>
                      <a:pt x="2532" y="9221"/>
                      <a:pt x="523" y="14056"/>
                      <a:pt x="523" y="19097"/>
                    </a:cubicBezTo>
                    <a:cubicBezTo>
                      <a:pt x="523" y="24137"/>
                      <a:pt x="2532" y="28972"/>
                      <a:pt x="6107" y="32537"/>
                    </a:cubicBezTo>
                    <a:cubicBezTo>
                      <a:pt x="9682" y="36101"/>
                      <a:pt x="14531" y="38104"/>
                      <a:pt x="19586" y="38104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052D9697-0C24-514E-4003-EFCDB1D81567}"/>
                  </a:ext>
                </a:extLst>
              </p:cNvPr>
              <p:cNvSpPr/>
              <p:nvPr/>
            </p:nvSpPr>
            <p:spPr>
              <a:xfrm>
                <a:off x="8037544" y="2940571"/>
                <a:ext cx="38125" cy="38014"/>
              </a:xfrm>
              <a:custGeom>
                <a:avLst/>
                <a:gdLst>
                  <a:gd name="connsiteX0" fmla="*/ 19590 w 38125"/>
                  <a:gd name="connsiteY0" fmla="*/ 38101 h 38014"/>
                  <a:gd name="connsiteX1" fmla="*/ 33069 w 38125"/>
                  <a:gd name="connsiteY1" fmla="*/ 32534 h 38014"/>
                  <a:gd name="connsiteX2" fmla="*/ 38652 w 38125"/>
                  <a:gd name="connsiteY2" fmla="*/ 19093 h 38014"/>
                  <a:gd name="connsiteX3" fmla="*/ 33069 w 38125"/>
                  <a:gd name="connsiteY3" fmla="*/ 5653 h 38014"/>
                  <a:gd name="connsiteX4" fmla="*/ 19590 w 38125"/>
                  <a:gd name="connsiteY4" fmla="*/ 86 h 38014"/>
                  <a:gd name="connsiteX5" fmla="*/ 6110 w 38125"/>
                  <a:gd name="connsiteY5" fmla="*/ 5653 h 38014"/>
                  <a:gd name="connsiteX6" fmla="*/ 527 w 38125"/>
                  <a:gd name="connsiteY6" fmla="*/ 19093 h 38014"/>
                  <a:gd name="connsiteX7" fmla="*/ 6110 w 38125"/>
                  <a:gd name="connsiteY7" fmla="*/ 32534 h 38014"/>
                  <a:gd name="connsiteX8" fmla="*/ 19590 w 38125"/>
                  <a:gd name="connsiteY8" fmla="*/ 3810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0" y="38101"/>
                    </a:moveTo>
                    <a:cubicBezTo>
                      <a:pt x="24645" y="38101"/>
                      <a:pt x="29494" y="36098"/>
                      <a:pt x="33069" y="32534"/>
                    </a:cubicBezTo>
                    <a:cubicBezTo>
                      <a:pt x="36644" y="28969"/>
                      <a:pt x="38652" y="24134"/>
                      <a:pt x="38652" y="19093"/>
                    </a:cubicBezTo>
                    <a:cubicBezTo>
                      <a:pt x="38652" y="14052"/>
                      <a:pt x="36644" y="9217"/>
                      <a:pt x="33069" y="5653"/>
                    </a:cubicBezTo>
                    <a:cubicBezTo>
                      <a:pt x="29494" y="2089"/>
                      <a:pt x="24645" y="86"/>
                      <a:pt x="19590" y="86"/>
                    </a:cubicBezTo>
                    <a:cubicBezTo>
                      <a:pt x="14534" y="86"/>
                      <a:pt x="9685" y="2089"/>
                      <a:pt x="6110" y="5653"/>
                    </a:cubicBezTo>
                    <a:cubicBezTo>
                      <a:pt x="2535" y="9217"/>
                      <a:pt x="527" y="14052"/>
                      <a:pt x="527" y="19093"/>
                    </a:cubicBezTo>
                    <a:cubicBezTo>
                      <a:pt x="527" y="24134"/>
                      <a:pt x="2535" y="28969"/>
                      <a:pt x="6110" y="32534"/>
                    </a:cubicBezTo>
                    <a:cubicBezTo>
                      <a:pt x="9685" y="36098"/>
                      <a:pt x="14534" y="38101"/>
                      <a:pt x="19590" y="38101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2718A29D-3A96-9820-4507-D8E28DBE55DF}"/>
                  </a:ext>
                </a:extLst>
              </p:cNvPr>
              <p:cNvSpPr/>
              <p:nvPr/>
            </p:nvSpPr>
            <p:spPr>
              <a:xfrm>
                <a:off x="8147880" y="3400707"/>
                <a:ext cx="38125" cy="38014"/>
              </a:xfrm>
              <a:custGeom>
                <a:avLst/>
                <a:gdLst>
                  <a:gd name="connsiteX0" fmla="*/ 19598 w 38125"/>
                  <a:gd name="connsiteY0" fmla="*/ 38137 h 38014"/>
                  <a:gd name="connsiteX1" fmla="*/ 33078 w 38125"/>
                  <a:gd name="connsiteY1" fmla="*/ 32570 h 38014"/>
                  <a:gd name="connsiteX2" fmla="*/ 38661 w 38125"/>
                  <a:gd name="connsiteY2" fmla="*/ 19130 h 38014"/>
                  <a:gd name="connsiteX3" fmla="*/ 33078 w 38125"/>
                  <a:gd name="connsiteY3" fmla="*/ 5689 h 38014"/>
                  <a:gd name="connsiteX4" fmla="*/ 19598 w 38125"/>
                  <a:gd name="connsiteY4" fmla="*/ 122 h 38014"/>
                  <a:gd name="connsiteX5" fmla="*/ 6119 w 38125"/>
                  <a:gd name="connsiteY5" fmla="*/ 5689 h 38014"/>
                  <a:gd name="connsiteX6" fmla="*/ 535 w 38125"/>
                  <a:gd name="connsiteY6" fmla="*/ 19130 h 38014"/>
                  <a:gd name="connsiteX7" fmla="*/ 6119 w 38125"/>
                  <a:gd name="connsiteY7" fmla="*/ 32570 h 38014"/>
                  <a:gd name="connsiteX8" fmla="*/ 19598 w 38125"/>
                  <a:gd name="connsiteY8" fmla="*/ 3813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8" y="38137"/>
                    </a:moveTo>
                    <a:cubicBezTo>
                      <a:pt x="24654" y="38137"/>
                      <a:pt x="29503" y="36134"/>
                      <a:pt x="33078" y="32570"/>
                    </a:cubicBezTo>
                    <a:cubicBezTo>
                      <a:pt x="36652" y="29005"/>
                      <a:pt x="38661" y="24170"/>
                      <a:pt x="38661" y="19130"/>
                    </a:cubicBezTo>
                    <a:cubicBezTo>
                      <a:pt x="38661" y="14089"/>
                      <a:pt x="36652" y="9254"/>
                      <a:pt x="33078" y="5689"/>
                    </a:cubicBezTo>
                    <a:cubicBezTo>
                      <a:pt x="29503" y="2125"/>
                      <a:pt x="24654" y="122"/>
                      <a:pt x="19598" y="122"/>
                    </a:cubicBezTo>
                    <a:cubicBezTo>
                      <a:pt x="14543" y="122"/>
                      <a:pt x="9694" y="2125"/>
                      <a:pt x="6119" y="5689"/>
                    </a:cubicBezTo>
                    <a:cubicBezTo>
                      <a:pt x="2544" y="9254"/>
                      <a:pt x="535" y="14089"/>
                      <a:pt x="535" y="19130"/>
                    </a:cubicBezTo>
                    <a:cubicBezTo>
                      <a:pt x="535" y="24170"/>
                      <a:pt x="2544" y="29005"/>
                      <a:pt x="6119" y="32570"/>
                    </a:cubicBezTo>
                    <a:cubicBezTo>
                      <a:pt x="9694" y="36134"/>
                      <a:pt x="14543" y="38137"/>
                      <a:pt x="19598" y="38137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B411639A-56B8-F130-B084-6724926AC2CC}"/>
                  </a:ext>
                </a:extLst>
              </p:cNvPr>
              <p:cNvSpPr/>
              <p:nvPr/>
            </p:nvSpPr>
            <p:spPr>
              <a:xfrm>
                <a:off x="8153204" y="3057569"/>
                <a:ext cx="38125" cy="38014"/>
              </a:xfrm>
              <a:custGeom>
                <a:avLst/>
                <a:gdLst>
                  <a:gd name="connsiteX0" fmla="*/ 19599 w 38125"/>
                  <a:gd name="connsiteY0" fmla="*/ 38110 h 38014"/>
                  <a:gd name="connsiteX1" fmla="*/ 33078 w 38125"/>
                  <a:gd name="connsiteY1" fmla="*/ 32543 h 38014"/>
                  <a:gd name="connsiteX2" fmla="*/ 38661 w 38125"/>
                  <a:gd name="connsiteY2" fmla="*/ 19103 h 38014"/>
                  <a:gd name="connsiteX3" fmla="*/ 33078 w 38125"/>
                  <a:gd name="connsiteY3" fmla="*/ 5662 h 38014"/>
                  <a:gd name="connsiteX4" fmla="*/ 19599 w 38125"/>
                  <a:gd name="connsiteY4" fmla="*/ 95 h 38014"/>
                  <a:gd name="connsiteX5" fmla="*/ 6119 w 38125"/>
                  <a:gd name="connsiteY5" fmla="*/ 5662 h 38014"/>
                  <a:gd name="connsiteX6" fmla="*/ 536 w 38125"/>
                  <a:gd name="connsiteY6" fmla="*/ 19103 h 38014"/>
                  <a:gd name="connsiteX7" fmla="*/ 6119 w 38125"/>
                  <a:gd name="connsiteY7" fmla="*/ 32543 h 38014"/>
                  <a:gd name="connsiteX8" fmla="*/ 19599 w 38125"/>
                  <a:gd name="connsiteY8" fmla="*/ 3811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9" y="38110"/>
                    </a:moveTo>
                    <a:cubicBezTo>
                      <a:pt x="24654" y="38110"/>
                      <a:pt x="29503" y="36107"/>
                      <a:pt x="33078" y="32543"/>
                    </a:cubicBezTo>
                    <a:cubicBezTo>
                      <a:pt x="36653" y="28978"/>
                      <a:pt x="38661" y="24143"/>
                      <a:pt x="38661" y="19103"/>
                    </a:cubicBezTo>
                    <a:cubicBezTo>
                      <a:pt x="38661" y="14062"/>
                      <a:pt x="36653" y="9227"/>
                      <a:pt x="33078" y="5662"/>
                    </a:cubicBezTo>
                    <a:cubicBezTo>
                      <a:pt x="29503" y="2098"/>
                      <a:pt x="24654" y="95"/>
                      <a:pt x="19599" y="95"/>
                    </a:cubicBezTo>
                    <a:cubicBezTo>
                      <a:pt x="14543" y="95"/>
                      <a:pt x="9694" y="2098"/>
                      <a:pt x="6119" y="5662"/>
                    </a:cubicBezTo>
                    <a:cubicBezTo>
                      <a:pt x="2544" y="9227"/>
                      <a:pt x="536" y="14062"/>
                      <a:pt x="536" y="19103"/>
                    </a:cubicBezTo>
                    <a:cubicBezTo>
                      <a:pt x="536" y="24143"/>
                      <a:pt x="2544" y="28978"/>
                      <a:pt x="6119" y="32543"/>
                    </a:cubicBezTo>
                    <a:cubicBezTo>
                      <a:pt x="9694" y="36107"/>
                      <a:pt x="14543" y="38110"/>
                      <a:pt x="19599" y="38110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24729AED-640B-80FD-38B0-E0087E997A92}"/>
                  </a:ext>
                </a:extLst>
              </p:cNvPr>
              <p:cNvSpPr/>
              <p:nvPr/>
            </p:nvSpPr>
            <p:spPr>
              <a:xfrm>
                <a:off x="8223915" y="3040239"/>
                <a:ext cx="38125" cy="38014"/>
              </a:xfrm>
              <a:custGeom>
                <a:avLst/>
                <a:gdLst>
                  <a:gd name="connsiteX0" fmla="*/ 19604 w 38125"/>
                  <a:gd name="connsiteY0" fmla="*/ 38109 h 38014"/>
                  <a:gd name="connsiteX1" fmla="*/ 33084 w 38125"/>
                  <a:gd name="connsiteY1" fmla="*/ 32541 h 38014"/>
                  <a:gd name="connsiteX2" fmla="*/ 38667 w 38125"/>
                  <a:gd name="connsiteY2" fmla="*/ 19101 h 38014"/>
                  <a:gd name="connsiteX3" fmla="*/ 33084 w 38125"/>
                  <a:gd name="connsiteY3" fmla="*/ 5661 h 38014"/>
                  <a:gd name="connsiteX4" fmla="*/ 19604 w 38125"/>
                  <a:gd name="connsiteY4" fmla="*/ 94 h 38014"/>
                  <a:gd name="connsiteX5" fmla="*/ 6125 w 38125"/>
                  <a:gd name="connsiteY5" fmla="*/ 5661 h 38014"/>
                  <a:gd name="connsiteX6" fmla="*/ 541 w 38125"/>
                  <a:gd name="connsiteY6" fmla="*/ 19101 h 38014"/>
                  <a:gd name="connsiteX7" fmla="*/ 6125 w 38125"/>
                  <a:gd name="connsiteY7" fmla="*/ 32541 h 38014"/>
                  <a:gd name="connsiteX8" fmla="*/ 19604 w 38125"/>
                  <a:gd name="connsiteY8" fmla="*/ 3810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4" y="38109"/>
                    </a:moveTo>
                    <a:cubicBezTo>
                      <a:pt x="24660" y="38109"/>
                      <a:pt x="29509" y="36106"/>
                      <a:pt x="33084" y="32541"/>
                    </a:cubicBezTo>
                    <a:cubicBezTo>
                      <a:pt x="36658" y="28977"/>
                      <a:pt x="38667" y="24142"/>
                      <a:pt x="38667" y="19101"/>
                    </a:cubicBezTo>
                    <a:cubicBezTo>
                      <a:pt x="38667" y="14060"/>
                      <a:pt x="36658" y="9225"/>
                      <a:pt x="33084" y="5661"/>
                    </a:cubicBezTo>
                    <a:cubicBezTo>
                      <a:pt x="29509" y="2096"/>
                      <a:pt x="24660" y="94"/>
                      <a:pt x="19604" y="94"/>
                    </a:cubicBezTo>
                    <a:cubicBezTo>
                      <a:pt x="14549" y="94"/>
                      <a:pt x="9700" y="2096"/>
                      <a:pt x="6125" y="5661"/>
                    </a:cubicBezTo>
                    <a:cubicBezTo>
                      <a:pt x="2550" y="9225"/>
                      <a:pt x="541" y="14060"/>
                      <a:pt x="541" y="19101"/>
                    </a:cubicBezTo>
                    <a:cubicBezTo>
                      <a:pt x="541" y="24142"/>
                      <a:pt x="2550" y="28977"/>
                      <a:pt x="6125" y="32541"/>
                    </a:cubicBezTo>
                    <a:cubicBezTo>
                      <a:pt x="9700" y="36106"/>
                      <a:pt x="14549" y="38109"/>
                      <a:pt x="19604" y="38109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F86C5086-4C03-0199-A1C4-329C3323D73C}"/>
                  </a:ext>
                </a:extLst>
              </p:cNvPr>
              <p:cNvSpPr/>
              <p:nvPr/>
            </p:nvSpPr>
            <p:spPr>
              <a:xfrm>
                <a:off x="8163981" y="2953311"/>
                <a:ext cx="38125" cy="38014"/>
              </a:xfrm>
              <a:custGeom>
                <a:avLst/>
                <a:gdLst>
                  <a:gd name="connsiteX0" fmla="*/ 19600 w 38125"/>
                  <a:gd name="connsiteY0" fmla="*/ 38102 h 38014"/>
                  <a:gd name="connsiteX1" fmla="*/ 33079 w 38125"/>
                  <a:gd name="connsiteY1" fmla="*/ 32535 h 38014"/>
                  <a:gd name="connsiteX2" fmla="*/ 38662 w 38125"/>
                  <a:gd name="connsiteY2" fmla="*/ 19094 h 38014"/>
                  <a:gd name="connsiteX3" fmla="*/ 33079 w 38125"/>
                  <a:gd name="connsiteY3" fmla="*/ 5654 h 38014"/>
                  <a:gd name="connsiteX4" fmla="*/ 19600 w 38125"/>
                  <a:gd name="connsiteY4" fmla="*/ 87 h 38014"/>
                  <a:gd name="connsiteX5" fmla="*/ 6120 w 38125"/>
                  <a:gd name="connsiteY5" fmla="*/ 5654 h 38014"/>
                  <a:gd name="connsiteX6" fmla="*/ 537 w 38125"/>
                  <a:gd name="connsiteY6" fmla="*/ 19094 h 38014"/>
                  <a:gd name="connsiteX7" fmla="*/ 6120 w 38125"/>
                  <a:gd name="connsiteY7" fmla="*/ 32535 h 38014"/>
                  <a:gd name="connsiteX8" fmla="*/ 19600 w 38125"/>
                  <a:gd name="connsiteY8" fmla="*/ 3810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0" y="38102"/>
                    </a:moveTo>
                    <a:cubicBezTo>
                      <a:pt x="24655" y="38102"/>
                      <a:pt x="29504" y="36099"/>
                      <a:pt x="33079" y="32535"/>
                    </a:cubicBezTo>
                    <a:cubicBezTo>
                      <a:pt x="36654" y="28970"/>
                      <a:pt x="38662" y="24135"/>
                      <a:pt x="38662" y="19094"/>
                    </a:cubicBezTo>
                    <a:cubicBezTo>
                      <a:pt x="38662" y="14053"/>
                      <a:pt x="36654" y="9218"/>
                      <a:pt x="33079" y="5654"/>
                    </a:cubicBezTo>
                    <a:cubicBezTo>
                      <a:pt x="29504" y="2090"/>
                      <a:pt x="24655" y="87"/>
                      <a:pt x="19600" y="87"/>
                    </a:cubicBezTo>
                    <a:cubicBezTo>
                      <a:pt x="14544" y="87"/>
                      <a:pt x="9695" y="2090"/>
                      <a:pt x="6120" y="5654"/>
                    </a:cubicBezTo>
                    <a:cubicBezTo>
                      <a:pt x="2545" y="9218"/>
                      <a:pt x="537" y="14053"/>
                      <a:pt x="537" y="19094"/>
                    </a:cubicBezTo>
                    <a:cubicBezTo>
                      <a:pt x="537" y="24135"/>
                      <a:pt x="2545" y="28970"/>
                      <a:pt x="6120" y="32535"/>
                    </a:cubicBezTo>
                    <a:cubicBezTo>
                      <a:pt x="9695" y="36099"/>
                      <a:pt x="14544" y="38102"/>
                      <a:pt x="19600" y="38102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F05BADB7-A17E-EF37-EBD4-7549EFE16788}"/>
                  </a:ext>
                </a:extLst>
              </p:cNvPr>
              <p:cNvSpPr/>
              <p:nvPr/>
            </p:nvSpPr>
            <p:spPr>
              <a:xfrm>
                <a:off x="8062478" y="2739890"/>
                <a:ext cx="38125" cy="38014"/>
              </a:xfrm>
              <a:custGeom>
                <a:avLst/>
                <a:gdLst>
                  <a:gd name="connsiteX0" fmla="*/ 19592 w 38125"/>
                  <a:gd name="connsiteY0" fmla="*/ 38085 h 38014"/>
                  <a:gd name="connsiteX1" fmla="*/ 33071 w 38125"/>
                  <a:gd name="connsiteY1" fmla="*/ 32518 h 38014"/>
                  <a:gd name="connsiteX2" fmla="*/ 38654 w 38125"/>
                  <a:gd name="connsiteY2" fmla="*/ 19077 h 38014"/>
                  <a:gd name="connsiteX3" fmla="*/ 33071 w 38125"/>
                  <a:gd name="connsiteY3" fmla="*/ 5637 h 38014"/>
                  <a:gd name="connsiteX4" fmla="*/ 19592 w 38125"/>
                  <a:gd name="connsiteY4" fmla="*/ 70 h 38014"/>
                  <a:gd name="connsiteX5" fmla="*/ 6112 w 38125"/>
                  <a:gd name="connsiteY5" fmla="*/ 5637 h 38014"/>
                  <a:gd name="connsiteX6" fmla="*/ 529 w 38125"/>
                  <a:gd name="connsiteY6" fmla="*/ 19077 h 38014"/>
                  <a:gd name="connsiteX7" fmla="*/ 6112 w 38125"/>
                  <a:gd name="connsiteY7" fmla="*/ 32518 h 38014"/>
                  <a:gd name="connsiteX8" fmla="*/ 19592 w 38125"/>
                  <a:gd name="connsiteY8" fmla="*/ 3808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2" y="38085"/>
                    </a:moveTo>
                    <a:cubicBezTo>
                      <a:pt x="24647" y="38085"/>
                      <a:pt x="29496" y="36082"/>
                      <a:pt x="33071" y="32518"/>
                    </a:cubicBezTo>
                    <a:cubicBezTo>
                      <a:pt x="36646" y="28953"/>
                      <a:pt x="38654" y="24118"/>
                      <a:pt x="38654" y="19077"/>
                    </a:cubicBezTo>
                    <a:cubicBezTo>
                      <a:pt x="38654" y="14037"/>
                      <a:pt x="36646" y="9202"/>
                      <a:pt x="33071" y="5637"/>
                    </a:cubicBezTo>
                    <a:cubicBezTo>
                      <a:pt x="29496" y="2073"/>
                      <a:pt x="24647" y="70"/>
                      <a:pt x="19592" y="70"/>
                    </a:cubicBezTo>
                    <a:cubicBezTo>
                      <a:pt x="14536" y="70"/>
                      <a:pt x="9687" y="2073"/>
                      <a:pt x="6112" y="5637"/>
                    </a:cubicBezTo>
                    <a:cubicBezTo>
                      <a:pt x="2537" y="9202"/>
                      <a:pt x="529" y="14037"/>
                      <a:pt x="529" y="19077"/>
                    </a:cubicBezTo>
                    <a:cubicBezTo>
                      <a:pt x="529" y="24118"/>
                      <a:pt x="2537" y="28953"/>
                      <a:pt x="6112" y="32518"/>
                    </a:cubicBezTo>
                    <a:cubicBezTo>
                      <a:pt x="9687" y="36082"/>
                      <a:pt x="14536" y="38085"/>
                      <a:pt x="19592" y="38085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18DCFAC0-3354-CBF1-2AA2-DDCBF74CF810}"/>
                  </a:ext>
                </a:extLst>
              </p:cNvPr>
              <p:cNvSpPr/>
              <p:nvPr/>
            </p:nvSpPr>
            <p:spPr>
              <a:xfrm>
                <a:off x="8261824" y="3040635"/>
                <a:ext cx="38125" cy="38014"/>
              </a:xfrm>
              <a:custGeom>
                <a:avLst/>
                <a:gdLst>
                  <a:gd name="connsiteX0" fmla="*/ 19607 w 38125"/>
                  <a:gd name="connsiteY0" fmla="*/ 38109 h 38014"/>
                  <a:gd name="connsiteX1" fmla="*/ 33087 w 38125"/>
                  <a:gd name="connsiteY1" fmla="*/ 32541 h 38014"/>
                  <a:gd name="connsiteX2" fmla="*/ 38670 w 38125"/>
                  <a:gd name="connsiteY2" fmla="*/ 19101 h 38014"/>
                  <a:gd name="connsiteX3" fmla="*/ 33087 w 38125"/>
                  <a:gd name="connsiteY3" fmla="*/ 5661 h 38014"/>
                  <a:gd name="connsiteX4" fmla="*/ 19607 w 38125"/>
                  <a:gd name="connsiteY4" fmla="*/ 94 h 38014"/>
                  <a:gd name="connsiteX5" fmla="*/ 6128 w 38125"/>
                  <a:gd name="connsiteY5" fmla="*/ 5661 h 38014"/>
                  <a:gd name="connsiteX6" fmla="*/ 544 w 38125"/>
                  <a:gd name="connsiteY6" fmla="*/ 19101 h 38014"/>
                  <a:gd name="connsiteX7" fmla="*/ 6128 w 38125"/>
                  <a:gd name="connsiteY7" fmla="*/ 32541 h 38014"/>
                  <a:gd name="connsiteX8" fmla="*/ 19607 w 38125"/>
                  <a:gd name="connsiteY8" fmla="*/ 3810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7" y="38109"/>
                    </a:moveTo>
                    <a:cubicBezTo>
                      <a:pt x="24663" y="38109"/>
                      <a:pt x="29512" y="36106"/>
                      <a:pt x="33087" y="32541"/>
                    </a:cubicBezTo>
                    <a:cubicBezTo>
                      <a:pt x="36661" y="28977"/>
                      <a:pt x="38670" y="24142"/>
                      <a:pt x="38670" y="19101"/>
                    </a:cubicBezTo>
                    <a:cubicBezTo>
                      <a:pt x="38670" y="14060"/>
                      <a:pt x="36661" y="9225"/>
                      <a:pt x="33087" y="5661"/>
                    </a:cubicBezTo>
                    <a:cubicBezTo>
                      <a:pt x="29512" y="2096"/>
                      <a:pt x="24663" y="94"/>
                      <a:pt x="19607" y="94"/>
                    </a:cubicBezTo>
                    <a:cubicBezTo>
                      <a:pt x="14552" y="94"/>
                      <a:pt x="9703" y="2096"/>
                      <a:pt x="6128" y="5661"/>
                    </a:cubicBezTo>
                    <a:cubicBezTo>
                      <a:pt x="2553" y="9225"/>
                      <a:pt x="544" y="14060"/>
                      <a:pt x="544" y="19101"/>
                    </a:cubicBezTo>
                    <a:cubicBezTo>
                      <a:pt x="544" y="24142"/>
                      <a:pt x="2553" y="28977"/>
                      <a:pt x="6128" y="32541"/>
                    </a:cubicBezTo>
                    <a:cubicBezTo>
                      <a:pt x="9703" y="36106"/>
                      <a:pt x="14552" y="38109"/>
                      <a:pt x="19607" y="38109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B29F9057-9125-79C4-F9DA-3D38DF5D45B8}"/>
                  </a:ext>
                </a:extLst>
              </p:cNvPr>
              <p:cNvSpPr/>
              <p:nvPr/>
            </p:nvSpPr>
            <p:spPr>
              <a:xfrm>
                <a:off x="8350314" y="2977220"/>
                <a:ext cx="38125" cy="38014"/>
              </a:xfrm>
              <a:custGeom>
                <a:avLst/>
                <a:gdLst>
                  <a:gd name="connsiteX0" fmla="*/ 19614 w 38125"/>
                  <a:gd name="connsiteY0" fmla="*/ 38104 h 38014"/>
                  <a:gd name="connsiteX1" fmla="*/ 33094 w 38125"/>
                  <a:gd name="connsiteY1" fmla="*/ 32536 h 38014"/>
                  <a:gd name="connsiteX2" fmla="*/ 38677 w 38125"/>
                  <a:gd name="connsiteY2" fmla="*/ 19096 h 38014"/>
                  <a:gd name="connsiteX3" fmla="*/ 33094 w 38125"/>
                  <a:gd name="connsiteY3" fmla="*/ 5656 h 38014"/>
                  <a:gd name="connsiteX4" fmla="*/ 19614 w 38125"/>
                  <a:gd name="connsiteY4" fmla="*/ 89 h 38014"/>
                  <a:gd name="connsiteX5" fmla="*/ 6135 w 38125"/>
                  <a:gd name="connsiteY5" fmla="*/ 5656 h 38014"/>
                  <a:gd name="connsiteX6" fmla="*/ 551 w 38125"/>
                  <a:gd name="connsiteY6" fmla="*/ 19096 h 38014"/>
                  <a:gd name="connsiteX7" fmla="*/ 6135 w 38125"/>
                  <a:gd name="connsiteY7" fmla="*/ 32536 h 38014"/>
                  <a:gd name="connsiteX8" fmla="*/ 19614 w 38125"/>
                  <a:gd name="connsiteY8" fmla="*/ 3810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14" y="38104"/>
                    </a:moveTo>
                    <a:cubicBezTo>
                      <a:pt x="24670" y="38104"/>
                      <a:pt x="29519" y="36101"/>
                      <a:pt x="33094" y="32536"/>
                    </a:cubicBezTo>
                    <a:cubicBezTo>
                      <a:pt x="36668" y="28972"/>
                      <a:pt x="38677" y="24137"/>
                      <a:pt x="38677" y="19096"/>
                    </a:cubicBezTo>
                    <a:cubicBezTo>
                      <a:pt x="38677" y="14055"/>
                      <a:pt x="36668" y="9220"/>
                      <a:pt x="33094" y="5656"/>
                    </a:cubicBezTo>
                    <a:cubicBezTo>
                      <a:pt x="29519" y="2091"/>
                      <a:pt x="24670" y="89"/>
                      <a:pt x="19614" y="89"/>
                    </a:cubicBezTo>
                    <a:cubicBezTo>
                      <a:pt x="14559" y="89"/>
                      <a:pt x="9710" y="2091"/>
                      <a:pt x="6135" y="5656"/>
                    </a:cubicBezTo>
                    <a:cubicBezTo>
                      <a:pt x="2560" y="9220"/>
                      <a:pt x="551" y="14055"/>
                      <a:pt x="551" y="19096"/>
                    </a:cubicBezTo>
                    <a:cubicBezTo>
                      <a:pt x="551" y="24137"/>
                      <a:pt x="2560" y="28972"/>
                      <a:pt x="6135" y="32536"/>
                    </a:cubicBezTo>
                    <a:cubicBezTo>
                      <a:pt x="9710" y="36101"/>
                      <a:pt x="14559" y="38104"/>
                      <a:pt x="19614" y="38104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B58482DE-F3E7-A95A-AD44-57D7691FCD30}"/>
                  </a:ext>
                </a:extLst>
              </p:cNvPr>
              <p:cNvSpPr/>
              <p:nvPr/>
            </p:nvSpPr>
            <p:spPr>
              <a:xfrm>
                <a:off x="8664392" y="3543783"/>
                <a:ext cx="38125" cy="38014"/>
              </a:xfrm>
              <a:custGeom>
                <a:avLst/>
                <a:gdLst>
                  <a:gd name="connsiteX0" fmla="*/ 19639 w 38125"/>
                  <a:gd name="connsiteY0" fmla="*/ 38148 h 38014"/>
                  <a:gd name="connsiteX1" fmla="*/ 33118 w 38125"/>
                  <a:gd name="connsiteY1" fmla="*/ 32581 h 38014"/>
                  <a:gd name="connsiteX2" fmla="*/ 38702 w 38125"/>
                  <a:gd name="connsiteY2" fmla="*/ 19141 h 38014"/>
                  <a:gd name="connsiteX3" fmla="*/ 33118 w 38125"/>
                  <a:gd name="connsiteY3" fmla="*/ 5701 h 38014"/>
                  <a:gd name="connsiteX4" fmla="*/ 19639 w 38125"/>
                  <a:gd name="connsiteY4" fmla="*/ 133 h 38014"/>
                  <a:gd name="connsiteX5" fmla="*/ 6159 w 38125"/>
                  <a:gd name="connsiteY5" fmla="*/ 5701 h 38014"/>
                  <a:gd name="connsiteX6" fmla="*/ 576 w 38125"/>
                  <a:gd name="connsiteY6" fmla="*/ 19141 h 38014"/>
                  <a:gd name="connsiteX7" fmla="*/ 6159 w 38125"/>
                  <a:gd name="connsiteY7" fmla="*/ 32581 h 38014"/>
                  <a:gd name="connsiteX8" fmla="*/ 19639 w 38125"/>
                  <a:gd name="connsiteY8" fmla="*/ 3814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39" y="38148"/>
                    </a:moveTo>
                    <a:cubicBezTo>
                      <a:pt x="24694" y="38148"/>
                      <a:pt x="29544" y="36146"/>
                      <a:pt x="33118" y="32581"/>
                    </a:cubicBezTo>
                    <a:cubicBezTo>
                      <a:pt x="36693" y="29017"/>
                      <a:pt x="38702" y="24182"/>
                      <a:pt x="38702" y="19141"/>
                    </a:cubicBezTo>
                    <a:cubicBezTo>
                      <a:pt x="38702" y="14100"/>
                      <a:pt x="36693" y="9265"/>
                      <a:pt x="33118" y="5701"/>
                    </a:cubicBezTo>
                    <a:cubicBezTo>
                      <a:pt x="29544" y="2136"/>
                      <a:pt x="24694" y="133"/>
                      <a:pt x="19639" y="133"/>
                    </a:cubicBezTo>
                    <a:cubicBezTo>
                      <a:pt x="14583" y="133"/>
                      <a:pt x="9734" y="2136"/>
                      <a:pt x="6159" y="5701"/>
                    </a:cubicBezTo>
                    <a:cubicBezTo>
                      <a:pt x="2585" y="9265"/>
                      <a:pt x="576" y="14100"/>
                      <a:pt x="576" y="19141"/>
                    </a:cubicBezTo>
                    <a:cubicBezTo>
                      <a:pt x="576" y="24182"/>
                      <a:pt x="2585" y="29017"/>
                      <a:pt x="6159" y="32581"/>
                    </a:cubicBezTo>
                    <a:cubicBezTo>
                      <a:pt x="9734" y="36146"/>
                      <a:pt x="14583" y="38148"/>
                      <a:pt x="19639" y="3814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52DDBA56-5ECB-432C-75B8-B6152F3F7E45}"/>
                  </a:ext>
                </a:extLst>
              </p:cNvPr>
              <p:cNvSpPr/>
              <p:nvPr/>
            </p:nvSpPr>
            <p:spPr>
              <a:xfrm>
                <a:off x="8435219" y="2757787"/>
                <a:ext cx="38125" cy="38014"/>
              </a:xfrm>
              <a:custGeom>
                <a:avLst/>
                <a:gdLst>
                  <a:gd name="connsiteX0" fmla="*/ 19621 w 38125"/>
                  <a:gd name="connsiteY0" fmla="*/ 38086 h 38014"/>
                  <a:gd name="connsiteX1" fmla="*/ 33100 w 38125"/>
                  <a:gd name="connsiteY1" fmla="*/ 32519 h 38014"/>
                  <a:gd name="connsiteX2" fmla="*/ 38684 w 38125"/>
                  <a:gd name="connsiteY2" fmla="*/ 19079 h 38014"/>
                  <a:gd name="connsiteX3" fmla="*/ 33100 w 38125"/>
                  <a:gd name="connsiteY3" fmla="*/ 5639 h 38014"/>
                  <a:gd name="connsiteX4" fmla="*/ 19621 w 38125"/>
                  <a:gd name="connsiteY4" fmla="*/ 71 h 38014"/>
                  <a:gd name="connsiteX5" fmla="*/ 6141 w 38125"/>
                  <a:gd name="connsiteY5" fmla="*/ 5639 h 38014"/>
                  <a:gd name="connsiteX6" fmla="*/ 558 w 38125"/>
                  <a:gd name="connsiteY6" fmla="*/ 19079 h 38014"/>
                  <a:gd name="connsiteX7" fmla="*/ 6141 w 38125"/>
                  <a:gd name="connsiteY7" fmla="*/ 32519 h 38014"/>
                  <a:gd name="connsiteX8" fmla="*/ 19621 w 38125"/>
                  <a:gd name="connsiteY8" fmla="*/ 3808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21" y="38086"/>
                    </a:moveTo>
                    <a:cubicBezTo>
                      <a:pt x="24676" y="38086"/>
                      <a:pt x="29525" y="36084"/>
                      <a:pt x="33100" y="32519"/>
                    </a:cubicBezTo>
                    <a:cubicBezTo>
                      <a:pt x="36675" y="28955"/>
                      <a:pt x="38684" y="24120"/>
                      <a:pt x="38684" y="19079"/>
                    </a:cubicBezTo>
                    <a:cubicBezTo>
                      <a:pt x="38684" y="14038"/>
                      <a:pt x="36675" y="9203"/>
                      <a:pt x="33100" y="5639"/>
                    </a:cubicBezTo>
                    <a:cubicBezTo>
                      <a:pt x="29525" y="2074"/>
                      <a:pt x="24676" y="71"/>
                      <a:pt x="19621" y="71"/>
                    </a:cubicBezTo>
                    <a:cubicBezTo>
                      <a:pt x="14565" y="71"/>
                      <a:pt x="9716" y="2074"/>
                      <a:pt x="6141" y="5639"/>
                    </a:cubicBezTo>
                    <a:cubicBezTo>
                      <a:pt x="2567" y="9203"/>
                      <a:pt x="558" y="14038"/>
                      <a:pt x="558" y="19079"/>
                    </a:cubicBezTo>
                    <a:cubicBezTo>
                      <a:pt x="558" y="24120"/>
                      <a:pt x="2567" y="28955"/>
                      <a:pt x="6141" y="32519"/>
                    </a:cubicBezTo>
                    <a:cubicBezTo>
                      <a:pt x="9716" y="36084"/>
                      <a:pt x="14565" y="38086"/>
                      <a:pt x="19621" y="38086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25809A24-C366-BEFD-47B3-CC2C43FDF651}"/>
                  </a:ext>
                </a:extLst>
              </p:cNvPr>
              <p:cNvSpPr/>
              <p:nvPr/>
            </p:nvSpPr>
            <p:spPr>
              <a:xfrm>
                <a:off x="8451359" y="2618393"/>
                <a:ext cx="38125" cy="38014"/>
              </a:xfrm>
              <a:custGeom>
                <a:avLst/>
                <a:gdLst>
                  <a:gd name="connsiteX0" fmla="*/ 19622 w 38125"/>
                  <a:gd name="connsiteY0" fmla="*/ 38075 h 38014"/>
                  <a:gd name="connsiteX1" fmla="*/ 33102 w 38125"/>
                  <a:gd name="connsiteY1" fmla="*/ 32508 h 38014"/>
                  <a:gd name="connsiteX2" fmla="*/ 38685 w 38125"/>
                  <a:gd name="connsiteY2" fmla="*/ 19068 h 38014"/>
                  <a:gd name="connsiteX3" fmla="*/ 33102 w 38125"/>
                  <a:gd name="connsiteY3" fmla="*/ 5628 h 38014"/>
                  <a:gd name="connsiteX4" fmla="*/ 19622 w 38125"/>
                  <a:gd name="connsiteY4" fmla="*/ 60 h 38014"/>
                  <a:gd name="connsiteX5" fmla="*/ 6143 w 38125"/>
                  <a:gd name="connsiteY5" fmla="*/ 5628 h 38014"/>
                  <a:gd name="connsiteX6" fmla="*/ 559 w 38125"/>
                  <a:gd name="connsiteY6" fmla="*/ 19068 h 38014"/>
                  <a:gd name="connsiteX7" fmla="*/ 6143 w 38125"/>
                  <a:gd name="connsiteY7" fmla="*/ 32508 h 38014"/>
                  <a:gd name="connsiteX8" fmla="*/ 19622 w 38125"/>
                  <a:gd name="connsiteY8" fmla="*/ 3807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22" y="38075"/>
                    </a:moveTo>
                    <a:cubicBezTo>
                      <a:pt x="24678" y="38075"/>
                      <a:pt x="29527" y="36073"/>
                      <a:pt x="33102" y="32508"/>
                    </a:cubicBezTo>
                    <a:cubicBezTo>
                      <a:pt x="36676" y="28944"/>
                      <a:pt x="38685" y="24109"/>
                      <a:pt x="38685" y="19068"/>
                    </a:cubicBezTo>
                    <a:cubicBezTo>
                      <a:pt x="38685" y="14027"/>
                      <a:pt x="36676" y="9192"/>
                      <a:pt x="33102" y="5628"/>
                    </a:cubicBezTo>
                    <a:cubicBezTo>
                      <a:pt x="29527" y="2063"/>
                      <a:pt x="24678" y="60"/>
                      <a:pt x="19622" y="60"/>
                    </a:cubicBezTo>
                    <a:cubicBezTo>
                      <a:pt x="14567" y="60"/>
                      <a:pt x="9717" y="2063"/>
                      <a:pt x="6143" y="5628"/>
                    </a:cubicBezTo>
                    <a:cubicBezTo>
                      <a:pt x="2568" y="9192"/>
                      <a:pt x="559" y="14027"/>
                      <a:pt x="559" y="19068"/>
                    </a:cubicBezTo>
                    <a:cubicBezTo>
                      <a:pt x="559" y="24109"/>
                      <a:pt x="2568" y="28944"/>
                      <a:pt x="6143" y="32508"/>
                    </a:cubicBezTo>
                    <a:cubicBezTo>
                      <a:pt x="9717" y="36073"/>
                      <a:pt x="14567" y="38075"/>
                      <a:pt x="19622" y="38075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2E9E1F14-42B0-819B-0D67-4A6844A7DF1C}"/>
                  </a:ext>
                </a:extLst>
              </p:cNvPr>
              <p:cNvSpPr/>
              <p:nvPr/>
            </p:nvSpPr>
            <p:spPr>
              <a:xfrm>
                <a:off x="8600239" y="2629846"/>
                <a:ext cx="38125" cy="38014"/>
              </a:xfrm>
              <a:custGeom>
                <a:avLst/>
                <a:gdLst>
                  <a:gd name="connsiteX0" fmla="*/ 19634 w 38125"/>
                  <a:gd name="connsiteY0" fmla="*/ 38076 h 38014"/>
                  <a:gd name="connsiteX1" fmla="*/ 33113 w 38125"/>
                  <a:gd name="connsiteY1" fmla="*/ 32509 h 38014"/>
                  <a:gd name="connsiteX2" fmla="*/ 38697 w 38125"/>
                  <a:gd name="connsiteY2" fmla="*/ 19069 h 38014"/>
                  <a:gd name="connsiteX3" fmla="*/ 33113 w 38125"/>
                  <a:gd name="connsiteY3" fmla="*/ 5628 h 38014"/>
                  <a:gd name="connsiteX4" fmla="*/ 19634 w 38125"/>
                  <a:gd name="connsiteY4" fmla="*/ 61 h 38014"/>
                  <a:gd name="connsiteX5" fmla="*/ 6154 w 38125"/>
                  <a:gd name="connsiteY5" fmla="*/ 5628 h 38014"/>
                  <a:gd name="connsiteX6" fmla="*/ 571 w 38125"/>
                  <a:gd name="connsiteY6" fmla="*/ 19069 h 38014"/>
                  <a:gd name="connsiteX7" fmla="*/ 6154 w 38125"/>
                  <a:gd name="connsiteY7" fmla="*/ 32509 h 38014"/>
                  <a:gd name="connsiteX8" fmla="*/ 19634 w 38125"/>
                  <a:gd name="connsiteY8" fmla="*/ 3807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34" y="38076"/>
                    </a:moveTo>
                    <a:cubicBezTo>
                      <a:pt x="24689" y="38076"/>
                      <a:pt x="29538" y="36073"/>
                      <a:pt x="33113" y="32509"/>
                    </a:cubicBezTo>
                    <a:cubicBezTo>
                      <a:pt x="36688" y="28945"/>
                      <a:pt x="38697" y="24110"/>
                      <a:pt x="38697" y="19069"/>
                    </a:cubicBezTo>
                    <a:cubicBezTo>
                      <a:pt x="38697" y="14028"/>
                      <a:pt x="36688" y="9193"/>
                      <a:pt x="33113" y="5628"/>
                    </a:cubicBezTo>
                    <a:cubicBezTo>
                      <a:pt x="29538" y="2064"/>
                      <a:pt x="24689" y="61"/>
                      <a:pt x="19634" y="61"/>
                    </a:cubicBezTo>
                    <a:cubicBezTo>
                      <a:pt x="14578" y="61"/>
                      <a:pt x="9729" y="2064"/>
                      <a:pt x="6154" y="5628"/>
                    </a:cubicBezTo>
                    <a:cubicBezTo>
                      <a:pt x="2580" y="9193"/>
                      <a:pt x="571" y="14028"/>
                      <a:pt x="571" y="19069"/>
                    </a:cubicBezTo>
                    <a:cubicBezTo>
                      <a:pt x="571" y="24110"/>
                      <a:pt x="2580" y="28945"/>
                      <a:pt x="6154" y="32509"/>
                    </a:cubicBezTo>
                    <a:cubicBezTo>
                      <a:pt x="9729" y="36073"/>
                      <a:pt x="14578" y="38076"/>
                      <a:pt x="19634" y="38076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37E24F55-399C-0601-6D6B-1FA7E65D7E85}"/>
                  </a:ext>
                </a:extLst>
              </p:cNvPr>
              <p:cNvSpPr/>
              <p:nvPr/>
            </p:nvSpPr>
            <p:spPr>
              <a:xfrm>
                <a:off x="8122132" y="2906105"/>
                <a:ext cx="38125" cy="38014"/>
              </a:xfrm>
              <a:custGeom>
                <a:avLst/>
                <a:gdLst>
                  <a:gd name="connsiteX0" fmla="*/ 19596 w 38125"/>
                  <a:gd name="connsiteY0" fmla="*/ 38098 h 38014"/>
                  <a:gd name="connsiteX1" fmla="*/ 33076 w 38125"/>
                  <a:gd name="connsiteY1" fmla="*/ 32531 h 38014"/>
                  <a:gd name="connsiteX2" fmla="*/ 38659 w 38125"/>
                  <a:gd name="connsiteY2" fmla="*/ 19091 h 38014"/>
                  <a:gd name="connsiteX3" fmla="*/ 33076 w 38125"/>
                  <a:gd name="connsiteY3" fmla="*/ 5650 h 38014"/>
                  <a:gd name="connsiteX4" fmla="*/ 19596 w 38125"/>
                  <a:gd name="connsiteY4" fmla="*/ 83 h 38014"/>
                  <a:gd name="connsiteX5" fmla="*/ 6117 w 38125"/>
                  <a:gd name="connsiteY5" fmla="*/ 5650 h 38014"/>
                  <a:gd name="connsiteX6" fmla="*/ 533 w 38125"/>
                  <a:gd name="connsiteY6" fmla="*/ 19091 h 38014"/>
                  <a:gd name="connsiteX7" fmla="*/ 6117 w 38125"/>
                  <a:gd name="connsiteY7" fmla="*/ 32531 h 38014"/>
                  <a:gd name="connsiteX8" fmla="*/ 19596 w 38125"/>
                  <a:gd name="connsiteY8" fmla="*/ 3809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6" y="38098"/>
                    </a:moveTo>
                    <a:cubicBezTo>
                      <a:pt x="24652" y="38098"/>
                      <a:pt x="29501" y="36095"/>
                      <a:pt x="33076" y="32531"/>
                    </a:cubicBezTo>
                    <a:cubicBezTo>
                      <a:pt x="36650" y="28966"/>
                      <a:pt x="38659" y="24131"/>
                      <a:pt x="38659" y="19091"/>
                    </a:cubicBezTo>
                    <a:cubicBezTo>
                      <a:pt x="38659" y="14050"/>
                      <a:pt x="36650" y="9215"/>
                      <a:pt x="33076" y="5650"/>
                    </a:cubicBezTo>
                    <a:cubicBezTo>
                      <a:pt x="29501" y="2086"/>
                      <a:pt x="24652" y="83"/>
                      <a:pt x="19596" y="83"/>
                    </a:cubicBezTo>
                    <a:cubicBezTo>
                      <a:pt x="14541" y="83"/>
                      <a:pt x="9692" y="2086"/>
                      <a:pt x="6117" y="5650"/>
                    </a:cubicBezTo>
                    <a:cubicBezTo>
                      <a:pt x="2542" y="9215"/>
                      <a:pt x="533" y="14050"/>
                      <a:pt x="533" y="19091"/>
                    </a:cubicBezTo>
                    <a:cubicBezTo>
                      <a:pt x="533" y="24131"/>
                      <a:pt x="2542" y="28966"/>
                      <a:pt x="6117" y="32531"/>
                    </a:cubicBezTo>
                    <a:cubicBezTo>
                      <a:pt x="9692" y="36095"/>
                      <a:pt x="14541" y="38098"/>
                      <a:pt x="19596" y="3809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8647D4F5-BD0C-86E1-658E-696AB769372F}"/>
                  </a:ext>
                </a:extLst>
              </p:cNvPr>
              <p:cNvSpPr/>
              <p:nvPr/>
            </p:nvSpPr>
            <p:spPr>
              <a:xfrm>
                <a:off x="8014377" y="2960784"/>
                <a:ext cx="38125" cy="38014"/>
              </a:xfrm>
              <a:custGeom>
                <a:avLst/>
                <a:gdLst>
                  <a:gd name="connsiteX0" fmla="*/ 19588 w 38125"/>
                  <a:gd name="connsiteY0" fmla="*/ 38102 h 38014"/>
                  <a:gd name="connsiteX1" fmla="*/ 33067 w 38125"/>
                  <a:gd name="connsiteY1" fmla="*/ 32535 h 38014"/>
                  <a:gd name="connsiteX2" fmla="*/ 38651 w 38125"/>
                  <a:gd name="connsiteY2" fmla="*/ 19095 h 38014"/>
                  <a:gd name="connsiteX3" fmla="*/ 33067 w 38125"/>
                  <a:gd name="connsiteY3" fmla="*/ 5655 h 38014"/>
                  <a:gd name="connsiteX4" fmla="*/ 19588 w 38125"/>
                  <a:gd name="connsiteY4" fmla="*/ 87 h 38014"/>
                  <a:gd name="connsiteX5" fmla="*/ 6108 w 38125"/>
                  <a:gd name="connsiteY5" fmla="*/ 5655 h 38014"/>
                  <a:gd name="connsiteX6" fmla="*/ 525 w 38125"/>
                  <a:gd name="connsiteY6" fmla="*/ 19095 h 38014"/>
                  <a:gd name="connsiteX7" fmla="*/ 6108 w 38125"/>
                  <a:gd name="connsiteY7" fmla="*/ 32535 h 38014"/>
                  <a:gd name="connsiteX8" fmla="*/ 19588 w 38125"/>
                  <a:gd name="connsiteY8" fmla="*/ 3810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8" y="38102"/>
                    </a:moveTo>
                    <a:cubicBezTo>
                      <a:pt x="24643" y="38102"/>
                      <a:pt x="29492" y="36100"/>
                      <a:pt x="33067" y="32535"/>
                    </a:cubicBezTo>
                    <a:cubicBezTo>
                      <a:pt x="36642" y="28971"/>
                      <a:pt x="38651" y="24136"/>
                      <a:pt x="38651" y="19095"/>
                    </a:cubicBezTo>
                    <a:cubicBezTo>
                      <a:pt x="38651" y="14054"/>
                      <a:pt x="36642" y="9219"/>
                      <a:pt x="33067" y="5655"/>
                    </a:cubicBezTo>
                    <a:cubicBezTo>
                      <a:pt x="29492" y="2090"/>
                      <a:pt x="24643" y="87"/>
                      <a:pt x="19588" y="87"/>
                    </a:cubicBezTo>
                    <a:cubicBezTo>
                      <a:pt x="14532" y="87"/>
                      <a:pt x="9683" y="2090"/>
                      <a:pt x="6108" y="5655"/>
                    </a:cubicBezTo>
                    <a:cubicBezTo>
                      <a:pt x="2534" y="9219"/>
                      <a:pt x="525" y="14054"/>
                      <a:pt x="525" y="19095"/>
                    </a:cubicBezTo>
                    <a:cubicBezTo>
                      <a:pt x="525" y="24136"/>
                      <a:pt x="2534" y="28971"/>
                      <a:pt x="6108" y="32535"/>
                    </a:cubicBezTo>
                    <a:cubicBezTo>
                      <a:pt x="9683" y="36100"/>
                      <a:pt x="14532" y="38102"/>
                      <a:pt x="19588" y="38102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D5550EED-D1C2-BD4A-26B7-439B0D3A1415}"/>
                  </a:ext>
                </a:extLst>
              </p:cNvPr>
              <p:cNvSpPr/>
              <p:nvPr/>
            </p:nvSpPr>
            <p:spPr>
              <a:xfrm>
                <a:off x="8061690" y="3039691"/>
                <a:ext cx="38125" cy="38014"/>
              </a:xfrm>
              <a:custGeom>
                <a:avLst/>
                <a:gdLst>
                  <a:gd name="connsiteX0" fmla="*/ 19591 w 38125"/>
                  <a:gd name="connsiteY0" fmla="*/ 38109 h 38014"/>
                  <a:gd name="connsiteX1" fmla="*/ 33071 w 38125"/>
                  <a:gd name="connsiteY1" fmla="*/ 32541 h 38014"/>
                  <a:gd name="connsiteX2" fmla="*/ 38654 w 38125"/>
                  <a:gd name="connsiteY2" fmla="*/ 19101 h 38014"/>
                  <a:gd name="connsiteX3" fmla="*/ 33071 w 38125"/>
                  <a:gd name="connsiteY3" fmla="*/ 5661 h 38014"/>
                  <a:gd name="connsiteX4" fmla="*/ 19591 w 38125"/>
                  <a:gd name="connsiteY4" fmla="*/ 94 h 38014"/>
                  <a:gd name="connsiteX5" fmla="*/ 6112 w 38125"/>
                  <a:gd name="connsiteY5" fmla="*/ 5661 h 38014"/>
                  <a:gd name="connsiteX6" fmla="*/ 529 w 38125"/>
                  <a:gd name="connsiteY6" fmla="*/ 19101 h 38014"/>
                  <a:gd name="connsiteX7" fmla="*/ 6112 w 38125"/>
                  <a:gd name="connsiteY7" fmla="*/ 32541 h 38014"/>
                  <a:gd name="connsiteX8" fmla="*/ 19591 w 38125"/>
                  <a:gd name="connsiteY8" fmla="*/ 3810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1" y="38109"/>
                    </a:moveTo>
                    <a:cubicBezTo>
                      <a:pt x="24647" y="38109"/>
                      <a:pt x="29496" y="36106"/>
                      <a:pt x="33071" y="32541"/>
                    </a:cubicBezTo>
                    <a:cubicBezTo>
                      <a:pt x="36646" y="28977"/>
                      <a:pt x="38654" y="24142"/>
                      <a:pt x="38654" y="19101"/>
                    </a:cubicBezTo>
                    <a:cubicBezTo>
                      <a:pt x="38654" y="14060"/>
                      <a:pt x="36646" y="9225"/>
                      <a:pt x="33071" y="5661"/>
                    </a:cubicBezTo>
                    <a:cubicBezTo>
                      <a:pt x="29496" y="2096"/>
                      <a:pt x="24647" y="94"/>
                      <a:pt x="19591" y="94"/>
                    </a:cubicBezTo>
                    <a:cubicBezTo>
                      <a:pt x="14536" y="94"/>
                      <a:pt x="9687" y="2096"/>
                      <a:pt x="6112" y="5661"/>
                    </a:cubicBezTo>
                    <a:cubicBezTo>
                      <a:pt x="2537" y="9225"/>
                      <a:pt x="529" y="14060"/>
                      <a:pt x="529" y="19101"/>
                    </a:cubicBezTo>
                    <a:cubicBezTo>
                      <a:pt x="529" y="24142"/>
                      <a:pt x="2537" y="28977"/>
                      <a:pt x="6112" y="32541"/>
                    </a:cubicBezTo>
                    <a:cubicBezTo>
                      <a:pt x="9687" y="36106"/>
                      <a:pt x="14536" y="38109"/>
                      <a:pt x="19591" y="38109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A51A1F22-3E60-31CB-CA19-ECCD247EB07F}"/>
                  </a:ext>
                </a:extLst>
              </p:cNvPr>
              <p:cNvSpPr/>
              <p:nvPr/>
            </p:nvSpPr>
            <p:spPr>
              <a:xfrm>
                <a:off x="8000346" y="2898787"/>
                <a:ext cx="38125" cy="38014"/>
              </a:xfrm>
              <a:custGeom>
                <a:avLst/>
                <a:gdLst>
                  <a:gd name="connsiteX0" fmla="*/ 19587 w 38125"/>
                  <a:gd name="connsiteY0" fmla="*/ 38097 h 38014"/>
                  <a:gd name="connsiteX1" fmla="*/ 33066 w 38125"/>
                  <a:gd name="connsiteY1" fmla="*/ 32530 h 38014"/>
                  <a:gd name="connsiteX2" fmla="*/ 38649 w 38125"/>
                  <a:gd name="connsiteY2" fmla="*/ 19090 h 38014"/>
                  <a:gd name="connsiteX3" fmla="*/ 33066 w 38125"/>
                  <a:gd name="connsiteY3" fmla="*/ 5650 h 38014"/>
                  <a:gd name="connsiteX4" fmla="*/ 19587 w 38125"/>
                  <a:gd name="connsiteY4" fmla="*/ 82 h 38014"/>
                  <a:gd name="connsiteX5" fmla="*/ 6107 w 38125"/>
                  <a:gd name="connsiteY5" fmla="*/ 5650 h 38014"/>
                  <a:gd name="connsiteX6" fmla="*/ 524 w 38125"/>
                  <a:gd name="connsiteY6" fmla="*/ 19090 h 38014"/>
                  <a:gd name="connsiteX7" fmla="*/ 6107 w 38125"/>
                  <a:gd name="connsiteY7" fmla="*/ 32530 h 38014"/>
                  <a:gd name="connsiteX8" fmla="*/ 19587 w 38125"/>
                  <a:gd name="connsiteY8" fmla="*/ 3809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7" y="38097"/>
                    </a:moveTo>
                    <a:cubicBezTo>
                      <a:pt x="24642" y="38097"/>
                      <a:pt x="29491" y="36095"/>
                      <a:pt x="33066" y="32530"/>
                    </a:cubicBezTo>
                    <a:cubicBezTo>
                      <a:pt x="36641" y="28966"/>
                      <a:pt x="38649" y="24131"/>
                      <a:pt x="38649" y="19090"/>
                    </a:cubicBezTo>
                    <a:cubicBezTo>
                      <a:pt x="38649" y="14049"/>
                      <a:pt x="36641" y="9214"/>
                      <a:pt x="33066" y="5650"/>
                    </a:cubicBezTo>
                    <a:cubicBezTo>
                      <a:pt x="29491" y="2085"/>
                      <a:pt x="24642" y="82"/>
                      <a:pt x="19587" y="82"/>
                    </a:cubicBezTo>
                    <a:cubicBezTo>
                      <a:pt x="14531" y="82"/>
                      <a:pt x="9682" y="2085"/>
                      <a:pt x="6107" y="5650"/>
                    </a:cubicBezTo>
                    <a:cubicBezTo>
                      <a:pt x="2532" y="9214"/>
                      <a:pt x="524" y="14049"/>
                      <a:pt x="524" y="19090"/>
                    </a:cubicBezTo>
                    <a:cubicBezTo>
                      <a:pt x="524" y="24131"/>
                      <a:pt x="2532" y="28966"/>
                      <a:pt x="6107" y="32530"/>
                    </a:cubicBezTo>
                    <a:cubicBezTo>
                      <a:pt x="9682" y="36095"/>
                      <a:pt x="14531" y="38097"/>
                      <a:pt x="19587" y="38097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37B2FA05-544E-0C87-33BA-72F1E2A544DF}"/>
                  </a:ext>
                </a:extLst>
              </p:cNvPr>
              <p:cNvSpPr/>
              <p:nvPr/>
            </p:nvSpPr>
            <p:spPr>
              <a:xfrm>
                <a:off x="8139772" y="3295279"/>
                <a:ext cx="38125" cy="38014"/>
              </a:xfrm>
              <a:custGeom>
                <a:avLst/>
                <a:gdLst>
                  <a:gd name="connsiteX0" fmla="*/ 19598 w 38125"/>
                  <a:gd name="connsiteY0" fmla="*/ 38129 h 38014"/>
                  <a:gd name="connsiteX1" fmla="*/ 33077 w 38125"/>
                  <a:gd name="connsiteY1" fmla="*/ 32562 h 38014"/>
                  <a:gd name="connsiteX2" fmla="*/ 38660 w 38125"/>
                  <a:gd name="connsiteY2" fmla="*/ 19121 h 38014"/>
                  <a:gd name="connsiteX3" fmla="*/ 33077 w 38125"/>
                  <a:gd name="connsiteY3" fmla="*/ 5681 h 38014"/>
                  <a:gd name="connsiteX4" fmla="*/ 19598 w 38125"/>
                  <a:gd name="connsiteY4" fmla="*/ 114 h 38014"/>
                  <a:gd name="connsiteX5" fmla="*/ 6118 w 38125"/>
                  <a:gd name="connsiteY5" fmla="*/ 5681 h 38014"/>
                  <a:gd name="connsiteX6" fmla="*/ 535 w 38125"/>
                  <a:gd name="connsiteY6" fmla="*/ 19121 h 38014"/>
                  <a:gd name="connsiteX7" fmla="*/ 6118 w 38125"/>
                  <a:gd name="connsiteY7" fmla="*/ 32562 h 38014"/>
                  <a:gd name="connsiteX8" fmla="*/ 19598 w 38125"/>
                  <a:gd name="connsiteY8" fmla="*/ 3812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8" y="38129"/>
                    </a:moveTo>
                    <a:cubicBezTo>
                      <a:pt x="24653" y="38129"/>
                      <a:pt x="29502" y="36126"/>
                      <a:pt x="33077" y="32562"/>
                    </a:cubicBezTo>
                    <a:cubicBezTo>
                      <a:pt x="36652" y="28997"/>
                      <a:pt x="38660" y="24162"/>
                      <a:pt x="38660" y="19121"/>
                    </a:cubicBezTo>
                    <a:cubicBezTo>
                      <a:pt x="38660" y="14080"/>
                      <a:pt x="36652" y="9245"/>
                      <a:pt x="33077" y="5681"/>
                    </a:cubicBezTo>
                    <a:cubicBezTo>
                      <a:pt x="29502" y="2117"/>
                      <a:pt x="24653" y="114"/>
                      <a:pt x="19598" y="114"/>
                    </a:cubicBezTo>
                    <a:cubicBezTo>
                      <a:pt x="14542" y="114"/>
                      <a:pt x="9693" y="2117"/>
                      <a:pt x="6118" y="5681"/>
                    </a:cubicBezTo>
                    <a:cubicBezTo>
                      <a:pt x="2543" y="9245"/>
                      <a:pt x="535" y="14080"/>
                      <a:pt x="535" y="19121"/>
                    </a:cubicBezTo>
                    <a:cubicBezTo>
                      <a:pt x="535" y="24162"/>
                      <a:pt x="2543" y="28997"/>
                      <a:pt x="6118" y="32562"/>
                    </a:cubicBezTo>
                    <a:cubicBezTo>
                      <a:pt x="9693" y="36126"/>
                      <a:pt x="14542" y="38129"/>
                      <a:pt x="19598" y="38129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81DC8E3A-245B-3861-EE02-B6195297EA55}"/>
                  </a:ext>
                </a:extLst>
              </p:cNvPr>
              <p:cNvSpPr/>
              <p:nvPr/>
            </p:nvSpPr>
            <p:spPr>
              <a:xfrm>
                <a:off x="8058373" y="3129965"/>
                <a:ext cx="38125" cy="38014"/>
              </a:xfrm>
              <a:custGeom>
                <a:avLst/>
                <a:gdLst>
                  <a:gd name="connsiteX0" fmla="*/ 19591 w 38125"/>
                  <a:gd name="connsiteY0" fmla="*/ 38116 h 38014"/>
                  <a:gd name="connsiteX1" fmla="*/ 33071 w 38125"/>
                  <a:gd name="connsiteY1" fmla="*/ 32549 h 38014"/>
                  <a:gd name="connsiteX2" fmla="*/ 38654 w 38125"/>
                  <a:gd name="connsiteY2" fmla="*/ 19108 h 38014"/>
                  <a:gd name="connsiteX3" fmla="*/ 33071 w 38125"/>
                  <a:gd name="connsiteY3" fmla="*/ 5668 h 38014"/>
                  <a:gd name="connsiteX4" fmla="*/ 19591 w 38125"/>
                  <a:gd name="connsiteY4" fmla="*/ 101 h 38014"/>
                  <a:gd name="connsiteX5" fmla="*/ 6112 w 38125"/>
                  <a:gd name="connsiteY5" fmla="*/ 5668 h 38014"/>
                  <a:gd name="connsiteX6" fmla="*/ 528 w 38125"/>
                  <a:gd name="connsiteY6" fmla="*/ 19108 h 38014"/>
                  <a:gd name="connsiteX7" fmla="*/ 6112 w 38125"/>
                  <a:gd name="connsiteY7" fmla="*/ 32549 h 38014"/>
                  <a:gd name="connsiteX8" fmla="*/ 19591 w 38125"/>
                  <a:gd name="connsiteY8" fmla="*/ 3811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1" y="38116"/>
                    </a:moveTo>
                    <a:cubicBezTo>
                      <a:pt x="24647" y="38116"/>
                      <a:pt x="29496" y="36113"/>
                      <a:pt x="33071" y="32549"/>
                    </a:cubicBezTo>
                    <a:cubicBezTo>
                      <a:pt x="36645" y="28984"/>
                      <a:pt x="38654" y="24149"/>
                      <a:pt x="38654" y="19108"/>
                    </a:cubicBezTo>
                    <a:cubicBezTo>
                      <a:pt x="38654" y="14067"/>
                      <a:pt x="36645" y="9232"/>
                      <a:pt x="33071" y="5668"/>
                    </a:cubicBezTo>
                    <a:cubicBezTo>
                      <a:pt x="29496" y="2103"/>
                      <a:pt x="24647" y="101"/>
                      <a:pt x="19591" y="101"/>
                    </a:cubicBezTo>
                    <a:cubicBezTo>
                      <a:pt x="14536" y="101"/>
                      <a:pt x="9687" y="2103"/>
                      <a:pt x="6112" y="5668"/>
                    </a:cubicBezTo>
                    <a:cubicBezTo>
                      <a:pt x="2537" y="9232"/>
                      <a:pt x="528" y="14067"/>
                      <a:pt x="528" y="19108"/>
                    </a:cubicBezTo>
                    <a:cubicBezTo>
                      <a:pt x="528" y="24149"/>
                      <a:pt x="2537" y="28984"/>
                      <a:pt x="6112" y="32549"/>
                    </a:cubicBezTo>
                    <a:cubicBezTo>
                      <a:pt x="9687" y="36113"/>
                      <a:pt x="14536" y="38116"/>
                      <a:pt x="19591" y="38116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6A3C1BAA-4567-925B-5496-493C49E6AADF}"/>
                  </a:ext>
                </a:extLst>
              </p:cNvPr>
              <p:cNvSpPr/>
              <p:nvPr/>
            </p:nvSpPr>
            <p:spPr>
              <a:xfrm>
                <a:off x="8294040" y="3271254"/>
                <a:ext cx="38125" cy="38014"/>
              </a:xfrm>
              <a:custGeom>
                <a:avLst/>
                <a:gdLst>
                  <a:gd name="connsiteX0" fmla="*/ 19610 w 38125"/>
                  <a:gd name="connsiteY0" fmla="*/ 38127 h 38014"/>
                  <a:gd name="connsiteX1" fmla="*/ 33089 w 38125"/>
                  <a:gd name="connsiteY1" fmla="*/ 32560 h 38014"/>
                  <a:gd name="connsiteX2" fmla="*/ 38673 w 38125"/>
                  <a:gd name="connsiteY2" fmla="*/ 19119 h 38014"/>
                  <a:gd name="connsiteX3" fmla="*/ 33089 w 38125"/>
                  <a:gd name="connsiteY3" fmla="*/ 5679 h 38014"/>
                  <a:gd name="connsiteX4" fmla="*/ 19610 w 38125"/>
                  <a:gd name="connsiteY4" fmla="*/ 112 h 38014"/>
                  <a:gd name="connsiteX5" fmla="*/ 6130 w 38125"/>
                  <a:gd name="connsiteY5" fmla="*/ 5679 h 38014"/>
                  <a:gd name="connsiteX6" fmla="*/ 547 w 38125"/>
                  <a:gd name="connsiteY6" fmla="*/ 19119 h 38014"/>
                  <a:gd name="connsiteX7" fmla="*/ 6130 w 38125"/>
                  <a:gd name="connsiteY7" fmla="*/ 32560 h 38014"/>
                  <a:gd name="connsiteX8" fmla="*/ 19610 w 38125"/>
                  <a:gd name="connsiteY8" fmla="*/ 3812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10" y="38127"/>
                    </a:moveTo>
                    <a:cubicBezTo>
                      <a:pt x="24665" y="38127"/>
                      <a:pt x="29514" y="36124"/>
                      <a:pt x="33089" y="32560"/>
                    </a:cubicBezTo>
                    <a:cubicBezTo>
                      <a:pt x="36664" y="28995"/>
                      <a:pt x="38673" y="24160"/>
                      <a:pt x="38673" y="19119"/>
                    </a:cubicBezTo>
                    <a:cubicBezTo>
                      <a:pt x="38673" y="14079"/>
                      <a:pt x="36664" y="9243"/>
                      <a:pt x="33089" y="5679"/>
                    </a:cubicBezTo>
                    <a:cubicBezTo>
                      <a:pt x="29514" y="2115"/>
                      <a:pt x="24665" y="112"/>
                      <a:pt x="19610" y="112"/>
                    </a:cubicBezTo>
                    <a:cubicBezTo>
                      <a:pt x="14554" y="112"/>
                      <a:pt x="9705" y="2115"/>
                      <a:pt x="6130" y="5679"/>
                    </a:cubicBezTo>
                    <a:cubicBezTo>
                      <a:pt x="2556" y="9243"/>
                      <a:pt x="547" y="14079"/>
                      <a:pt x="547" y="19119"/>
                    </a:cubicBezTo>
                    <a:cubicBezTo>
                      <a:pt x="547" y="24160"/>
                      <a:pt x="2556" y="28995"/>
                      <a:pt x="6130" y="32560"/>
                    </a:cubicBezTo>
                    <a:cubicBezTo>
                      <a:pt x="9705" y="36124"/>
                      <a:pt x="14554" y="38127"/>
                      <a:pt x="19610" y="38127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61DF43DC-EBA1-D0F6-D556-55ADB98DC78C}"/>
                  </a:ext>
                </a:extLst>
              </p:cNvPr>
              <p:cNvSpPr/>
              <p:nvPr/>
            </p:nvSpPr>
            <p:spPr>
              <a:xfrm>
                <a:off x="8190466" y="3014919"/>
                <a:ext cx="38125" cy="38014"/>
              </a:xfrm>
              <a:custGeom>
                <a:avLst/>
                <a:gdLst>
                  <a:gd name="connsiteX0" fmla="*/ 19602 w 38125"/>
                  <a:gd name="connsiteY0" fmla="*/ 38107 h 38014"/>
                  <a:gd name="connsiteX1" fmla="*/ 33081 w 38125"/>
                  <a:gd name="connsiteY1" fmla="*/ 32539 h 38014"/>
                  <a:gd name="connsiteX2" fmla="*/ 38664 w 38125"/>
                  <a:gd name="connsiteY2" fmla="*/ 19099 h 38014"/>
                  <a:gd name="connsiteX3" fmla="*/ 33081 w 38125"/>
                  <a:gd name="connsiteY3" fmla="*/ 5659 h 38014"/>
                  <a:gd name="connsiteX4" fmla="*/ 19602 w 38125"/>
                  <a:gd name="connsiteY4" fmla="*/ 92 h 38014"/>
                  <a:gd name="connsiteX5" fmla="*/ 6122 w 38125"/>
                  <a:gd name="connsiteY5" fmla="*/ 5659 h 38014"/>
                  <a:gd name="connsiteX6" fmla="*/ 539 w 38125"/>
                  <a:gd name="connsiteY6" fmla="*/ 19099 h 38014"/>
                  <a:gd name="connsiteX7" fmla="*/ 6122 w 38125"/>
                  <a:gd name="connsiteY7" fmla="*/ 32539 h 38014"/>
                  <a:gd name="connsiteX8" fmla="*/ 19602 w 38125"/>
                  <a:gd name="connsiteY8" fmla="*/ 3810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2" y="38107"/>
                    </a:moveTo>
                    <a:cubicBezTo>
                      <a:pt x="24657" y="38107"/>
                      <a:pt x="29506" y="36104"/>
                      <a:pt x="33081" y="32539"/>
                    </a:cubicBezTo>
                    <a:cubicBezTo>
                      <a:pt x="36656" y="28975"/>
                      <a:pt x="38664" y="24140"/>
                      <a:pt x="38664" y="19099"/>
                    </a:cubicBezTo>
                    <a:cubicBezTo>
                      <a:pt x="38664" y="14058"/>
                      <a:pt x="36656" y="9223"/>
                      <a:pt x="33081" y="5659"/>
                    </a:cubicBezTo>
                    <a:cubicBezTo>
                      <a:pt x="29506" y="2094"/>
                      <a:pt x="24657" y="92"/>
                      <a:pt x="19602" y="92"/>
                    </a:cubicBezTo>
                    <a:cubicBezTo>
                      <a:pt x="14546" y="92"/>
                      <a:pt x="9697" y="2094"/>
                      <a:pt x="6122" y="5659"/>
                    </a:cubicBezTo>
                    <a:cubicBezTo>
                      <a:pt x="2547" y="9223"/>
                      <a:pt x="539" y="14058"/>
                      <a:pt x="539" y="19099"/>
                    </a:cubicBezTo>
                    <a:cubicBezTo>
                      <a:pt x="539" y="24140"/>
                      <a:pt x="2547" y="28975"/>
                      <a:pt x="6122" y="32539"/>
                    </a:cubicBezTo>
                    <a:cubicBezTo>
                      <a:pt x="9697" y="36104"/>
                      <a:pt x="14546" y="38107"/>
                      <a:pt x="19602" y="38107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7210752D-0E79-5FAA-2C70-6A838E39469F}"/>
                  </a:ext>
                </a:extLst>
              </p:cNvPr>
              <p:cNvSpPr/>
              <p:nvPr/>
            </p:nvSpPr>
            <p:spPr>
              <a:xfrm>
                <a:off x="8291753" y="2986700"/>
                <a:ext cx="38125" cy="38014"/>
              </a:xfrm>
              <a:custGeom>
                <a:avLst/>
                <a:gdLst>
                  <a:gd name="connsiteX0" fmla="*/ 19610 w 38125"/>
                  <a:gd name="connsiteY0" fmla="*/ 38104 h 38014"/>
                  <a:gd name="connsiteX1" fmla="*/ 33089 w 38125"/>
                  <a:gd name="connsiteY1" fmla="*/ 32537 h 38014"/>
                  <a:gd name="connsiteX2" fmla="*/ 38672 w 38125"/>
                  <a:gd name="connsiteY2" fmla="*/ 19097 h 38014"/>
                  <a:gd name="connsiteX3" fmla="*/ 33089 w 38125"/>
                  <a:gd name="connsiteY3" fmla="*/ 5657 h 38014"/>
                  <a:gd name="connsiteX4" fmla="*/ 19610 w 38125"/>
                  <a:gd name="connsiteY4" fmla="*/ 89 h 38014"/>
                  <a:gd name="connsiteX5" fmla="*/ 6130 w 38125"/>
                  <a:gd name="connsiteY5" fmla="*/ 5657 h 38014"/>
                  <a:gd name="connsiteX6" fmla="*/ 547 w 38125"/>
                  <a:gd name="connsiteY6" fmla="*/ 19097 h 38014"/>
                  <a:gd name="connsiteX7" fmla="*/ 6130 w 38125"/>
                  <a:gd name="connsiteY7" fmla="*/ 32537 h 38014"/>
                  <a:gd name="connsiteX8" fmla="*/ 19610 w 38125"/>
                  <a:gd name="connsiteY8" fmla="*/ 3810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10" y="38104"/>
                    </a:moveTo>
                    <a:cubicBezTo>
                      <a:pt x="24665" y="38104"/>
                      <a:pt x="29514" y="36102"/>
                      <a:pt x="33089" y="32537"/>
                    </a:cubicBezTo>
                    <a:cubicBezTo>
                      <a:pt x="36664" y="28973"/>
                      <a:pt x="38672" y="24138"/>
                      <a:pt x="38672" y="19097"/>
                    </a:cubicBezTo>
                    <a:cubicBezTo>
                      <a:pt x="38672" y="14056"/>
                      <a:pt x="36664" y="9221"/>
                      <a:pt x="33089" y="5657"/>
                    </a:cubicBezTo>
                    <a:cubicBezTo>
                      <a:pt x="29514" y="2092"/>
                      <a:pt x="24665" y="89"/>
                      <a:pt x="19610" y="89"/>
                    </a:cubicBezTo>
                    <a:cubicBezTo>
                      <a:pt x="14554" y="89"/>
                      <a:pt x="9705" y="2092"/>
                      <a:pt x="6130" y="5657"/>
                    </a:cubicBezTo>
                    <a:cubicBezTo>
                      <a:pt x="2555" y="9221"/>
                      <a:pt x="547" y="14056"/>
                      <a:pt x="547" y="19097"/>
                    </a:cubicBezTo>
                    <a:cubicBezTo>
                      <a:pt x="547" y="24138"/>
                      <a:pt x="2555" y="28973"/>
                      <a:pt x="6130" y="32537"/>
                    </a:cubicBezTo>
                    <a:cubicBezTo>
                      <a:pt x="9705" y="36102"/>
                      <a:pt x="14554" y="38104"/>
                      <a:pt x="19610" y="38104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1765135E-86B7-60AF-FB5E-CFD64A1939EF}"/>
                  </a:ext>
                </a:extLst>
              </p:cNvPr>
              <p:cNvSpPr/>
              <p:nvPr/>
            </p:nvSpPr>
            <p:spPr>
              <a:xfrm>
                <a:off x="8280798" y="2853904"/>
                <a:ext cx="38125" cy="38014"/>
              </a:xfrm>
              <a:custGeom>
                <a:avLst/>
                <a:gdLst>
                  <a:gd name="connsiteX0" fmla="*/ 19609 w 38125"/>
                  <a:gd name="connsiteY0" fmla="*/ 38094 h 38014"/>
                  <a:gd name="connsiteX1" fmla="*/ 33088 w 38125"/>
                  <a:gd name="connsiteY1" fmla="*/ 32527 h 38014"/>
                  <a:gd name="connsiteX2" fmla="*/ 38671 w 38125"/>
                  <a:gd name="connsiteY2" fmla="*/ 19086 h 38014"/>
                  <a:gd name="connsiteX3" fmla="*/ 33088 w 38125"/>
                  <a:gd name="connsiteY3" fmla="*/ 5646 h 38014"/>
                  <a:gd name="connsiteX4" fmla="*/ 19609 w 38125"/>
                  <a:gd name="connsiteY4" fmla="*/ 79 h 38014"/>
                  <a:gd name="connsiteX5" fmla="*/ 6129 w 38125"/>
                  <a:gd name="connsiteY5" fmla="*/ 5646 h 38014"/>
                  <a:gd name="connsiteX6" fmla="*/ 546 w 38125"/>
                  <a:gd name="connsiteY6" fmla="*/ 19086 h 38014"/>
                  <a:gd name="connsiteX7" fmla="*/ 6129 w 38125"/>
                  <a:gd name="connsiteY7" fmla="*/ 32527 h 38014"/>
                  <a:gd name="connsiteX8" fmla="*/ 19609 w 38125"/>
                  <a:gd name="connsiteY8" fmla="*/ 3809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9" y="38094"/>
                    </a:moveTo>
                    <a:cubicBezTo>
                      <a:pt x="24664" y="38094"/>
                      <a:pt x="29513" y="36091"/>
                      <a:pt x="33088" y="32527"/>
                    </a:cubicBezTo>
                    <a:cubicBezTo>
                      <a:pt x="36663" y="28962"/>
                      <a:pt x="38671" y="24127"/>
                      <a:pt x="38671" y="19086"/>
                    </a:cubicBezTo>
                    <a:cubicBezTo>
                      <a:pt x="38671" y="14046"/>
                      <a:pt x="36663" y="9211"/>
                      <a:pt x="33088" y="5646"/>
                    </a:cubicBezTo>
                    <a:cubicBezTo>
                      <a:pt x="29513" y="2082"/>
                      <a:pt x="24664" y="79"/>
                      <a:pt x="19609" y="79"/>
                    </a:cubicBezTo>
                    <a:cubicBezTo>
                      <a:pt x="14553" y="79"/>
                      <a:pt x="9704" y="2082"/>
                      <a:pt x="6129" y="5646"/>
                    </a:cubicBezTo>
                    <a:cubicBezTo>
                      <a:pt x="2554" y="9211"/>
                      <a:pt x="546" y="14046"/>
                      <a:pt x="546" y="19086"/>
                    </a:cubicBezTo>
                    <a:cubicBezTo>
                      <a:pt x="546" y="24127"/>
                      <a:pt x="2554" y="28962"/>
                      <a:pt x="6129" y="32527"/>
                    </a:cubicBezTo>
                    <a:cubicBezTo>
                      <a:pt x="9704" y="36091"/>
                      <a:pt x="14553" y="38094"/>
                      <a:pt x="19609" y="38094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B63ADB59-AC09-7907-0C25-89018F1F4E21}"/>
                  </a:ext>
                </a:extLst>
              </p:cNvPr>
              <p:cNvSpPr/>
              <p:nvPr/>
            </p:nvSpPr>
            <p:spPr>
              <a:xfrm>
                <a:off x="8392404" y="2808490"/>
                <a:ext cx="38125" cy="38014"/>
              </a:xfrm>
              <a:custGeom>
                <a:avLst/>
                <a:gdLst>
                  <a:gd name="connsiteX0" fmla="*/ 19617 w 38125"/>
                  <a:gd name="connsiteY0" fmla="*/ 38090 h 38014"/>
                  <a:gd name="connsiteX1" fmla="*/ 33097 w 38125"/>
                  <a:gd name="connsiteY1" fmla="*/ 32523 h 38014"/>
                  <a:gd name="connsiteX2" fmla="*/ 38680 w 38125"/>
                  <a:gd name="connsiteY2" fmla="*/ 19083 h 38014"/>
                  <a:gd name="connsiteX3" fmla="*/ 33097 w 38125"/>
                  <a:gd name="connsiteY3" fmla="*/ 5643 h 38014"/>
                  <a:gd name="connsiteX4" fmla="*/ 19617 w 38125"/>
                  <a:gd name="connsiteY4" fmla="*/ 75 h 38014"/>
                  <a:gd name="connsiteX5" fmla="*/ 6138 w 38125"/>
                  <a:gd name="connsiteY5" fmla="*/ 5643 h 38014"/>
                  <a:gd name="connsiteX6" fmla="*/ 555 w 38125"/>
                  <a:gd name="connsiteY6" fmla="*/ 19083 h 38014"/>
                  <a:gd name="connsiteX7" fmla="*/ 6138 w 38125"/>
                  <a:gd name="connsiteY7" fmla="*/ 32523 h 38014"/>
                  <a:gd name="connsiteX8" fmla="*/ 19617 w 38125"/>
                  <a:gd name="connsiteY8" fmla="*/ 3809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17" y="38090"/>
                    </a:moveTo>
                    <a:cubicBezTo>
                      <a:pt x="24673" y="38090"/>
                      <a:pt x="29522" y="36088"/>
                      <a:pt x="33097" y="32523"/>
                    </a:cubicBezTo>
                    <a:cubicBezTo>
                      <a:pt x="36672" y="28959"/>
                      <a:pt x="38680" y="24124"/>
                      <a:pt x="38680" y="19083"/>
                    </a:cubicBezTo>
                    <a:cubicBezTo>
                      <a:pt x="38680" y="14042"/>
                      <a:pt x="36672" y="9207"/>
                      <a:pt x="33097" y="5643"/>
                    </a:cubicBezTo>
                    <a:cubicBezTo>
                      <a:pt x="29522" y="2078"/>
                      <a:pt x="24673" y="75"/>
                      <a:pt x="19617" y="75"/>
                    </a:cubicBezTo>
                    <a:cubicBezTo>
                      <a:pt x="14562" y="75"/>
                      <a:pt x="9713" y="2078"/>
                      <a:pt x="6138" y="5643"/>
                    </a:cubicBezTo>
                    <a:cubicBezTo>
                      <a:pt x="2563" y="9207"/>
                      <a:pt x="555" y="14042"/>
                      <a:pt x="555" y="19083"/>
                    </a:cubicBezTo>
                    <a:cubicBezTo>
                      <a:pt x="555" y="24124"/>
                      <a:pt x="2563" y="28959"/>
                      <a:pt x="6138" y="32523"/>
                    </a:cubicBezTo>
                    <a:cubicBezTo>
                      <a:pt x="9713" y="36088"/>
                      <a:pt x="14562" y="38090"/>
                      <a:pt x="19617" y="38090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ED651B11-C41E-77AE-A278-32653262BEEA}"/>
                  </a:ext>
                </a:extLst>
              </p:cNvPr>
              <p:cNvSpPr/>
              <p:nvPr/>
            </p:nvSpPr>
            <p:spPr>
              <a:xfrm>
                <a:off x="8526721" y="2800833"/>
                <a:ext cx="38125" cy="38014"/>
              </a:xfrm>
              <a:custGeom>
                <a:avLst/>
                <a:gdLst>
                  <a:gd name="connsiteX0" fmla="*/ 19628 w 38125"/>
                  <a:gd name="connsiteY0" fmla="*/ 38090 h 38014"/>
                  <a:gd name="connsiteX1" fmla="*/ 33107 w 38125"/>
                  <a:gd name="connsiteY1" fmla="*/ 32523 h 38014"/>
                  <a:gd name="connsiteX2" fmla="*/ 38691 w 38125"/>
                  <a:gd name="connsiteY2" fmla="*/ 19082 h 38014"/>
                  <a:gd name="connsiteX3" fmla="*/ 33107 w 38125"/>
                  <a:gd name="connsiteY3" fmla="*/ 5642 h 38014"/>
                  <a:gd name="connsiteX4" fmla="*/ 19628 w 38125"/>
                  <a:gd name="connsiteY4" fmla="*/ 75 h 38014"/>
                  <a:gd name="connsiteX5" fmla="*/ 6149 w 38125"/>
                  <a:gd name="connsiteY5" fmla="*/ 5642 h 38014"/>
                  <a:gd name="connsiteX6" fmla="*/ 565 w 38125"/>
                  <a:gd name="connsiteY6" fmla="*/ 19082 h 38014"/>
                  <a:gd name="connsiteX7" fmla="*/ 6149 w 38125"/>
                  <a:gd name="connsiteY7" fmla="*/ 32523 h 38014"/>
                  <a:gd name="connsiteX8" fmla="*/ 19628 w 38125"/>
                  <a:gd name="connsiteY8" fmla="*/ 3809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28" y="38090"/>
                    </a:moveTo>
                    <a:cubicBezTo>
                      <a:pt x="24684" y="38090"/>
                      <a:pt x="29533" y="36087"/>
                      <a:pt x="33107" y="32523"/>
                    </a:cubicBezTo>
                    <a:cubicBezTo>
                      <a:pt x="36682" y="28958"/>
                      <a:pt x="38691" y="24123"/>
                      <a:pt x="38691" y="19082"/>
                    </a:cubicBezTo>
                    <a:cubicBezTo>
                      <a:pt x="38691" y="14041"/>
                      <a:pt x="36682" y="9206"/>
                      <a:pt x="33107" y="5642"/>
                    </a:cubicBezTo>
                    <a:cubicBezTo>
                      <a:pt x="29533" y="2078"/>
                      <a:pt x="24684" y="75"/>
                      <a:pt x="19628" y="75"/>
                    </a:cubicBezTo>
                    <a:cubicBezTo>
                      <a:pt x="14573" y="75"/>
                      <a:pt x="9723" y="2078"/>
                      <a:pt x="6149" y="5642"/>
                    </a:cubicBezTo>
                    <a:cubicBezTo>
                      <a:pt x="2574" y="9206"/>
                      <a:pt x="565" y="14041"/>
                      <a:pt x="565" y="19082"/>
                    </a:cubicBezTo>
                    <a:cubicBezTo>
                      <a:pt x="565" y="24123"/>
                      <a:pt x="2574" y="28958"/>
                      <a:pt x="6149" y="32523"/>
                    </a:cubicBezTo>
                    <a:cubicBezTo>
                      <a:pt x="9723" y="36087"/>
                      <a:pt x="14573" y="38090"/>
                      <a:pt x="19628" y="38090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AEB348D0-428C-1464-7387-5FAB36C55288}"/>
                  </a:ext>
                </a:extLst>
              </p:cNvPr>
              <p:cNvSpPr/>
              <p:nvPr/>
            </p:nvSpPr>
            <p:spPr>
              <a:xfrm>
                <a:off x="8631464" y="2790372"/>
                <a:ext cx="38125" cy="38014"/>
              </a:xfrm>
              <a:custGeom>
                <a:avLst/>
                <a:gdLst>
                  <a:gd name="connsiteX0" fmla="*/ 19636 w 38125"/>
                  <a:gd name="connsiteY0" fmla="*/ 38089 h 38014"/>
                  <a:gd name="connsiteX1" fmla="*/ 33116 w 38125"/>
                  <a:gd name="connsiteY1" fmla="*/ 32522 h 38014"/>
                  <a:gd name="connsiteX2" fmla="*/ 38699 w 38125"/>
                  <a:gd name="connsiteY2" fmla="*/ 19081 h 38014"/>
                  <a:gd name="connsiteX3" fmla="*/ 33116 w 38125"/>
                  <a:gd name="connsiteY3" fmla="*/ 5641 h 38014"/>
                  <a:gd name="connsiteX4" fmla="*/ 19636 w 38125"/>
                  <a:gd name="connsiteY4" fmla="*/ 74 h 38014"/>
                  <a:gd name="connsiteX5" fmla="*/ 6157 w 38125"/>
                  <a:gd name="connsiteY5" fmla="*/ 5641 h 38014"/>
                  <a:gd name="connsiteX6" fmla="*/ 574 w 38125"/>
                  <a:gd name="connsiteY6" fmla="*/ 19081 h 38014"/>
                  <a:gd name="connsiteX7" fmla="*/ 6157 w 38125"/>
                  <a:gd name="connsiteY7" fmla="*/ 32522 h 38014"/>
                  <a:gd name="connsiteX8" fmla="*/ 19636 w 38125"/>
                  <a:gd name="connsiteY8" fmla="*/ 3808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36" y="38089"/>
                    </a:moveTo>
                    <a:cubicBezTo>
                      <a:pt x="24692" y="38089"/>
                      <a:pt x="29541" y="36086"/>
                      <a:pt x="33116" y="32522"/>
                    </a:cubicBezTo>
                    <a:cubicBezTo>
                      <a:pt x="36691" y="28957"/>
                      <a:pt x="38699" y="24122"/>
                      <a:pt x="38699" y="19081"/>
                    </a:cubicBezTo>
                    <a:cubicBezTo>
                      <a:pt x="38699" y="14041"/>
                      <a:pt x="36691" y="9206"/>
                      <a:pt x="33116" y="5641"/>
                    </a:cubicBezTo>
                    <a:cubicBezTo>
                      <a:pt x="29541" y="2077"/>
                      <a:pt x="24692" y="74"/>
                      <a:pt x="19636" y="74"/>
                    </a:cubicBezTo>
                    <a:cubicBezTo>
                      <a:pt x="14581" y="74"/>
                      <a:pt x="9732" y="2077"/>
                      <a:pt x="6157" y="5641"/>
                    </a:cubicBezTo>
                    <a:cubicBezTo>
                      <a:pt x="2582" y="9206"/>
                      <a:pt x="574" y="14041"/>
                      <a:pt x="574" y="19081"/>
                    </a:cubicBezTo>
                    <a:cubicBezTo>
                      <a:pt x="574" y="24122"/>
                      <a:pt x="2582" y="28957"/>
                      <a:pt x="6157" y="32522"/>
                    </a:cubicBezTo>
                    <a:cubicBezTo>
                      <a:pt x="9732" y="36086"/>
                      <a:pt x="14581" y="38089"/>
                      <a:pt x="19636" y="38089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400F40FA-39F7-B00A-F52E-9D74CC7B6292}"/>
                  </a:ext>
                </a:extLst>
              </p:cNvPr>
              <p:cNvSpPr/>
              <p:nvPr/>
            </p:nvSpPr>
            <p:spPr>
              <a:xfrm>
                <a:off x="8494047" y="2564330"/>
                <a:ext cx="38125" cy="38014"/>
              </a:xfrm>
              <a:custGeom>
                <a:avLst/>
                <a:gdLst>
                  <a:gd name="connsiteX0" fmla="*/ 19625 w 38125"/>
                  <a:gd name="connsiteY0" fmla="*/ 38071 h 38014"/>
                  <a:gd name="connsiteX1" fmla="*/ 33105 w 38125"/>
                  <a:gd name="connsiteY1" fmla="*/ 32504 h 38014"/>
                  <a:gd name="connsiteX2" fmla="*/ 38688 w 38125"/>
                  <a:gd name="connsiteY2" fmla="*/ 19064 h 38014"/>
                  <a:gd name="connsiteX3" fmla="*/ 33105 w 38125"/>
                  <a:gd name="connsiteY3" fmla="*/ 5623 h 38014"/>
                  <a:gd name="connsiteX4" fmla="*/ 19625 w 38125"/>
                  <a:gd name="connsiteY4" fmla="*/ 56 h 38014"/>
                  <a:gd name="connsiteX5" fmla="*/ 6146 w 38125"/>
                  <a:gd name="connsiteY5" fmla="*/ 5623 h 38014"/>
                  <a:gd name="connsiteX6" fmla="*/ 563 w 38125"/>
                  <a:gd name="connsiteY6" fmla="*/ 19064 h 38014"/>
                  <a:gd name="connsiteX7" fmla="*/ 6146 w 38125"/>
                  <a:gd name="connsiteY7" fmla="*/ 32504 h 38014"/>
                  <a:gd name="connsiteX8" fmla="*/ 19625 w 38125"/>
                  <a:gd name="connsiteY8" fmla="*/ 3807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25" y="38071"/>
                    </a:moveTo>
                    <a:cubicBezTo>
                      <a:pt x="24681" y="38071"/>
                      <a:pt x="29530" y="36068"/>
                      <a:pt x="33105" y="32504"/>
                    </a:cubicBezTo>
                    <a:cubicBezTo>
                      <a:pt x="36680" y="28939"/>
                      <a:pt x="38688" y="24104"/>
                      <a:pt x="38688" y="19064"/>
                    </a:cubicBezTo>
                    <a:cubicBezTo>
                      <a:pt x="38688" y="14023"/>
                      <a:pt x="36680" y="9188"/>
                      <a:pt x="33105" y="5623"/>
                    </a:cubicBezTo>
                    <a:cubicBezTo>
                      <a:pt x="29530" y="2059"/>
                      <a:pt x="24681" y="56"/>
                      <a:pt x="19625" y="56"/>
                    </a:cubicBezTo>
                    <a:cubicBezTo>
                      <a:pt x="14570" y="56"/>
                      <a:pt x="9721" y="2059"/>
                      <a:pt x="6146" y="5623"/>
                    </a:cubicBezTo>
                    <a:cubicBezTo>
                      <a:pt x="2571" y="9188"/>
                      <a:pt x="563" y="14023"/>
                      <a:pt x="563" y="19064"/>
                    </a:cubicBezTo>
                    <a:cubicBezTo>
                      <a:pt x="563" y="24104"/>
                      <a:pt x="2571" y="28939"/>
                      <a:pt x="6146" y="32504"/>
                    </a:cubicBezTo>
                    <a:cubicBezTo>
                      <a:pt x="9721" y="36068"/>
                      <a:pt x="14570" y="38071"/>
                      <a:pt x="19625" y="38071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B4FE45ED-7ABB-9E23-2472-22D1CA24FB9C}"/>
                  </a:ext>
                </a:extLst>
              </p:cNvPr>
              <p:cNvSpPr/>
              <p:nvPr/>
            </p:nvSpPr>
            <p:spPr>
              <a:xfrm>
                <a:off x="8677088" y="2781345"/>
                <a:ext cx="38125" cy="38014"/>
              </a:xfrm>
              <a:custGeom>
                <a:avLst/>
                <a:gdLst>
                  <a:gd name="connsiteX0" fmla="*/ 19640 w 38125"/>
                  <a:gd name="connsiteY0" fmla="*/ 38088 h 38014"/>
                  <a:gd name="connsiteX1" fmla="*/ 33119 w 38125"/>
                  <a:gd name="connsiteY1" fmla="*/ 32521 h 38014"/>
                  <a:gd name="connsiteX2" fmla="*/ 38703 w 38125"/>
                  <a:gd name="connsiteY2" fmla="*/ 19081 h 38014"/>
                  <a:gd name="connsiteX3" fmla="*/ 33119 w 38125"/>
                  <a:gd name="connsiteY3" fmla="*/ 5640 h 38014"/>
                  <a:gd name="connsiteX4" fmla="*/ 19640 w 38125"/>
                  <a:gd name="connsiteY4" fmla="*/ 73 h 38014"/>
                  <a:gd name="connsiteX5" fmla="*/ 6160 w 38125"/>
                  <a:gd name="connsiteY5" fmla="*/ 5640 h 38014"/>
                  <a:gd name="connsiteX6" fmla="*/ 577 w 38125"/>
                  <a:gd name="connsiteY6" fmla="*/ 19081 h 38014"/>
                  <a:gd name="connsiteX7" fmla="*/ 6160 w 38125"/>
                  <a:gd name="connsiteY7" fmla="*/ 32521 h 38014"/>
                  <a:gd name="connsiteX8" fmla="*/ 19640 w 38125"/>
                  <a:gd name="connsiteY8" fmla="*/ 3808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40" y="38088"/>
                    </a:moveTo>
                    <a:cubicBezTo>
                      <a:pt x="24695" y="38088"/>
                      <a:pt x="29545" y="36085"/>
                      <a:pt x="33119" y="32521"/>
                    </a:cubicBezTo>
                    <a:cubicBezTo>
                      <a:pt x="36694" y="28957"/>
                      <a:pt x="38703" y="24122"/>
                      <a:pt x="38703" y="19081"/>
                    </a:cubicBezTo>
                    <a:cubicBezTo>
                      <a:pt x="38703" y="14040"/>
                      <a:pt x="36694" y="9205"/>
                      <a:pt x="33119" y="5640"/>
                    </a:cubicBezTo>
                    <a:cubicBezTo>
                      <a:pt x="29545" y="2076"/>
                      <a:pt x="24695" y="73"/>
                      <a:pt x="19640" y="73"/>
                    </a:cubicBezTo>
                    <a:cubicBezTo>
                      <a:pt x="14584" y="73"/>
                      <a:pt x="9735" y="2076"/>
                      <a:pt x="6160" y="5640"/>
                    </a:cubicBezTo>
                    <a:cubicBezTo>
                      <a:pt x="2586" y="9205"/>
                      <a:pt x="577" y="14040"/>
                      <a:pt x="577" y="19081"/>
                    </a:cubicBezTo>
                    <a:cubicBezTo>
                      <a:pt x="577" y="24122"/>
                      <a:pt x="2586" y="28957"/>
                      <a:pt x="6160" y="32521"/>
                    </a:cubicBezTo>
                    <a:cubicBezTo>
                      <a:pt x="9735" y="36085"/>
                      <a:pt x="14584" y="38088"/>
                      <a:pt x="19640" y="3808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2A33E48A-5791-DA18-83AD-EF3BB4AB011B}"/>
                  </a:ext>
                </a:extLst>
              </p:cNvPr>
              <p:cNvSpPr/>
              <p:nvPr/>
            </p:nvSpPr>
            <p:spPr>
              <a:xfrm>
                <a:off x="7932178" y="2876441"/>
                <a:ext cx="38125" cy="38014"/>
              </a:xfrm>
              <a:custGeom>
                <a:avLst/>
                <a:gdLst>
                  <a:gd name="connsiteX0" fmla="*/ 19581 w 38125"/>
                  <a:gd name="connsiteY0" fmla="*/ 38096 h 38014"/>
                  <a:gd name="connsiteX1" fmla="*/ 33061 w 38125"/>
                  <a:gd name="connsiteY1" fmla="*/ 32529 h 38014"/>
                  <a:gd name="connsiteX2" fmla="*/ 38644 w 38125"/>
                  <a:gd name="connsiteY2" fmla="*/ 19088 h 38014"/>
                  <a:gd name="connsiteX3" fmla="*/ 33061 w 38125"/>
                  <a:gd name="connsiteY3" fmla="*/ 5648 h 38014"/>
                  <a:gd name="connsiteX4" fmla="*/ 19581 w 38125"/>
                  <a:gd name="connsiteY4" fmla="*/ 81 h 38014"/>
                  <a:gd name="connsiteX5" fmla="*/ 6102 w 38125"/>
                  <a:gd name="connsiteY5" fmla="*/ 5648 h 38014"/>
                  <a:gd name="connsiteX6" fmla="*/ 518 w 38125"/>
                  <a:gd name="connsiteY6" fmla="*/ 19088 h 38014"/>
                  <a:gd name="connsiteX7" fmla="*/ 6102 w 38125"/>
                  <a:gd name="connsiteY7" fmla="*/ 32529 h 38014"/>
                  <a:gd name="connsiteX8" fmla="*/ 19581 w 38125"/>
                  <a:gd name="connsiteY8" fmla="*/ 3809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1" y="38096"/>
                    </a:moveTo>
                    <a:cubicBezTo>
                      <a:pt x="24637" y="38096"/>
                      <a:pt x="29486" y="36093"/>
                      <a:pt x="33061" y="32529"/>
                    </a:cubicBezTo>
                    <a:cubicBezTo>
                      <a:pt x="36635" y="28964"/>
                      <a:pt x="38644" y="24129"/>
                      <a:pt x="38644" y="19088"/>
                    </a:cubicBezTo>
                    <a:cubicBezTo>
                      <a:pt x="38644" y="14047"/>
                      <a:pt x="36635" y="9212"/>
                      <a:pt x="33061" y="5648"/>
                    </a:cubicBezTo>
                    <a:cubicBezTo>
                      <a:pt x="29486" y="2083"/>
                      <a:pt x="24637" y="81"/>
                      <a:pt x="19581" y="81"/>
                    </a:cubicBezTo>
                    <a:cubicBezTo>
                      <a:pt x="14526" y="81"/>
                      <a:pt x="9677" y="2083"/>
                      <a:pt x="6102" y="5648"/>
                    </a:cubicBezTo>
                    <a:cubicBezTo>
                      <a:pt x="2527" y="9212"/>
                      <a:pt x="518" y="14047"/>
                      <a:pt x="518" y="19088"/>
                    </a:cubicBezTo>
                    <a:cubicBezTo>
                      <a:pt x="518" y="24129"/>
                      <a:pt x="2527" y="28964"/>
                      <a:pt x="6102" y="32529"/>
                    </a:cubicBezTo>
                    <a:cubicBezTo>
                      <a:pt x="9677" y="36093"/>
                      <a:pt x="14526" y="38096"/>
                      <a:pt x="19581" y="38096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D5A08272-135D-3D25-5155-3098B814D0E0}"/>
                  </a:ext>
                </a:extLst>
              </p:cNvPr>
              <p:cNvSpPr/>
              <p:nvPr/>
            </p:nvSpPr>
            <p:spPr>
              <a:xfrm>
                <a:off x="8192283" y="3242489"/>
                <a:ext cx="38125" cy="38014"/>
              </a:xfrm>
              <a:custGeom>
                <a:avLst/>
                <a:gdLst>
                  <a:gd name="connsiteX0" fmla="*/ 19602 w 38125"/>
                  <a:gd name="connsiteY0" fmla="*/ 38125 h 38014"/>
                  <a:gd name="connsiteX1" fmla="*/ 33081 w 38125"/>
                  <a:gd name="connsiteY1" fmla="*/ 32557 h 38014"/>
                  <a:gd name="connsiteX2" fmla="*/ 38665 w 38125"/>
                  <a:gd name="connsiteY2" fmla="*/ 19117 h 38014"/>
                  <a:gd name="connsiteX3" fmla="*/ 33081 w 38125"/>
                  <a:gd name="connsiteY3" fmla="*/ 5677 h 38014"/>
                  <a:gd name="connsiteX4" fmla="*/ 19602 w 38125"/>
                  <a:gd name="connsiteY4" fmla="*/ 110 h 38014"/>
                  <a:gd name="connsiteX5" fmla="*/ 6122 w 38125"/>
                  <a:gd name="connsiteY5" fmla="*/ 5677 h 38014"/>
                  <a:gd name="connsiteX6" fmla="*/ 539 w 38125"/>
                  <a:gd name="connsiteY6" fmla="*/ 19117 h 38014"/>
                  <a:gd name="connsiteX7" fmla="*/ 6122 w 38125"/>
                  <a:gd name="connsiteY7" fmla="*/ 32557 h 38014"/>
                  <a:gd name="connsiteX8" fmla="*/ 19602 w 38125"/>
                  <a:gd name="connsiteY8" fmla="*/ 3812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2" y="38125"/>
                    </a:moveTo>
                    <a:cubicBezTo>
                      <a:pt x="24657" y="38125"/>
                      <a:pt x="29506" y="36122"/>
                      <a:pt x="33081" y="32557"/>
                    </a:cubicBezTo>
                    <a:cubicBezTo>
                      <a:pt x="36656" y="28993"/>
                      <a:pt x="38665" y="24158"/>
                      <a:pt x="38665" y="19117"/>
                    </a:cubicBezTo>
                    <a:cubicBezTo>
                      <a:pt x="38665" y="14076"/>
                      <a:pt x="36656" y="9241"/>
                      <a:pt x="33081" y="5677"/>
                    </a:cubicBezTo>
                    <a:cubicBezTo>
                      <a:pt x="29506" y="2112"/>
                      <a:pt x="24657" y="110"/>
                      <a:pt x="19602" y="110"/>
                    </a:cubicBezTo>
                    <a:cubicBezTo>
                      <a:pt x="14546" y="110"/>
                      <a:pt x="9697" y="2112"/>
                      <a:pt x="6122" y="5677"/>
                    </a:cubicBezTo>
                    <a:cubicBezTo>
                      <a:pt x="2548" y="9241"/>
                      <a:pt x="539" y="14076"/>
                      <a:pt x="539" y="19117"/>
                    </a:cubicBezTo>
                    <a:cubicBezTo>
                      <a:pt x="539" y="24158"/>
                      <a:pt x="2548" y="28993"/>
                      <a:pt x="6122" y="32557"/>
                    </a:cubicBezTo>
                    <a:cubicBezTo>
                      <a:pt x="9697" y="36122"/>
                      <a:pt x="14546" y="38125"/>
                      <a:pt x="19602" y="38125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BC80BF9F-D7CE-0296-4ED7-61CBD623A1DA}"/>
                  </a:ext>
                </a:extLst>
              </p:cNvPr>
              <p:cNvSpPr/>
              <p:nvPr/>
            </p:nvSpPr>
            <p:spPr>
              <a:xfrm>
                <a:off x="8127063" y="3191980"/>
                <a:ext cx="38125" cy="38014"/>
              </a:xfrm>
              <a:custGeom>
                <a:avLst/>
                <a:gdLst>
                  <a:gd name="connsiteX0" fmla="*/ 19597 w 38125"/>
                  <a:gd name="connsiteY0" fmla="*/ 38121 h 38014"/>
                  <a:gd name="connsiteX1" fmla="*/ 33076 w 38125"/>
                  <a:gd name="connsiteY1" fmla="*/ 32553 h 38014"/>
                  <a:gd name="connsiteX2" fmla="*/ 38659 w 38125"/>
                  <a:gd name="connsiteY2" fmla="*/ 19113 h 38014"/>
                  <a:gd name="connsiteX3" fmla="*/ 33076 w 38125"/>
                  <a:gd name="connsiteY3" fmla="*/ 5673 h 38014"/>
                  <a:gd name="connsiteX4" fmla="*/ 19597 w 38125"/>
                  <a:gd name="connsiteY4" fmla="*/ 106 h 38014"/>
                  <a:gd name="connsiteX5" fmla="*/ 6117 w 38125"/>
                  <a:gd name="connsiteY5" fmla="*/ 5673 h 38014"/>
                  <a:gd name="connsiteX6" fmla="*/ 534 w 38125"/>
                  <a:gd name="connsiteY6" fmla="*/ 19113 h 38014"/>
                  <a:gd name="connsiteX7" fmla="*/ 6117 w 38125"/>
                  <a:gd name="connsiteY7" fmla="*/ 32553 h 38014"/>
                  <a:gd name="connsiteX8" fmla="*/ 19597 w 38125"/>
                  <a:gd name="connsiteY8" fmla="*/ 3812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7" y="38121"/>
                    </a:moveTo>
                    <a:cubicBezTo>
                      <a:pt x="24652" y="38121"/>
                      <a:pt x="29501" y="36118"/>
                      <a:pt x="33076" y="32553"/>
                    </a:cubicBezTo>
                    <a:cubicBezTo>
                      <a:pt x="36651" y="28989"/>
                      <a:pt x="38659" y="24154"/>
                      <a:pt x="38659" y="19113"/>
                    </a:cubicBezTo>
                    <a:cubicBezTo>
                      <a:pt x="38659" y="14072"/>
                      <a:pt x="36651" y="9237"/>
                      <a:pt x="33076" y="5673"/>
                    </a:cubicBezTo>
                    <a:cubicBezTo>
                      <a:pt x="29501" y="2108"/>
                      <a:pt x="24652" y="106"/>
                      <a:pt x="19597" y="106"/>
                    </a:cubicBezTo>
                    <a:cubicBezTo>
                      <a:pt x="14541" y="106"/>
                      <a:pt x="9692" y="2108"/>
                      <a:pt x="6117" y="5673"/>
                    </a:cubicBezTo>
                    <a:cubicBezTo>
                      <a:pt x="2542" y="9237"/>
                      <a:pt x="534" y="14072"/>
                      <a:pt x="534" y="19113"/>
                    </a:cubicBezTo>
                    <a:cubicBezTo>
                      <a:pt x="534" y="24154"/>
                      <a:pt x="2542" y="28989"/>
                      <a:pt x="6117" y="32553"/>
                    </a:cubicBezTo>
                    <a:cubicBezTo>
                      <a:pt x="9692" y="36118"/>
                      <a:pt x="14541" y="38121"/>
                      <a:pt x="19597" y="38121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2440921D-8634-BF68-CD73-2AD049BE1C5B}"/>
                  </a:ext>
                </a:extLst>
              </p:cNvPr>
              <p:cNvSpPr/>
              <p:nvPr/>
            </p:nvSpPr>
            <p:spPr>
              <a:xfrm>
                <a:off x="7997512" y="2981902"/>
                <a:ext cx="38125" cy="38014"/>
              </a:xfrm>
              <a:custGeom>
                <a:avLst/>
                <a:gdLst>
                  <a:gd name="connsiteX0" fmla="*/ 19586 w 38125"/>
                  <a:gd name="connsiteY0" fmla="*/ 38104 h 38014"/>
                  <a:gd name="connsiteX1" fmla="*/ 33066 w 38125"/>
                  <a:gd name="connsiteY1" fmla="*/ 32537 h 38014"/>
                  <a:gd name="connsiteX2" fmla="*/ 38649 w 38125"/>
                  <a:gd name="connsiteY2" fmla="*/ 19097 h 38014"/>
                  <a:gd name="connsiteX3" fmla="*/ 33066 w 38125"/>
                  <a:gd name="connsiteY3" fmla="*/ 5656 h 38014"/>
                  <a:gd name="connsiteX4" fmla="*/ 19586 w 38125"/>
                  <a:gd name="connsiteY4" fmla="*/ 89 h 38014"/>
                  <a:gd name="connsiteX5" fmla="*/ 6107 w 38125"/>
                  <a:gd name="connsiteY5" fmla="*/ 5656 h 38014"/>
                  <a:gd name="connsiteX6" fmla="*/ 524 w 38125"/>
                  <a:gd name="connsiteY6" fmla="*/ 19097 h 38014"/>
                  <a:gd name="connsiteX7" fmla="*/ 6107 w 38125"/>
                  <a:gd name="connsiteY7" fmla="*/ 32537 h 38014"/>
                  <a:gd name="connsiteX8" fmla="*/ 19586 w 38125"/>
                  <a:gd name="connsiteY8" fmla="*/ 3810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6" y="38104"/>
                    </a:moveTo>
                    <a:cubicBezTo>
                      <a:pt x="24642" y="38104"/>
                      <a:pt x="29491" y="36101"/>
                      <a:pt x="33066" y="32537"/>
                    </a:cubicBezTo>
                    <a:cubicBezTo>
                      <a:pt x="36641" y="28972"/>
                      <a:pt x="38649" y="24137"/>
                      <a:pt x="38649" y="19097"/>
                    </a:cubicBezTo>
                    <a:cubicBezTo>
                      <a:pt x="38649" y="14056"/>
                      <a:pt x="36641" y="9221"/>
                      <a:pt x="33066" y="5656"/>
                    </a:cubicBezTo>
                    <a:cubicBezTo>
                      <a:pt x="29491" y="2092"/>
                      <a:pt x="24642" y="89"/>
                      <a:pt x="19586" y="89"/>
                    </a:cubicBezTo>
                    <a:cubicBezTo>
                      <a:pt x="14531" y="89"/>
                      <a:pt x="9682" y="2092"/>
                      <a:pt x="6107" y="5656"/>
                    </a:cubicBezTo>
                    <a:cubicBezTo>
                      <a:pt x="2532" y="9221"/>
                      <a:pt x="524" y="14056"/>
                      <a:pt x="524" y="19097"/>
                    </a:cubicBezTo>
                    <a:cubicBezTo>
                      <a:pt x="524" y="24137"/>
                      <a:pt x="2532" y="28972"/>
                      <a:pt x="6107" y="32537"/>
                    </a:cubicBezTo>
                    <a:cubicBezTo>
                      <a:pt x="9682" y="36101"/>
                      <a:pt x="14531" y="38104"/>
                      <a:pt x="19586" y="38104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D1FA4187-BFFD-300B-E816-31C70EBECF1B}"/>
                  </a:ext>
                </a:extLst>
              </p:cNvPr>
              <p:cNvSpPr/>
              <p:nvPr/>
            </p:nvSpPr>
            <p:spPr>
              <a:xfrm>
                <a:off x="8161173" y="3176774"/>
                <a:ext cx="38125" cy="38014"/>
              </a:xfrm>
              <a:custGeom>
                <a:avLst/>
                <a:gdLst>
                  <a:gd name="connsiteX0" fmla="*/ 19599 w 38125"/>
                  <a:gd name="connsiteY0" fmla="*/ 38119 h 38014"/>
                  <a:gd name="connsiteX1" fmla="*/ 33079 w 38125"/>
                  <a:gd name="connsiteY1" fmla="*/ 32552 h 38014"/>
                  <a:gd name="connsiteX2" fmla="*/ 38662 w 38125"/>
                  <a:gd name="connsiteY2" fmla="*/ 19112 h 38014"/>
                  <a:gd name="connsiteX3" fmla="*/ 33079 w 38125"/>
                  <a:gd name="connsiteY3" fmla="*/ 5672 h 38014"/>
                  <a:gd name="connsiteX4" fmla="*/ 19599 w 38125"/>
                  <a:gd name="connsiteY4" fmla="*/ 104 h 38014"/>
                  <a:gd name="connsiteX5" fmla="*/ 6120 w 38125"/>
                  <a:gd name="connsiteY5" fmla="*/ 5672 h 38014"/>
                  <a:gd name="connsiteX6" fmla="*/ 537 w 38125"/>
                  <a:gd name="connsiteY6" fmla="*/ 19112 h 38014"/>
                  <a:gd name="connsiteX7" fmla="*/ 6120 w 38125"/>
                  <a:gd name="connsiteY7" fmla="*/ 32552 h 38014"/>
                  <a:gd name="connsiteX8" fmla="*/ 19599 w 38125"/>
                  <a:gd name="connsiteY8" fmla="*/ 3811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9" y="38119"/>
                    </a:moveTo>
                    <a:cubicBezTo>
                      <a:pt x="24655" y="38119"/>
                      <a:pt x="29504" y="36117"/>
                      <a:pt x="33079" y="32552"/>
                    </a:cubicBezTo>
                    <a:cubicBezTo>
                      <a:pt x="36653" y="28988"/>
                      <a:pt x="38662" y="24153"/>
                      <a:pt x="38662" y="19112"/>
                    </a:cubicBezTo>
                    <a:cubicBezTo>
                      <a:pt x="38662" y="14071"/>
                      <a:pt x="36653" y="9236"/>
                      <a:pt x="33079" y="5672"/>
                    </a:cubicBezTo>
                    <a:cubicBezTo>
                      <a:pt x="29504" y="2107"/>
                      <a:pt x="24655" y="104"/>
                      <a:pt x="19599" y="104"/>
                    </a:cubicBezTo>
                    <a:cubicBezTo>
                      <a:pt x="14544" y="104"/>
                      <a:pt x="9695" y="2107"/>
                      <a:pt x="6120" y="5672"/>
                    </a:cubicBezTo>
                    <a:cubicBezTo>
                      <a:pt x="2545" y="9236"/>
                      <a:pt x="537" y="14071"/>
                      <a:pt x="537" y="19112"/>
                    </a:cubicBezTo>
                    <a:cubicBezTo>
                      <a:pt x="537" y="24153"/>
                      <a:pt x="2545" y="28988"/>
                      <a:pt x="6120" y="32552"/>
                    </a:cubicBezTo>
                    <a:cubicBezTo>
                      <a:pt x="9695" y="36117"/>
                      <a:pt x="14544" y="38119"/>
                      <a:pt x="19599" y="38119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D24E3CE0-D2E4-9284-84D9-D34A55CBD43F}"/>
                  </a:ext>
                </a:extLst>
              </p:cNvPr>
              <p:cNvSpPr/>
              <p:nvPr/>
            </p:nvSpPr>
            <p:spPr>
              <a:xfrm>
                <a:off x="8156432" y="3204639"/>
                <a:ext cx="38125" cy="38014"/>
              </a:xfrm>
              <a:custGeom>
                <a:avLst/>
                <a:gdLst>
                  <a:gd name="connsiteX0" fmla="*/ 19599 w 38125"/>
                  <a:gd name="connsiteY0" fmla="*/ 38122 h 38014"/>
                  <a:gd name="connsiteX1" fmla="*/ 33078 w 38125"/>
                  <a:gd name="connsiteY1" fmla="*/ 32554 h 38014"/>
                  <a:gd name="connsiteX2" fmla="*/ 38662 w 38125"/>
                  <a:gd name="connsiteY2" fmla="*/ 19114 h 38014"/>
                  <a:gd name="connsiteX3" fmla="*/ 33078 w 38125"/>
                  <a:gd name="connsiteY3" fmla="*/ 5674 h 38014"/>
                  <a:gd name="connsiteX4" fmla="*/ 19599 w 38125"/>
                  <a:gd name="connsiteY4" fmla="*/ 107 h 38014"/>
                  <a:gd name="connsiteX5" fmla="*/ 6119 w 38125"/>
                  <a:gd name="connsiteY5" fmla="*/ 5674 h 38014"/>
                  <a:gd name="connsiteX6" fmla="*/ 536 w 38125"/>
                  <a:gd name="connsiteY6" fmla="*/ 19114 h 38014"/>
                  <a:gd name="connsiteX7" fmla="*/ 6119 w 38125"/>
                  <a:gd name="connsiteY7" fmla="*/ 32554 h 38014"/>
                  <a:gd name="connsiteX8" fmla="*/ 19599 w 38125"/>
                  <a:gd name="connsiteY8" fmla="*/ 3812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9" y="38122"/>
                    </a:moveTo>
                    <a:cubicBezTo>
                      <a:pt x="24654" y="38122"/>
                      <a:pt x="29504" y="36119"/>
                      <a:pt x="33078" y="32554"/>
                    </a:cubicBezTo>
                    <a:cubicBezTo>
                      <a:pt x="36653" y="28990"/>
                      <a:pt x="38662" y="24155"/>
                      <a:pt x="38662" y="19114"/>
                    </a:cubicBezTo>
                    <a:cubicBezTo>
                      <a:pt x="38662" y="14073"/>
                      <a:pt x="36653" y="9238"/>
                      <a:pt x="33078" y="5674"/>
                    </a:cubicBezTo>
                    <a:cubicBezTo>
                      <a:pt x="29504" y="2109"/>
                      <a:pt x="24654" y="107"/>
                      <a:pt x="19599" y="107"/>
                    </a:cubicBezTo>
                    <a:cubicBezTo>
                      <a:pt x="14543" y="107"/>
                      <a:pt x="9694" y="2109"/>
                      <a:pt x="6119" y="5674"/>
                    </a:cubicBezTo>
                    <a:cubicBezTo>
                      <a:pt x="2545" y="9238"/>
                      <a:pt x="536" y="14073"/>
                      <a:pt x="536" y="19114"/>
                    </a:cubicBezTo>
                    <a:cubicBezTo>
                      <a:pt x="536" y="24155"/>
                      <a:pt x="2545" y="28990"/>
                      <a:pt x="6119" y="32554"/>
                    </a:cubicBezTo>
                    <a:cubicBezTo>
                      <a:pt x="9694" y="36119"/>
                      <a:pt x="14543" y="38122"/>
                      <a:pt x="19599" y="38122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94587939-F178-F51E-933A-44D260AB7FB7}"/>
                  </a:ext>
                </a:extLst>
              </p:cNvPr>
              <p:cNvSpPr/>
              <p:nvPr/>
            </p:nvSpPr>
            <p:spPr>
              <a:xfrm>
                <a:off x="8077487" y="2879791"/>
                <a:ext cx="38125" cy="38014"/>
              </a:xfrm>
              <a:custGeom>
                <a:avLst/>
                <a:gdLst>
                  <a:gd name="connsiteX0" fmla="*/ 19593 w 38125"/>
                  <a:gd name="connsiteY0" fmla="*/ 38096 h 38014"/>
                  <a:gd name="connsiteX1" fmla="*/ 33072 w 38125"/>
                  <a:gd name="connsiteY1" fmla="*/ 32529 h 38014"/>
                  <a:gd name="connsiteX2" fmla="*/ 38655 w 38125"/>
                  <a:gd name="connsiteY2" fmla="*/ 19088 h 38014"/>
                  <a:gd name="connsiteX3" fmla="*/ 33072 w 38125"/>
                  <a:gd name="connsiteY3" fmla="*/ 5648 h 38014"/>
                  <a:gd name="connsiteX4" fmla="*/ 19593 w 38125"/>
                  <a:gd name="connsiteY4" fmla="*/ 81 h 38014"/>
                  <a:gd name="connsiteX5" fmla="*/ 6113 w 38125"/>
                  <a:gd name="connsiteY5" fmla="*/ 5648 h 38014"/>
                  <a:gd name="connsiteX6" fmla="*/ 530 w 38125"/>
                  <a:gd name="connsiteY6" fmla="*/ 19088 h 38014"/>
                  <a:gd name="connsiteX7" fmla="*/ 6113 w 38125"/>
                  <a:gd name="connsiteY7" fmla="*/ 32529 h 38014"/>
                  <a:gd name="connsiteX8" fmla="*/ 19593 w 38125"/>
                  <a:gd name="connsiteY8" fmla="*/ 3809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3" y="38096"/>
                    </a:moveTo>
                    <a:cubicBezTo>
                      <a:pt x="24648" y="38096"/>
                      <a:pt x="29497" y="36093"/>
                      <a:pt x="33072" y="32529"/>
                    </a:cubicBezTo>
                    <a:cubicBezTo>
                      <a:pt x="36647" y="28964"/>
                      <a:pt x="38655" y="24129"/>
                      <a:pt x="38655" y="19088"/>
                    </a:cubicBezTo>
                    <a:cubicBezTo>
                      <a:pt x="38655" y="14048"/>
                      <a:pt x="36647" y="9213"/>
                      <a:pt x="33072" y="5648"/>
                    </a:cubicBezTo>
                    <a:cubicBezTo>
                      <a:pt x="29497" y="2084"/>
                      <a:pt x="24648" y="81"/>
                      <a:pt x="19593" y="81"/>
                    </a:cubicBezTo>
                    <a:cubicBezTo>
                      <a:pt x="14537" y="81"/>
                      <a:pt x="9688" y="2084"/>
                      <a:pt x="6113" y="5648"/>
                    </a:cubicBezTo>
                    <a:cubicBezTo>
                      <a:pt x="2538" y="9213"/>
                      <a:pt x="530" y="14048"/>
                      <a:pt x="530" y="19088"/>
                    </a:cubicBezTo>
                    <a:cubicBezTo>
                      <a:pt x="530" y="24129"/>
                      <a:pt x="2538" y="28964"/>
                      <a:pt x="6113" y="32529"/>
                    </a:cubicBezTo>
                    <a:cubicBezTo>
                      <a:pt x="9688" y="36093"/>
                      <a:pt x="14537" y="38096"/>
                      <a:pt x="19593" y="38096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9E110699-F47A-366C-BB1D-893F3CEA15FF}"/>
                  </a:ext>
                </a:extLst>
              </p:cNvPr>
              <p:cNvSpPr/>
              <p:nvPr/>
            </p:nvSpPr>
            <p:spPr>
              <a:xfrm>
                <a:off x="8204865" y="2757582"/>
                <a:ext cx="38125" cy="38014"/>
              </a:xfrm>
              <a:custGeom>
                <a:avLst/>
                <a:gdLst>
                  <a:gd name="connsiteX0" fmla="*/ 19603 w 38125"/>
                  <a:gd name="connsiteY0" fmla="*/ 38086 h 38014"/>
                  <a:gd name="connsiteX1" fmla="*/ 33082 w 38125"/>
                  <a:gd name="connsiteY1" fmla="*/ 32519 h 38014"/>
                  <a:gd name="connsiteX2" fmla="*/ 38666 w 38125"/>
                  <a:gd name="connsiteY2" fmla="*/ 19079 h 38014"/>
                  <a:gd name="connsiteX3" fmla="*/ 33082 w 38125"/>
                  <a:gd name="connsiteY3" fmla="*/ 5639 h 38014"/>
                  <a:gd name="connsiteX4" fmla="*/ 19603 w 38125"/>
                  <a:gd name="connsiteY4" fmla="*/ 71 h 38014"/>
                  <a:gd name="connsiteX5" fmla="*/ 6123 w 38125"/>
                  <a:gd name="connsiteY5" fmla="*/ 5639 h 38014"/>
                  <a:gd name="connsiteX6" fmla="*/ 540 w 38125"/>
                  <a:gd name="connsiteY6" fmla="*/ 19079 h 38014"/>
                  <a:gd name="connsiteX7" fmla="*/ 6123 w 38125"/>
                  <a:gd name="connsiteY7" fmla="*/ 32519 h 38014"/>
                  <a:gd name="connsiteX8" fmla="*/ 19603 w 38125"/>
                  <a:gd name="connsiteY8" fmla="*/ 3808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3" y="38086"/>
                    </a:moveTo>
                    <a:cubicBezTo>
                      <a:pt x="24658" y="38086"/>
                      <a:pt x="29507" y="36084"/>
                      <a:pt x="33082" y="32519"/>
                    </a:cubicBezTo>
                    <a:cubicBezTo>
                      <a:pt x="36657" y="28955"/>
                      <a:pt x="38666" y="24120"/>
                      <a:pt x="38666" y="19079"/>
                    </a:cubicBezTo>
                    <a:cubicBezTo>
                      <a:pt x="38666" y="14038"/>
                      <a:pt x="36657" y="9203"/>
                      <a:pt x="33082" y="5639"/>
                    </a:cubicBezTo>
                    <a:cubicBezTo>
                      <a:pt x="29507" y="2074"/>
                      <a:pt x="24658" y="71"/>
                      <a:pt x="19603" y="71"/>
                    </a:cubicBezTo>
                    <a:cubicBezTo>
                      <a:pt x="14547" y="71"/>
                      <a:pt x="9698" y="2074"/>
                      <a:pt x="6123" y="5639"/>
                    </a:cubicBezTo>
                    <a:cubicBezTo>
                      <a:pt x="2549" y="9203"/>
                      <a:pt x="540" y="14038"/>
                      <a:pt x="540" y="19079"/>
                    </a:cubicBezTo>
                    <a:cubicBezTo>
                      <a:pt x="540" y="24120"/>
                      <a:pt x="2549" y="28955"/>
                      <a:pt x="6123" y="32519"/>
                    </a:cubicBezTo>
                    <a:cubicBezTo>
                      <a:pt x="9698" y="36084"/>
                      <a:pt x="14547" y="38086"/>
                      <a:pt x="19603" y="38086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6D557D60-DC6D-0288-0783-006077194265}"/>
                  </a:ext>
                </a:extLst>
              </p:cNvPr>
              <p:cNvSpPr/>
              <p:nvPr/>
            </p:nvSpPr>
            <p:spPr>
              <a:xfrm>
                <a:off x="8285754" y="2959297"/>
                <a:ext cx="38125" cy="38014"/>
              </a:xfrm>
              <a:custGeom>
                <a:avLst/>
                <a:gdLst>
                  <a:gd name="connsiteX0" fmla="*/ 19609 w 38125"/>
                  <a:gd name="connsiteY0" fmla="*/ 38102 h 38014"/>
                  <a:gd name="connsiteX1" fmla="*/ 33089 w 38125"/>
                  <a:gd name="connsiteY1" fmla="*/ 32535 h 38014"/>
                  <a:gd name="connsiteX2" fmla="*/ 38672 w 38125"/>
                  <a:gd name="connsiteY2" fmla="*/ 19095 h 38014"/>
                  <a:gd name="connsiteX3" fmla="*/ 33089 w 38125"/>
                  <a:gd name="connsiteY3" fmla="*/ 5654 h 38014"/>
                  <a:gd name="connsiteX4" fmla="*/ 19609 w 38125"/>
                  <a:gd name="connsiteY4" fmla="*/ 87 h 38014"/>
                  <a:gd name="connsiteX5" fmla="*/ 6130 w 38125"/>
                  <a:gd name="connsiteY5" fmla="*/ 5654 h 38014"/>
                  <a:gd name="connsiteX6" fmla="*/ 546 w 38125"/>
                  <a:gd name="connsiteY6" fmla="*/ 19095 h 38014"/>
                  <a:gd name="connsiteX7" fmla="*/ 6130 w 38125"/>
                  <a:gd name="connsiteY7" fmla="*/ 32535 h 38014"/>
                  <a:gd name="connsiteX8" fmla="*/ 19609 w 38125"/>
                  <a:gd name="connsiteY8" fmla="*/ 3810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9" y="38102"/>
                    </a:moveTo>
                    <a:cubicBezTo>
                      <a:pt x="24665" y="38102"/>
                      <a:pt x="29514" y="36099"/>
                      <a:pt x="33089" y="32535"/>
                    </a:cubicBezTo>
                    <a:cubicBezTo>
                      <a:pt x="36663" y="28971"/>
                      <a:pt x="38672" y="24136"/>
                      <a:pt x="38672" y="19095"/>
                    </a:cubicBezTo>
                    <a:cubicBezTo>
                      <a:pt x="38672" y="14054"/>
                      <a:pt x="36663" y="9219"/>
                      <a:pt x="33089" y="5654"/>
                    </a:cubicBezTo>
                    <a:cubicBezTo>
                      <a:pt x="29514" y="2090"/>
                      <a:pt x="24665" y="87"/>
                      <a:pt x="19609" y="87"/>
                    </a:cubicBezTo>
                    <a:cubicBezTo>
                      <a:pt x="14554" y="87"/>
                      <a:pt x="9704" y="2090"/>
                      <a:pt x="6130" y="5654"/>
                    </a:cubicBezTo>
                    <a:cubicBezTo>
                      <a:pt x="2555" y="9219"/>
                      <a:pt x="546" y="14054"/>
                      <a:pt x="546" y="19095"/>
                    </a:cubicBezTo>
                    <a:cubicBezTo>
                      <a:pt x="546" y="24136"/>
                      <a:pt x="2555" y="28971"/>
                      <a:pt x="6130" y="32535"/>
                    </a:cubicBezTo>
                    <a:cubicBezTo>
                      <a:pt x="9704" y="36099"/>
                      <a:pt x="14554" y="38102"/>
                      <a:pt x="19609" y="38102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B9080F0E-C17D-F3BC-7B40-CEF2660C2C86}"/>
                  </a:ext>
                </a:extLst>
              </p:cNvPr>
              <p:cNvSpPr/>
              <p:nvPr/>
            </p:nvSpPr>
            <p:spPr>
              <a:xfrm>
                <a:off x="8249688" y="2740170"/>
                <a:ext cx="38125" cy="38014"/>
              </a:xfrm>
              <a:custGeom>
                <a:avLst/>
                <a:gdLst>
                  <a:gd name="connsiteX0" fmla="*/ 19606 w 38125"/>
                  <a:gd name="connsiteY0" fmla="*/ 38085 h 38014"/>
                  <a:gd name="connsiteX1" fmla="*/ 33086 w 38125"/>
                  <a:gd name="connsiteY1" fmla="*/ 32518 h 38014"/>
                  <a:gd name="connsiteX2" fmla="*/ 38669 w 38125"/>
                  <a:gd name="connsiteY2" fmla="*/ 19077 h 38014"/>
                  <a:gd name="connsiteX3" fmla="*/ 33086 w 38125"/>
                  <a:gd name="connsiteY3" fmla="*/ 5637 h 38014"/>
                  <a:gd name="connsiteX4" fmla="*/ 19606 w 38125"/>
                  <a:gd name="connsiteY4" fmla="*/ 70 h 38014"/>
                  <a:gd name="connsiteX5" fmla="*/ 6127 w 38125"/>
                  <a:gd name="connsiteY5" fmla="*/ 5637 h 38014"/>
                  <a:gd name="connsiteX6" fmla="*/ 543 w 38125"/>
                  <a:gd name="connsiteY6" fmla="*/ 19077 h 38014"/>
                  <a:gd name="connsiteX7" fmla="*/ 6127 w 38125"/>
                  <a:gd name="connsiteY7" fmla="*/ 32518 h 38014"/>
                  <a:gd name="connsiteX8" fmla="*/ 19606 w 38125"/>
                  <a:gd name="connsiteY8" fmla="*/ 3808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6" y="38085"/>
                    </a:moveTo>
                    <a:cubicBezTo>
                      <a:pt x="24662" y="38085"/>
                      <a:pt x="29511" y="36082"/>
                      <a:pt x="33086" y="32518"/>
                    </a:cubicBezTo>
                    <a:cubicBezTo>
                      <a:pt x="36660" y="28953"/>
                      <a:pt x="38669" y="24118"/>
                      <a:pt x="38669" y="19077"/>
                    </a:cubicBezTo>
                    <a:cubicBezTo>
                      <a:pt x="38669" y="14037"/>
                      <a:pt x="36660" y="9202"/>
                      <a:pt x="33086" y="5637"/>
                    </a:cubicBezTo>
                    <a:cubicBezTo>
                      <a:pt x="29511" y="2073"/>
                      <a:pt x="24662" y="70"/>
                      <a:pt x="19606" y="70"/>
                    </a:cubicBezTo>
                    <a:cubicBezTo>
                      <a:pt x="14551" y="70"/>
                      <a:pt x="9702" y="2073"/>
                      <a:pt x="6127" y="5637"/>
                    </a:cubicBezTo>
                    <a:cubicBezTo>
                      <a:pt x="2552" y="9202"/>
                      <a:pt x="543" y="14037"/>
                      <a:pt x="543" y="19077"/>
                    </a:cubicBezTo>
                    <a:cubicBezTo>
                      <a:pt x="543" y="24118"/>
                      <a:pt x="2552" y="28953"/>
                      <a:pt x="6127" y="32518"/>
                    </a:cubicBezTo>
                    <a:cubicBezTo>
                      <a:pt x="9702" y="36082"/>
                      <a:pt x="14551" y="38085"/>
                      <a:pt x="19606" y="38085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6E640621-AF6A-F68D-FAA2-E4DC43900444}"/>
                  </a:ext>
                </a:extLst>
              </p:cNvPr>
              <p:cNvSpPr/>
              <p:nvPr/>
            </p:nvSpPr>
            <p:spPr>
              <a:xfrm>
                <a:off x="8390028" y="2967418"/>
                <a:ext cx="38125" cy="38014"/>
              </a:xfrm>
              <a:custGeom>
                <a:avLst/>
                <a:gdLst>
                  <a:gd name="connsiteX0" fmla="*/ 19617 w 38125"/>
                  <a:gd name="connsiteY0" fmla="*/ 38103 h 38014"/>
                  <a:gd name="connsiteX1" fmla="*/ 33097 w 38125"/>
                  <a:gd name="connsiteY1" fmla="*/ 32536 h 38014"/>
                  <a:gd name="connsiteX2" fmla="*/ 38680 w 38125"/>
                  <a:gd name="connsiteY2" fmla="*/ 19095 h 38014"/>
                  <a:gd name="connsiteX3" fmla="*/ 33097 w 38125"/>
                  <a:gd name="connsiteY3" fmla="*/ 5655 h 38014"/>
                  <a:gd name="connsiteX4" fmla="*/ 19617 w 38125"/>
                  <a:gd name="connsiteY4" fmla="*/ 88 h 38014"/>
                  <a:gd name="connsiteX5" fmla="*/ 6138 w 38125"/>
                  <a:gd name="connsiteY5" fmla="*/ 5655 h 38014"/>
                  <a:gd name="connsiteX6" fmla="*/ 555 w 38125"/>
                  <a:gd name="connsiteY6" fmla="*/ 19095 h 38014"/>
                  <a:gd name="connsiteX7" fmla="*/ 6138 w 38125"/>
                  <a:gd name="connsiteY7" fmla="*/ 32536 h 38014"/>
                  <a:gd name="connsiteX8" fmla="*/ 19617 w 38125"/>
                  <a:gd name="connsiteY8" fmla="*/ 3810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17" y="38103"/>
                    </a:moveTo>
                    <a:cubicBezTo>
                      <a:pt x="24673" y="38103"/>
                      <a:pt x="29522" y="36100"/>
                      <a:pt x="33097" y="32536"/>
                    </a:cubicBezTo>
                    <a:cubicBezTo>
                      <a:pt x="36672" y="28971"/>
                      <a:pt x="38680" y="24136"/>
                      <a:pt x="38680" y="19095"/>
                    </a:cubicBezTo>
                    <a:cubicBezTo>
                      <a:pt x="38680" y="14055"/>
                      <a:pt x="36672" y="9219"/>
                      <a:pt x="33097" y="5655"/>
                    </a:cubicBezTo>
                    <a:cubicBezTo>
                      <a:pt x="29522" y="2091"/>
                      <a:pt x="24673" y="88"/>
                      <a:pt x="19617" y="88"/>
                    </a:cubicBezTo>
                    <a:cubicBezTo>
                      <a:pt x="14562" y="88"/>
                      <a:pt x="9713" y="2091"/>
                      <a:pt x="6138" y="5655"/>
                    </a:cubicBezTo>
                    <a:cubicBezTo>
                      <a:pt x="2563" y="9219"/>
                      <a:pt x="555" y="14055"/>
                      <a:pt x="555" y="19095"/>
                    </a:cubicBezTo>
                    <a:cubicBezTo>
                      <a:pt x="555" y="24136"/>
                      <a:pt x="2563" y="28971"/>
                      <a:pt x="6138" y="32536"/>
                    </a:cubicBezTo>
                    <a:cubicBezTo>
                      <a:pt x="9713" y="36100"/>
                      <a:pt x="14562" y="38103"/>
                      <a:pt x="19617" y="38103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283E5432-8008-00B1-F099-40B476583C4D}"/>
                  </a:ext>
                </a:extLst>
              </p:cNvPr>
              <p:cNvSpPr/>
              <p:nvPr/>
            </p:nvSpPr>
            <p:spPr>
              <a:xfrm>
                <a:off x="8288245" y="2681126"/>
                <a:ext cx="38125" cy="38014"/>
              </a:xfrm>
              <a:custGeom>
                <a:avLst/>
                <a:gdLst>
                  <a:gd name="connsiteX0" fmla="*/ 19609 w 38125"/>
                  <a:gd name="connsiteY0" fmla="*/ 38080 h 38014"/>
                  <a:gd name="connsiteX1" fmla="*/ 33089 w 38125"/>
                  <a:gd name="connsiteY1" fmla="*/ 32513 h 38014"/>
                  <a:gd name="connsiteX2" fmla="*/ 38672 w 38125"/>
                  <a:gd name="connsiteY2" fmla="*/ 19073 h 38014"/>
                  <a:gd name="connsiteX3" fmla="*/ 33089 w 38125"/>
                  <a:gd name="connsiteY3" fmla="*/ 5632 h 38014"/>
                  <a:gd name="connsiteX4" fmla="*/ 19609 w 38125"/>
                  <a:gd name="connsiteY4" fmla="*/ 65 h 38014"/>
                  <a:gd name="connsiteX5" fmla="*/ 6130 w 38125"/>
                  <a:gd name="connsiteY5" fmla="*/ 5632 h 38014"/>
                  <a:gd name="connsiteX6" fmla="*/ 547 w 38125"/>
                  <a:gd name="connsiteY6" fmla="*/ 19073 h 38014"/>
                  <a:gd name="connsiteX7" fmla="*/ 6130 w 38125"/>
                  <a:gd name="connsiteY7" fmla="*/ 32513 h 38014"/>
                  <a:gd name="connsiteX8" fmla="*/ 19609 w 38125"/>
                  <a:gd name="connsiteY8" fmla="*/ 3808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9" y="38080"/>
                    </a:moveTo>
                    <a:cubicBezTo>
                      <a:pt x="24665" y="38080"/>
                      <a:pt x="29514" y="36078"/>
                      <a:pt x="33089" y="32513"/>
                    </a:cubicBezTo>
                    <a:cubicBezTo>
                      <a:pt x="36663" y="28949"/>
                      <a:pt x="38672" y="24114"/>
                      <a:pt x="38672" y="19073"/>
                    </a:cubicBezTo>
                    <a:cubicBezTo>
                      <a:pt x="38672" y="14032"/>
                      <a:pt x="36663" y="9197"/>
                      <a:pt x="33089" y="5632"/>
                    </a:cubicBezTo>
                    <a:cubicBezTo>
                      <a:pt x="29514" y="2068"/>
                      <a:pt x="24665" y="65"/>
                      <a:pt x="19609" y="65"/>
                    </a:cubicBezTo>
                    <a:cubicBezTo>
                      <a:pt x="14554" y="65"/>
                      <a:pt x="9705" y="2068"/>
                      <a:pt x="6130" y="5632"/>
                    </a:cubicBezTo>
                    <a:cubicBezTo>
                      <a:pt x="2555" y="9197"/>
                      <a:pt x="547" y="14032"/>
                      <a:pt x="547" y="19073"/>
                    </a:cubicBezTo>
                    <a:cubicBezTo>
                      <a:pt x="547" y="24114"/>
                      <a:pt x="2555" y="28949"/>
                      <a:pt x="6130" y="32513"/>
                    </a:cubicBezTo>
                    <a:cubicBezTo>
                      <a:pt x="9705" y="36078"/>
                      <a:pt x="14554" y="38080"/>
                      <a:pt x="19609" y="38080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4F0B1A63-5DDC-E53A-A096-9A418C1864B1}"/>
                  </a:ext>
                </a:extLst>
              </p:cNvPr>
              <p:cNvSpPr/>
              <p:nvPr/>
            </p:nvSpPr>
            <p:spPr>
              <a:xfrm>
                <a:off x="8466254" y="2966304"/>
                <a:ext cx="38125" cy="38014"/>
              </a:xfrm>
              <a:custGeom>
                <a:avLst/>
                <a:gdLst>
                  <a:gd name="connsiteX0" fmla="*/ 19623 w 38125"/>
                  <a:gd name="connsiteY0" fmla="*/ 38103 h 38014"/>
                  <a:gd name="connsiteX1" fmla="*/ 33103 w 38125"/>
                  <a:gd name="connsiteY1" fmla="*/ 32536 h 38014"/>
                  <a:gd name="connsiteX2" fmla="*/ 38686 w 38125"/>
                  <a:gd name="connsiteY2" fmla="*/ 19095 h 38014"/>
                  <a:gd name="connsiteX3" fmla="*/ 33103 w 38125"/>
                  <a:gd name="connsiteY3" fmla="*/ 5655 h 38014"/>
                  <a:gd name="connsiteX4" fmla="*/ 19623 w 38125"/>
                  <a:gd name="connsiteY4" fmla="*/ 88 h 38014"/>
                  <a:gd name="connsiteX5" fmla="*/ 6144 w 38125"/>
                  <a:gd name="connsiteY5" fmla="*/ 5655 h 38014"/>
                  <a:gd name="connsiteX6" fmla="*/ 561 w 38125"/>
                  <a:gd name="connsiteY6" fmla="*/ 19095 h 38014"/>
                  <a:gd name="connsiteX7" fmla="*/ 6144 w 38125"/>
                  <a:gd name="connsiteY7" fmla="*/ 32536 h 38014"/>
                  <a:gd name="connsiteX8" fmla="*/ 19623 w 38125"/>
                  <a:gd name="connsiteY8" fmla="*/ 3810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23" y="38103"/>
                    </a:moveTo>
                    <a:cubicBezTo>
                      <a:pt x="24679" y="38103"/>
                      <a:pt x="29528" y="36100"/>
                      <a:pt x="33103" y="32536"/>
                    </a:cubicBezTo>
                    <a:cubicBezTo>
                      <a:pt x="36678" y="28971"/>
                      <a:pt x="38686" y="24136"/>
                      <a:pt x="38686" y="19095"/>
                    </a:cubicBezTo>
                    <a:cubicBezTo>
                      <a:pt x="38686" y="14054"/>
                      <a:pt x="36678" y="9219"/>
                      <a:pt x="33103" y="5655"/>
                    </a:cubicBezTo>
                    <a:cubicBezTo>
                      <a:pt x="29528" y="2091"/>
                      <a:pt x="24679" y="88"/>
                      <a:pt x="19623" y="88"/>
                    </a:cubicBezTo>
                    <a:cubicBezTo>
                      <a:pt x="14568" y="88"/>
                      <a:pt x="9719" y="2091"/>
                      <a:pt x="6144" y="5655"/>
                    </a:cubicBezTo>
                    <a:cubicBezTo>
                      <a:pt x="2569" y="9219"/>
                      <a:pt x="561" y="14054"/>
                      <a:pt x="561" y="19095"/>
                    </a:cubicBezTo>
                    <a:cubicBezTo>
                      <a:pt x="561" y="24136"/>
                      <a:pt x="2569" y="28971"/>
                      <a:pt x="6144" y="32536"/>
                    </a:cubicBezTo>
                    <a:cubicBezTo>
                      <a:pt x="9719" y="36100"/>
                      <a:pt x="14568" y="38103"/>
                      <a:pt x="19623" y="38103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6DB38B97-D485-8020-8EEA-7D7883B0D2EA}"/>
                  </a:ext>
                </a:extLst>
              </p:cNvPr>
              <p:cNvSpPr/>
              <p:nvPr/>
            </p:nvSpPr>
            <p:spPr>
              <a:xfrm>
                <a:off x="8419181" y="2737448"/>
                <a:ext cx="38125" cy="38014"/>
              </a:xfrm>
              <a:custGeom>
                <a:avLst/>
                <a:gdLst>
                  <a:gd name="connsiteX0" fmla="*/ 19620 w 38125"/>
                  <a:gd name="connsiteY0" fmla="*/ 38085 h 38014"/>
                  <a:gd name="connsiteX1" fmla="*/ 33099 w 38125"/>
                  <a:gd name="connsiteY1" fmla="*/ 32518 h 38014"/>
                  <a:gd name="connsiteX2" fmla="*/ 38682 w 38125"/>
                  <a:gd name="connsiteY2" fmla="*/ 19077 h 38014"/>
                  <a:gd name="connsiteX3" fmla="*/ 33099 w 38125"/>
                  <a:gd name="connsiteY3" fmla="*/ 5637 h 38014"/>
                  <a:gd name="connsiteX4" fmla="*/ 19620 w 38125"/>
                  <a:gd name="connsiteY4" fmla="*/ 70 h 38014"/>
                  <a:gd name="connsiteX5" fmla="*/ 6140 w 38125"/>
                  <a:gd name="connsiteY5" fmla="*/ 5637 h 38014"/>
                  <a:gd name="connsiteX6" fmla="*/ 557 w 38125"/>
                  <a:gd name="connsiteY6" fmla="*/ 19077 h 38014"/>
                  <a:gd name="connsiteX7" fmla="*/ 6140 w 38125"/>
                  <a:gd name="connsiteY7" fmla="*/ 32518 h 38014"/>
                  <a:gd name="connsiteX8" fmla="*/ 19620 w 38125"/>
                  <a:gd name="connsiteY8" fmla="*/ 3808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20" y="38085"/>
                    </a:moveTo>
                    <a:cubicBezTo>
                      <a:pt x="24675" y="38085"/>
                      <a:pt x="29524" y="36082"/>
                      <a:pt x="33099" y="32518"/>
                    </a:cubicBezTo>
                    <a:cubicBezTo>
                      <a:pt x="36674" y="28953"/>
                      <a:pt x="38682" y="24118"/>
                      <a:pt x="38682" y="19077"/>
                    </a:cubicBezTo>
                    <a:cubicBezTo>
                      <a:pt x="38682" y="14036"/>
                      <a:pt x="36674" y="9201"/>
                      <a:pt x="33099" y="5637"/>
                    </a:cubicBezTo>
                    <a:cubicBezTo>
                      <a:pt x="29524" y="2073"/>
                      <a:pt x="24675" y="70"/>
                      <a:pt x="19620" y="70"/>
                    </a:cubicBezTo>
                    <a:cubicBezTo>
                      <a:pt x="14564" y="70"/>
                      <a:pt x="9715" y="2073"/>
                      <a:pt x="6140" y="5637"/>
                    </a:cubicBezTo>
                    <a:cubicBezTo>
                      <a:pt x="2565" y="9201"/>
                      <a:pt x="557" y="14036"/>
                      <a:pt x="557" y="19077"/>
                    </a:cubicBezTo>
                    <a:cubicBezTo>
                      <a:pt x="557" y="24118"/>
                      <a:pt x="2565" y="28953"/>
                      <a:pt x="6140" y="32518"/>
                    </a:cubicBezTo>
                    <a:cubicBezTo>
                      <a:pt x="9715" y="36082"/>
                      <a:pt x="14564" y="38085"/>
                      <a:pt x="19620" y="38085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A9B35040-F4AC-91FB-9346-6D00AF54AAB8}"/>
                  </a:ext>
                </a:extLst>
              </p:cNvPr>
              <p:cNvSpPr/>
              <p:nvPr/>
            </p:nvSpPr>
            <p:spPr>
              <a:xfrm>
                <a:off x="8531588" y="2719331"/>
                <a:ext cx="38125" cy="38014"/>
              </a:xfrm>
              <a:custGeom>
                <a:avLst/>
                <a:gdLst>
                  <a:gd name="connsiteX0" fmla="*/ 19628 w 38125"/>
                  <a:gd name="connsiteY0" fmla="*/ 38083 h 38014"/>
                  <a:gd name="connsiteX1" fmla="*/ 33108 w 38125"/>
                  <a:gd name="connsiteY1" fmla="*/ 32516 h 38014"/>
                  <a:gd name="connsiteX2" fmla="*/ 38691 w 38125"/>
                  <a:gd name="connsiteY2" fmla="*/ 19076 h 38014"/>
                  <a:gd name="connsiteX3" fmla="*/ 33108 w 38125"/>
                  <a:gd name="connsiteY3" fmla="*/ 5635 h 38014"/>
                  <a:gd name="connsiteX4" fmla="*/ 19628 w 38125"/>
                  <a:gd name="connsiteY4" fmla="*/ 68 h 38014"/>
                  <a:gd name="connsiteX5" fmla="*/ 6149 w 38125"/>
                  <a:gd name="connsiteY5" fmla="*/ 5635 h 38014"/>
                  <a:gd name="connsiteX6" fmla="*/ 566 w 38125"/>
                  <a:gd name="connsiteY6" fmla="*/ 19076 h 38014"/>
                  <a:gd name="connsiteX7" fmla="*/ 6149 w 38125"/>
                  <a:gd name="connsiteY7" fmla="*/ 32516 h 38014"/>
                  <a:gd name="connsiteX8" fmla="*/ 19628 w 38125"/>
                  <a:gd name="connsiteY8" fmla="*/ 3808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28" y="38083"/>
                    </a:moveTo>
                    <a:cubicBezTo>
                      <a:pt x="24684" y="38083"/>
                      <a:pt x="29533" y="36081"/>
                      <a:pt x="33108" y="32516"/>
                    </a:cubicBezTo>
                    <a:cubicBezTo>
                      <a:pt x="36683" y="28952"/>
                      <a:pt x="38691" y="24117"/>
                      <a:pt x="38691" y="19076"/>
                    </a:cubicBezTo>
                    <a:cubicBezTo>
                      <a:pt x="38691" y="14035"/>
                      <a:pt x="36683" y="9200"/>
                      <a:pt x="33108" y="5635"/>
                    </a:cubicBezTo>
                    <a:cubicBezTo>
                      <a:pt x="29533" y="2071"/>
                      <a:pt x="24684" y="68"/>
                      <a:pt x="19628" y="68"/>
                    </a:cubicBezTo>
                    <a:cubicBezTo>
                      <a:pt x="14573" y="68"/>
                      <a:pt x="9724" y="2071"/>
                      <a:pt x="6149" y="5635"/>
                    </a:cubicBezTo>
                    <a:cubicBezTo>
                      <a:pt x="2574" y="9200"/>
                      <a:pt x="566" y="14035"/>
                      <a:pt x="566" y="19076"/>
                    </a:cubicBezTo>
                    <a:cubicBezTo>
                      <a:pt x="566" y="24117"/>
                      <a:pt x="2574" y="28952"/>
                      <a:pt x="6149" y="32516"/>
                    </a:cubicBezTo>
                    <a:cubicBezTo>
                      <a:pt x="9724" y="36081"/>
                      <a:pt x="14573" y="38083"/>
                      <a:pt x="19628" y="38083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D3028BBF-FC9D-1B95-5EDA-BA2F7FC8F4C6}"/>
                  </a:ext>
                </a:extLst>
              </p:cNvPr>
              <p:cNvSpPr/>
              <p:nvPr/>
            </p:nvSpPr>
            <p:spPr>
              <a:xfrm>
                <a:off x="8181519" y="3004471"/>
                <a:ext cx="38125" cy="38014"/>
              </a:xfrm>
              <a:custGeom>
                <a:avLst/>
                <a:gdLst>
                  <a:gd name="connsiteX0" fmla="*/ 19601 w 38125"/>
                  <a:gd name="connsiteY0" fmla="*/ 38106 h 38014"/>
                  <a:gd name="connsiteX1" fmla="*/ 33080 w 38125"/>
                  <a:gd name="connsiteY1" fmla="*/ 32539 h 38014"/>
                  <a:gd name="connsiteX2" fmla="*/ 38664 w 38125"/>
                  <a:gd name="connsiteY2" fmla="*/ 19098 h 38014"/>
                  <a:gd name="connsiteX3" fmla="*/ 33080 w 38125"/>
                  <a:gd name="connsiteY3" fmla="*/ 5658 h 38014"/>
                  <a:gd name="connsiteX4" fmla="*/ 19601 w 38125"/>
                  <a:gd name="connsiteY4" fmla="*/ 91 h 38014"/>
                  <a:gd name="connsiteX5" fmla="*/ 6121 w 38125"/>
                  <a:gd name="connsiteY5" fmla="*/ 5658 h 38014"/>
                  <a:gd name="connsiteX6" fmla="*/ 538 w 38125"/>
                  <a:gd name="connsiteY6" fmla="*/ 19098 h 38014"/>
                  <a:gd name="connsiteX7" fmla="*/ 6121 w 38125"/>
                  <a:gd name="connsiteY7" fmla="*/ 32539 h 38014"/>
                  <a:gd name="connsiteX8" fmla="*/ 19601 w 38125"/>
                  <a:gd name="connsiteY8" fmla="*/ 3810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1" y="38106"/>
                    </a:moveTo>
                    <a:cubicBezTo>
                      <a:pt x="24656" y="38106"/>
                      <a:pt x="29506" y="36103"/>
                      <a:pt x="33080" y="32539"/>
                    </a:cubicBezTo>
                    <a:cubicBezTo>
                      <a:pt x="36655" y="28974"/>
                      <a:pt x="38664" y="24139"/>
                      <a:pt x="38664" y="19098"/>
                    </a:cubicBezTo>
                    <a:cubicBezTo>
                      <a:pt x="38664" y="14057"/>
                      <a:pt x="36655" y="9222"/>
                      <a:pt x="33080" y="5658"/>
                    </a:cubicBezTo>
                    <a:cubicBezTo>
                      <a:pt x="29506" y="2094"/>
                      <a:pt x="24656" y="91"/>
                      <a:pt x="19601" y="91"/>
                    </a:cubicBezTo>
                    <a:cubicBezTo>
                      <a:pt x="14545" y="91"/>
                      <a:pt x="9696" y="2094"/>
                      <a:pt x="6121" y="5658"/>
                    </a:cubicBezTo>
                    <a:cubicBezTo>
                      <a:pt x="2547" y="9222"/>
                      <a:pt x="538" y="14057"/>
                      <a:pt x="538" y="19098"/>
                    </a:cubicBezTo>
                    <a:cubicBezTo>
                      <a:pt x="538" y="24139"/>
                      <a:pt x="2547" y="28974"/>
                      <a:pt x="6121" y="32539"/>
                    </a:cubicBezTo>
                    <a:cubicBezTo>
                      <a:pt x="9696" y="36103"/>
                      <a:pt x="14545" y="38106"/>
                      <a:pt x="19601" y="38106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7CE650EC-B692-0821-AA25-45EABFF46AE0}"/>
                  </a:ext>
                </a:extLst>
              </p:cNvPr>
              <p:cNvSpPr/>
              <p:nvPr/>
            </p:nvSpPr>
            <p:spPr>
              <a:xfrm>
                <a:off x="8273478" y="3301311"/>
                <a:ext cx="38125" cy="38014"/>
              </a:xfrm>
              <a:custGeom>
                <a:avLst/>
                <a:gdLst>
                  <a:gd name="connsiteX0" fmla="*/ 19608 w 38125"/>
                  <a:gd name="connsiteY0" fmla="*/ 38129 h 38014"/>
                  <a:gd name="connsiteX1" fmla="*/ 33088 w 38125"/>
                  <a:gd name="connsiteY1" fmla="*/ 32562 h 38014"/>
                  <a:gd name="connsiteX2" fmla="*/ 38671 w 38125"/>
                  <a:gd name="connsiteY2" fmla="*/ 19122 h 38014"/>
                  <a:gd name="connsiteX3" fmla="*/ 33088 w 38125"/>
                  <a:gd name="connsiteY3" fmla="*/ 5681 h 38014"/>
                  <a:gd name="connsiteX4" fmla="*/ 19608 w 38125"/>
                  <a:gd name="connsiteY4" fmla="*/ 114 h 38014"/>
                  <a:gd name="connsiteX5" fmla="*/ 6129 w 38125"/>
                  <a:gd name="connsiteY5" fmla="*/ 5681 h 38014"/>
                  <a:gd name="connsiteX6" fmla="*/ 545 w 38125"/>
                  <a:gd name="connsiteY6" fmla="*/ 19122 h 38014"/>
                  <a:gd name="connsiteX7" fmla="*/ 6129 w 38125"/>
                  <a:gd name="connsiteY7" fmla="*/ 32562 h 38014"/>
                  <a:gd name="connsiteX8" fmla="*/ 19608 w 38125"/>
                  <a:gd name="connsiteY8" fmla="*/ 3812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8" y="38129"/>
                    </a:moveTo>
                    <a:cubicBezTo>
                      <a:pt x="24664" y="38129"/>
                      <a:pt x="29513" y="36126"/>
                      <a:pt x="33088" y="32562"/>
                    </a:cubicBezTo>
                    <a:cubicBezTo>
                      <a:pt x="36662" y="28998"/>
                      <a:pt x="38671" y="24163"/>
                      <a:pt x="38671" y="19122"/>
                    </a:cubicBezTo>
                    <a:cubicBezTo>
                      <a:pt x="38671" y="14081"/>
                      <a:pt x="36662" y="9246"/>
                      <a:pt x="33088" y="5681"/>
                    </a:cubicBezTo>
                    <a:cubicBezTo>
                      <a:pt x="29513" y="2117"/>
                      <a:pt x="24664" y="114"/>
                      <a:pt x="19608" y="114"/>
                    </a:cubicBezTo>
                    <a:cubicBezTo>
                      <a:pt x="14553" y="114"/>
                      <a:pt x="9703" y="2117"/>
                      <a:pt x="6129" y="5681"/>
                    </a:cubicBezTo>
                    <a:cubicBezTo>
                      <a:pt x="2554" y="9246"/>
                      <a:pt x="545" y="14081"/>
                      <a:pt x="545" y="19122"/>
                    </a:cubicBezTo>
                    <a:cubicBezTo>
                      <a:pt x="545" y="24163"/>
                      <a:pt x="2554" y="28998"/>
                      <a:pt x="6129" y="32562"/>
                    </a:cubicBezTo>
                    <a:cubicBezTo>
                      <a:pt x="9703" y="36126"/>
                      <a:pt x="14553" y="38129"/>
                      <a:pt x="19608" y="38129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D1201BEF-80B8-5E7E-EFC5-95647D5F0D59}"/>
                  </a:ext>
                </a:extLst>
              </p:cNvPr>
              <p:cNvSpPr/>
              <p:nvPr/>
            </p:nvSpPr>
            <p:spPr>
              <a:xfrm>
                <a:off x="8189208" y="3177433"/>
                <a:ext cx="38125" cy="38014"/>
              </a:xfrm>
              <a:custGeom>
                <a:avLst/>
                <a:gdLst>
                  <a:gd name="connsiteX0" fmla="*/ 19601 w 38125"/>
                  <a:gd name="connsiteY0" fmla="*/ 38119 h 38014"/>
                  <a:gd name="connsiteX1" fmla="*/ 33081 w 38125"/>
                  <a:gd name="connsiteY1" fmla="*/ 32552 h 38014"/>
                  <a:gd name="connsiteX2" fmla="*/ 38664 w 38125"/>
                  <a:gd name="connsiteY2" fmla="*/ 19112 h 38014"/>
                  <a:gd name="connsiteX3" fmla="*/ 33081 w 38125"/>
                  <a:gd name="connsiteY3" fmla="*/ 5672 h 38014"/>
                  <a:gd name="connsiteX4" fmla="*/ 19601 w 38125"/>
                  <a:gd name="connsiteY4" fmla="*/ 104 h 38014"/>
                  <a:gd name="connsiteX5" fmla="*/ 6122 w 38125"/>
                  <a:gd name="connsiteY5" fmla="*/ 5672 h 38014"/>
                  <a:gd name="connsiteX6" fmla="*/ 539 w 38125"/>
                  <a:gd name="connsiteY6" fmla="*/ 19112 h 38014"/>
                  <a:gd name="connsiteX7" fmla="*/ 6122 w 38125"/>
                  <a:gd name="connsiteY7" fmla="*/ 32552 h 38014"/>
                  <a:gd name="connsiteX8" fmla="*/ 19601 w 38125"/>
                  <a:gd name="connsiteY8" fmla="*/ 3811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1" y="38119"/>
                    </a:moveTo>
                    <a:cubicBezTo>
                      <a:pt x="24657" y="38119"/>
                      <a:pt x="29506" y="36117"/>
                      <a:pt x="33081" y="32552"/>
                    </a:cubicBezTo>
                    <a:cubicBezTo>
                      <a:pt x="36656" y="28988"/>
                      <a:pt x="38664" y="24153"/>
                      <a:pt x="38664" y="19112"/>
                    </a:cubicBezTo>
                    <a:cubicBezTo>
                      <a:pt x="38664" y="14071"/>
                      <a:pt x="36656" y="9236"/>
                      <a:pt x="33081" y="5672"/>
                    </a:cubicBezTo>
                    <a:cubicBezTo>
                      <a:pt x="29506" y="2107"/>
                      <a:pt x="24657" y="104"/>
                      <a:pt x="19601" y="104"/>
                    </a:cubicBezTo>
                    <a:cubicBezTo>
                      <a:pt x="14546" y="104"/>
                      <a:pt x="9697" y="2107"/>
                      <a:pt x="6122" y="5672"/>
                    </a:cubicBezTo>
                    <a:cubicBezTo>
                      <a:pt x="2547" y="9236"/>
                      <a:pt x="539" y="14071"/>
                      <a:pt x="539" y="19112"/>
                    </a:cubicBezTo>
                    <a:cubicBezTo>
                      <a:pt x="539" y="24153"/>
                      <a:pt x="2547" y="28988"/>
                      <a:pt x="6122" y="32552"/>
                    </a:cubicBezTo>
                    <a:cubicBezTo>
                      <a:pt x="9697" y="36117"/>
                      <a:pt x="14546" y="38119"/>
                      <a:pt x="19601" y="38119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339B4807-1DCB-90BD-AFBF-EB3F5F49467D}"/>
                  </a:ext>
                </a:extLst>
              </p:cNvPr>
              <p:cNvSpPr/>
              <p:nvPr/>
            </p:nvSpPr>
            <p:spPr>
              <a:xfrm>
                <a:off x="8215832" y="3230337"/>
                <a:ext cx="38125" cy="38014"/>
              </a:xfrm>
              <a:custGeom>
                <a:avLst/>
                <a:gdLst>
                  <a:gd name="connsiteX0" fmla="*/ 19604 w 38125"/>
                  <a:gd name="connsiteY0" fmla="*/ 38124 h 38014"/>
                  <a:gd name="connsiteX1" fmla="*/ 33083 w 38125"/>
                  <a:gd name="connsiteY1" fmla="*/ 32556 h 38014"/>
                  <a:gd name="connsiteX2" fmla="*/ 38666 w 38125"/>
                  <a:gd name="connsiteY2" fmla="*/ 19116 h 38014"/>
                  <a:gd name="connsiteX3" fmla="*/ 33083 w 38125"/>
                  <a:gd name="connsiteY3" fmla="*/ 5676 h 38014"/>
                  <a:gd name="connsiteX4" fmla="*/ 19604 w 38125"/>
                  <a:gd name="connsiteY4" fmla="*/ 109 h 38014"/>
                  <a:gd name="connsiteX5" fmla="*/ 6124 w 38125"/>
                  <a:gd name="connsiteY5" fmla="*/ 5676 h 38014"/>
                  <a:gd name="connsiteX6" fmla="*/ 541 w 38125"/>
                  <a:gd name="connsiteY6" fmla="*/ 19116 h 38014"/>
                  <a:gd name="connsiteX7" fmla="*/ 6124 w 38125"/>
                  <a:gd name="connsiteY7" fmla="*/ 32556 h 38014"/>
                  <a:gd name="connsiteX8" fmla="*/ 19604 w 38125"/>
                  <a:gd name="connsiteY8" fmla="*/ 3812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4" y="38124"/>
                    </a:moveTo>
                    <a:cubicBezTo>
                      <a:pt x="24659" y="38124"/>
                      <a:pt x="29508" y="36121"/>
                      <a:pt x="33083" y="32556"/>
                    </a:cubicBezTo>
                    <a:cubicBezTo>
                      <a:pt x="36658" y="28992"/>
                      <a:pt x="38666" y="24157"/>
                      <a:pt x="38666" y="19116"/>
                    </a:cubicBezTo>
                    <a:cubicBezTo>
                      <a:pt x="38666" y="14075"/>
                      <a:pt x="36658" y="9240"/>
                      <a:pt x="33083" y="5676"/>
                    </a:cubicBezTo>
                    <a:cubicBezTo>
                      <a:pt x="29508" y="2111"/>
                      <a:pt x="24659" y="109"/>
                      <a:pt x="19604" y="109"/>
                    </a:cubicBezTo>
                    <a:cubicBezTo>
                      <a:pt x="14548" y="109"/>
                      <a:pt x="9699" y="2111"/>
                      <a:pt x="6124" y="5676"/>
                    </a:cubicBezTo>
                    <a:cubicBezTo>
                      <a:pt x="2549" y="9240"/>
                      <a:pt x="541" y="14075"/>
                      <a:pt x="541" y="19116"/>
                    </a:cubicBezTo>
                    <a:cubicBezTo>
                      <a:pt x="541" y="24157"/>
                      <a:pt x="2549" y="28992"/>
                      <a:pt x="6124" y="32556"/>
                    </a:cubicBezTo>
                    <a:cubicBezTo>
                      <a:pt x="9699" y="36121"/>
                      <a:pt x="14548" y="38124"/>
                      <a:pt x="19604" y="38124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AEFDF7EF-B070-1511-4D75-F794F60045C2}"/>
                  </a:ext>
                </a:extLst>
              </p:cNvPr>
              <p:cNvSpPr/>
              <p:nvPr/>
            </p:nvSpPr>
            <p:spPr>
              <a:xfrm>
                <a:off x="8318110" y="3268086"/>
                <a:ext cx="38125" cy="38014"/>
              </a:xfrm>
              <a:custGeom>
                <a:avLst/>
                <a:gdLst>
                  <a:gd name="connsiteX0" fmla="*/ 19612 w 38125"/>
                  <a:gd name="connsiteY0" fmla="*/ 38127 h 38014"/>
                  <a:gd name="connsiteX1" fmla="*/ 33091 w 38125"/>
                  <a:gd name="connsiteY1" fmla="*/ 32559 h 38014"/>
                  <a:gd name="connsiteX2" fmla="*/ 38674 w 38125"/>
                  <a:gd name="connsiteY2" fmla="*/ 19119 h 38014"/>
                  <a:gd name="connsiteX3" fmla="*/ 33091 w 38125"/>
                  <a:gd name="connsiteY3" fmla="*/ 5679 h 38014"/>
                  <a:gd name="connsiteX4" fmla="*/ 19612 w 38125"/>
                  <a:gd name="connsiteY4" fmla="*/ 112 h 38014"/>
                  <a:gd name="connsiteX5" fmla="*/ 6132 w 38125"/>
                  <a:gd name="connsiteY5" fmla="*/ 5679 h 38014"/>
                  <a:gd name="connsiteX6" fmla="*/ 549 w 38125"/>
                  <a:gd name="connsiteY6" fmla="*/ 19119 h 38014"/>
                  <a:gd name="connsiteX7" fmla="*/ 6132 w 38125"/>
                  <a:gd name="connsiteY7" fmla="*/ 32559 h 38014"/>
                  <a:gd name="connsiteX8" fmla="*/ 19612 w 38125"/>
                  <a:gd name="connsiteY8" fmla="*/ 3812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12" y="38127"/>
                    </a:moveTo>
                    <a:cubicBezTo>
                      <a:pt x="24667" y="38127"/>
                      <a:pt x="29516" y="36124"/>
                      <a:pt x="33091" y="32559"/>
                    </a:cubicBezTo>
                    <a:cubicBezTo>
                      <a:pt x="36666" y="28995"/>
                      <a:pt x="38674" y="24160"/>
                      <a:pt x="38674" y="19119"/>
                    </a:cubicBezTo>
                    <a:cubicBezTo>
                      <a:pt x="38674" y="14078"/>
                      <a:pt x="36666" y="9243"/>
                      <a:pt x="33091" y="5679"/>
                    </a:cubicBezTo>
                    <a:cubicBezTo>
                      <a:pt x="29516" y="2114"/>
                      <a:pt x="24667" y="112"/>
                      <a:pt x="19612" y="112"/>
                    </a:cubicBezTo>
                    <a:cubicBezTo>
                      <a:pt x="14556" y="112"/>
                      <a:pt x="9707" y="2114"/>
                      <a:pt x="6132" y="5679"/>
                    </a:cubicBezTo>
                    <a:cubicBezTo>
                      <a:pt x="2557" y="9243"/>
                      <a:pt x="549" y="14078"/>
                      <a:pt x="549" y="19119"/>
                    </a:cubicBezTo>
                    <a:cubicBezTo>
                      <a:pt x="549" y="24160"/>
                      <a:pt x="2557" y="28995"/>
                      <a:pt x="6132" y="32559"/>
                    </a:cubicBezTo>
                    <a:cubicBezTo>
                      <a:pt x="9707" y="36124"/>
                      <a:pt x="14556" y="38127"/>
                      <a:pt x="19612" y="38127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448F362C-9543-D9D5-3D86-2F0698B0DC99}"/>
                  </a:ext>
                </a:extLst>
              </p:cNvPr>
              <p:cNvSpPr/>
              <p:nvPr/>
            </p:nvSpPr>
            <p:spPr>
              <a:xfrm>
                <a:off x="8058602" y="2468033"/>
                <a:ext cx="38125" cy="38014"/>
              </a:xfrm>
              <a:custGeom>
                <a:avLst/>
                <a:gdLst>
                  <a:gd name="connsiteX0" fmla="*/ 19591 w 38125"/>
                  <a:gd name="connsiteY0" fmla="*/ 38063 h 38014"/>
                  <a:gd name="connsiteX1" fmla="*/ 33071 w 38125"/>
                  <a:gd name="connsiteY1" fmla="*/ 32496 h 38014"/>
                  <a:gd name="connsiteX2" fmla="*/ 38654 w 38125"/>
                  <a:gd name="connsiteY2" fmla="*/ 19056 h 38014"/>
                  <a:gd name="connsiteX3" fmla="*/ 33071 w 38125"/>
                  <a:gd name="connsiteY3" fmla="*/ 5616 h 38014"/>
                  <a:gd name="connsiteX4" fmla="*/ 19591 w 38125"/>
                  <a:gd name="connsiteY4" fmla="*/ 49 h 38014"/>
                  <a:gd name="connsiteX5" fmla="*/ 6112 w 38125"/>
                  <a:gd name="connsiteY5" fmla="*/ 5616 h 38014"/>
                  <a:gd name="connsiteX6" fmla="*/ 528 w 38125"/>
                  <a:gd name="connsiteY6" fmla="*/ 19056 h 38014"/>
                  <a:gd name="connsiteX7" fmla="*/ 6112 w 38125"/>
                  <a:gd name="connsiteY7" fmla="*/ 32496 h 38014"/>
                  <a:gd name="connsiteX8" fmla="*/ 19591 w 38125"/>
                  <a:gd name="connsiteY8" fmla="*/ 3806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1" y="38063"/>
                    </a:moveTo>
                    <a:cubicBezTo>
                      <a:pt x="24647" y="38063"/>
                      <a:pt x="29496" y="36061"/>
                      <a:pt x="33071" y="32496"/>
                    </a:cubicBezTo>
                    <a:cubicBezTo>
                      <a:pt x="36645" y="28932"/>
                      <a:pt x="38654" y="24097"/>
                      <a:pt x="38654" y="19056"/>
                    </a:cubicBezTo>
                    <a:cubicBezTo>
                      <a:pt x="38654" y="14015"/>
                      <a:pt x="36645" y="9180"/>
                      <a:pt x="33071" y="5616"/>
                    </a:cubicBezTo>
                    <a:cubicBezTo>
                      <a:pt x="29496" y="2051"/>
                      <a:pt x="24647" y="49"/>
                      <a:pt x="19591" y="49"/>
                    </a:cubicBezTo>
                    <a:cubicBezTo>
                      <a:pt x="14536" y="49"/>
                      <a:pt x="9687" y="2051"/>
                      <a:pt x="6112" y="5616"/>
                    </a:cubicBezTo>
                    <a:cubicBezTo>
                      <a:pt x="2537" y="9180"/>
                      <a:pt x="528" y="14015"/>
                      <a:pt x="528" y="19056"/>
                    </a:cubicBezTo>
                    <a:cubicBezTo>
                      <a:pt x="528" y="24097"/>
                      <a:pt x="2537" y="28932"/>
                      <a:pt x="6112" y="32496"/>
                    </a:cubicBezTo>
                    <a:cubicBezTo>
                      <a:pt x="9687" y="36061"/>
                      <a:pt x="14536" y="38063"/>
                      <a:pt x="19591" y="38063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F166F0C1-9B7C-6A67-6B5D-1D05EE057181}"/>
                  </a:ext>
                </a:extLst>
              </p:cNvPr>
              <p:cNvSpPr/>
              <p:nvPr/>
            </p:nvSpPr>
            <p:spPr>
              <a:xfrm>
                <a:off x="8281662" y="3105548"/>
                <a:ext cx="38125" cy="38014"/>
              </a:xfrm>
              <a:custGeom>
                <a:avLst/>
                <a:gdLst>
                  <a:gd name="connsiteX0" fmla="*/ 19609 w 38125"/>
                  <a:gd name="connsiteY0" fmla="*/ 38114 h 38014"/>
                  <a:gd name="connsiteX1" fmla="*/ 33088 w 38125"/>
                  <a:gd name="connsiteY1" fmla="*/ 32547 h 38014"/>
                  <a:gd name="connsiteX2" fmla="*/ 38672 w 38125"/>
                  <a:gd name="connsiteY2" fmla="*/ 19106 h 38014"/>
                  <a:gd name="connsiteX3" fmla="*/ 33088 w 38125"/>
                  <a:gd name="connsiteY3" fmla="*/ 5666 h 38014"/>
                  <a:gd name="connsiteX4" fmla="*/ 19609 w 38125"/>
                  <a:gd name="connsiteY4" fmla="*/ 99 h 38014"/>
                  <a:gd name="connsiteX5" fmla="*/ 6129 w 38125"/>
                  <a:gd name="connsiteY5" fmla="*/ 5666 h 38014"/>
                  <a:gd name="connsiteX6" fmla="*/ 546 w 38125"/>
                  <a:gd name="connsiteY6" fmla="*/ 19106 h 38014"/>
                  <a:gd name="connsiteX7" fmla="*/ 6129 w 38125"/>
                  <a:gd name="connsiteY7" fmla="*/ 32547 h 38014"/>
                  <a:gd name="connsiteX8" fmla="*/ 19609 w 38125"/>
                  <a:gd name="connsiteY8" fmla="*/ 3811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9" y="38114"/>
                    </a:moveTo>
                    <a:cubicBezTo>
                      <a:pt x="24664" y="38114"/>
                      <a:pt x="29513" y="36111"/>
                      <a:pt x="33088" y="32547"/>
                    </a:cubicBezTo>
                    <a:cubicBezTo>
                      <a:pt x="36663" y="28982"/>
                      <a:pt x="38672" y="24147"/>
                      <a:pt x="38672" y="19106"/>
                    </a:cubicBezTo>
                    <a:cubicBezTo>
                      <a:pt x="38672" y="14065"/>
                      <a:pt x="36663" y="9230"/>
                      <a:pt x="33088" y="5666"/>
                    </a:cubicBezTo>
                    <a:cubicBezTo>
                      <a:pt x="29513" y="2102"/>
                      <a:pt x="24664" y="99"/>
                      <a:pt x="19609" y="99"/>
                    </a:cubicBezTo>
                    <a:cubicBezTo>
                      <a:pt x="14553" y="99"/>
                      <a:pt x="9704" y="2102"/>
                      <a:pt x="6129" y="5666"/>
                    </a:cubicBezTo>
                    <a:cubicBezTo>
                      <a:pt x="2555" y="9230"/>
                      <a:pt x="546" y="14065"/>
                      <a:pt x="546" y="19106"/>
                    </a:cubicBezTo>
                    <a:cubicBezTo>
                      <a:pt x="546" y="24147"/>
                      <a:pt x="2555" y="28982"/>
                      <a:pt x="6129" y="32547"/>
                    </a:cubicBezTo>
                    <a:cubicBezTo>
                      <a:pt x="9704" y="36111"/>
                      <a:pt x="14553" y="38114"/>
                      <a:pt x="19609" y="38114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DC795263-EAE9-D56D-4DCB-7CCE2DC19711}"/>
                  </a:ext>
                </a:extLst>
              </p:cNvPr>
              <p:cNvSpPr/>
              <p:nvPr/>
            </p:nvSpPr>
            <p:spPr>
              <a:xfrm>
                <a:off x="8206885" y="3048054"/>
                <a:ext cx="38125" cy="38014"/>
              </a:xfrm>
              <a:custGeom>
                <a:avLst/>
                <a:gdLst>
                  <a:gd name="connsiteX0" fmla="*/ 19603 w 38125"/>
                  <a:gd name="connsiteY0" fmla="*/ 38109 h 38014"/>
                  <a:gd name="connsiteX1" fmla="*/ 33082 w 38125"/>
                  <a:gd name="connsiteY1" fmla="*/ 32542 h 38014"/>
                  <a:gd name="connsiteX2" fmla="*/ 38666 w 38125"/>
                  <a:gd name="connsiteY2" fmla="*/ 19102 h 38014"/>
                  <a:gd name="connsiteX3" fmla="*/ 33082 w 38125"/>
                  <a:gd name="connsiteY3" fmla="*/ 5661 h 38014"/>
                  <a:gd name="connsiteX4" fmla="*/ 19603 w 38125"/>
                  <a:gd name="connsiteY4" fmla="*/ 94 h 38014"/>
                  <a:gd name="connsiteX5" fmla="*/ 6123 w 38125"/>
                  <a:gd name="connsiteY5" fmla="*/ 5661 h 38014"/>
                  <a:gd name="connsiteX6" fmla="*/ 540 w 38125"/>
                  <a:gd name="connsiteY6" fmla="*/ 19102 h 38014"/>
                  <a:gd name="connsiteX7" fmla="*/ 6123 w 38125"/>
                  <a:gd name="connsiteY7" fmla="*/ 32542 h 38014"/>
                  <a:gd name="connsiteX8" fmla="*/ 19603 w 38125"/>
                  <a:gd name="connsiteY8" fmla="*/ 3810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3" y="38109"/>
                    </a:moveTo>
                    <a:cubicBezTo>
                      <a:pt x="24658" y="38109"/>
                      <a:pt x="29508" y="36106"/>
                      <a:pt x="33082" y="32542"/>
                    </a:cubicBezTo>
                    <a:cubicBezTo>
                      <a:pt x="36657" y="28978"/>
                      <a:pt x="38666" y="24143"/>
                      <a:pt x="38666" y="19102"/>
                    </a:cubicBezTo>
                    <a:cubicBezTo>
                      <a:pt x="38666" y="14061"/>
                      <a:pt x="36657" y="9226"/>
                      <a:pt x="33082" y="5661"/>
                    </a:cubicBezTo>
                    <a:cubicBezTo>
                      <a:pt x="29508" y="2097"/>
                      <a:pt x="24658" y="94"/>
                      <a:pt x="19603" y="94"/>
                    </a:cubicBezTo>
                    <a:cubicBezTo>
                      <a:pt x="14547" y="94"/>
                      <a:pt x="9698" y="2097"/>
                      <a:pt x="6123" y="5661"/>
                    </a:cubicBezTo>
                    <a:cubicBezTo>
                      <a:pt x="2549" y="9226"/>
                      <a:pt x="540" y="14061"/>
                      <a:pt x="540" y="19102"/>
                    </a:cubicBezTo>
                    <a:cubicBezTo>
                      <a:pt x="540" y="24143"/>
                      <a:pt x="2549" y="28978"/>
                      <a:pt x="6123" y="32542"/>
                    </a:cubicBezTo>
                    <a:cubicBezTo>
                      <a:pt x="9698" y="36106"/>
                      <a:pt x="14547" y="38109"/>
                      <a:pt x="19603" y="38109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EF06A558-C5A9-0492-1DC6-EABD2BAF96B7}"/>
                  </a:ext>
                </a:extLst>
              </p:cNvPr>
              <p:cNvSpPr/>
              <p:nvPr/>
            </p:nvSpPr>
            <p:spPr>
              <a:xfrm>
                <a:off x="8073255" y="2865542"/>
                <a:ext cx="38125" cy="38014"/>
              </a:xfrm>
              <a:custGeom>
                <a:avLst/>
                <a:gdLst>
                  <a:gd name="connsiteX0" fmla="*/ 19592 w 38125"/>
                  <a:gd name="connsiteY0" fmla="*/ 38095 h 38014"/>
                  <a:gd name="connsiteX1" fmla="*/ 33072 w 38125"/>
                  <a:gd name="connsiteY1" fmla="*/ 32528 h 38014"/>
                  <a:gd name="connsiteX2" fmla="*/ 38655 w 38125"/>
                  <a:gd name="connsiteY2" fmla="*/ 19087 h 38014"/>
                  <a:gd name="connsiteX3" fmla="*/ 33072 w 38125"/>
                  <a:gd name="connsiteY3" fmla="*/ 5647 h 38014"/>
                  <a:gd name="connsiteX4" fmla="*/ 19592 w 38125"/>
                  <a:gd name="connsiteY4" fmla="*/ 80 h 38014"/>
                  <a:gd name="connsiteX5" fmla="*/ 6113 w 38125"/>
                  <a:gd name="connsiteY5" fmla="*/ 5647 h 38014"/>
                  <a:gd name="connsiteX6" fmla="*/ 530 w 38125"/>
                  <a:gd name="connsiteY6" fmla="*/ 19087 h 38014"/>
                  <a:gd name="connsiteX7" fmla="*/ 6113 w 38125"/>
                  <a:gd name="connsiteY7" fmla="*/ 32528 h 38014"/>
                  <a:gd name="connsiteX8" fmla="*/ 19592 w 38125"/>
                  <a:gd name="connsiteY8" fmla="*/ 3809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2" y="38095"/>
                    </a:moveTo>
                    <a:cubicBezTo>
                      <a:pt x="24648" y="38095"/>
                      <a:pt x="29497" y="36092"/>
                      <a:pt x="33072" y="32528"/>
                    </a:cubicBezTo>
                    <a:cubicBezTo>
                      <a:pt x="36647" y="28963"/>
                      <a:pt x="38655" y="24128"/>
                      <a:pt x="38655" y="19087"/>
                    </a:cubicBezTo>
                    <a:cubicBezTo>
                      <a:pt x="38655" y="14047"/>
                      <a:pt x="36647" y="9211"/>
                      <a:pt x="33072" y="5647"/>
                    </a:cubicBezTo>
                    <a:cubicBezTo>
                      <a:pt x="29497" y="2083"/>
                      <a:pt x="24648" y="80"/>
                      <a:pt x="19592" y="80"/>
                    </a:cubicBezTo>
                    <a:cubicBezTo>
                      <a:pt x="14537" y="80"/>
                      <a:pt x="9688" y="2083"/>
                      <a:pt x="6113" y="5647"/>
                    </a:cubicBezTo>
                    <a:cubicBezTo>
                      <a:pt x="2538" y="9211"/>
                      <a:pt x="530" y="14047"/>
                      <a:pt x="530" y="19087"/>
                    </a:cubicBezTo>
                    <a:cubicBezTo>
                      <a:pt x="530" y="24128"/>
                      <a:pt x="2538" y="28963"/>
                      <a:pt x="6113" y="32528"/>
                    </a:cubicBezTo>
                    <a:cubicBezTo>
                      <a:pt x="9688" y="36092"/>
                      <a:pt x="14537" y="38095"/>
                      <a:pt x="19592" y="38095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id="{73F55C02-4119-8317-23B1-CDB3AF70F5CF}"/>
                  </a:ext>
                </a:extLst>
              </p:cNvPr>
              <p:cNvSpPr/>
              <p:nvPr/>
            </p:nvSpPr>
            <p:spPr>
              <a:xfrm>
                <a:off x="8189360" y="2973253"/>
                <a:ext cx="38125" cy="38014"/>
              </a:xfrm>
              <a:custGeom>
                <a:avLst/>
                <a:gdLst>
                  <a:gd name="connsiteX0" fmla="*/ 19602 w 38125"/>
                  <a:gd name="connsiteY0" fmla="*/ 38103 h 38014"/>
                  <a:gd name="connsiteX1" fmla="*/ 33081 w 38125"/>
                  <a:gd name="connsiteY1" fmla="*/ 32536 h 38014"/>
                  <a:gd name="connsiteX2" fmla="*/ 38664 w 38125"/>
                  <a:gd name="connsiteY2" fmla="*/ 19096 h 38014"/>
                  <a:gd name="connsiteX3" fmla="*/ 33081 w 38125"/>
                  <a:gd name="connsiteY3" fmla="*/ 5656 h 38014"/>
                  <a:gd name="connsiteX4" fmla="*/ 19602 w 38125"/>
                  <a:gd name="connsiteY4" fmla="*/ 88 h 38014"/>
                  <a:gd name="connsiteX5" fmla="*/ 6122 w 38125"/>
                  <a:gd name="connsiteY5" fmla="*/ 5656 h 38014"/>
                  <a:gd name="connsiteX6" fmla="*/ 539 w 38125"/>
                  <a:gd name="connsiteY6" fmla="*/ 19096 h 38014"/>
                  <a:gd name="connsiteX7" fmla="*/ 6122 w 38125"/>
                  <a:gd name="connsiteY7" fmla="*/ 32536 h 38014"/>
                  <a:gd name="connsiteX8" fmla="*/ 19602 w 38125"/>
                  <a:gd name="connsiteY8" fmla="*/ 3810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2" y="38103"/>
                    </a:moveTo>
                    <a:cubicBezTo>
                      <a:pt x="24657" y="38103"/>
                      <a:pt x="29506" y="36101"/>
                      <a:pt x="33081" y="32536"/>
                    </a:cubicBezTo>
                    <a:cubicBezTo>
                      <a:pt x="36656" y="28972"/>
                      <a:pt x="38664" y="24137"/>
                      <a:pt x="38664" y="19096"/>
                    </a:cubicBezTo>
                    <a:cubicBezTo>
                      <a:pt x="38664" y="14055"/>
                      <a:pt x="36656" y="9220"/>
                      <a:pt x="33081" y="5656"/>
                    </a:cubicBezTo>
                    <a:cubicBezTo>
                      <a:pt x="29506" y="2091"/>
                      <a:pt x="24657" y="88"/>
                      <a:pt x="19602" y="88"/>
                    </a:cubicBezTo>
                    <a:cubicBezTo>
                      <a:pt x="14546" y="88"/>
                      <a:pt x="9697" y="2091"/>
                      <a:pt x="6122" y="5656"/>
                    </a:cubicBezTo>
                    <a:cubicBezTo>
                      <a:pt x="2547" y="9220"/>
                      <a:pt x="539" y="14055"/>
                      <a:pt x="539" y="19096"/>
                    </a:cubicBezTo>
                    <a:cubicBezTo>
                      <a:pt x="539" y="24137"/>
                      <a:pt x="2547" y="28972"/>
                      <a:pt x="6122" y="32536"/>
                    </a:cubicBezTo>
                    <a:cubicBezTo>
                      <a:pt x="9697" y="36101"/>
                      <a:pt x="14546" y="38103"/>
                      <a:pt x="19602" y="38103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22BAB826-D57C-3E36-BA41-F0D0318DFAEB}"/>
                  </a:ext>
                </a:extLst>
              </p:cNvPr>
              <p:cNvSpPr/>
              <p:nvPr/>
            </p:nvSpPr>
            <p:spPr>
              <a:xfrm>
                <a:off x="8207699" y="2614118"/>
                <a:ext cx="38125" cy="38014"/>
              </a:xfrm>
              <a:custGeom>
                <a:avLst/>
                <a:gdLst>
                  <a:gd name="connsiteX0" fmla="*/ 19603 w 38125"/>
                  <a:gd name="connsiteY0" fmla="*/ 38075 h 38014"/>
                  <a:gd name="connsiteX1" fmla="*/ 33082 w 38125"/>
                  <a:gd name="connsiteY1" fmla="*/ 32508 h 38014"/>
                  <a:gd name="connsiteX2" fmla="*/ 38666 w 38125"/>
                  <a:gd name="connsiteY2" fmla="*/ 19068 h 38014"/>
                  <a:gd name="connsiteX3" fmla="*/ 33082 w 38125"/>
                  <a:gd name="connsiteY3" fmla="*/ 5627 h 38014"/>
                  <a:gd name="connsiteX4" fmla="*/ 19603 w 38125"/>
                  <a:gd name="connsiteY4" fmla="*/ 60 h 38014"/>
                  <a:gd name="connsiteX5" fmla="*/ 6124 w 38125"/>
                  <a:gd name="connsiteY5" fmla="*/ 5627 h 38014"/>
                  <a:gd name="connsiteX6" fmla="*/ 540 w 38125"/>
                  <a:gd name="connsiteY6" fmla="*/ 19068 h 38014"/>
                  <a:gd name="connsiteX7" fmla="*/ 6124 w 38125"/>
                  <a:gd name="connsiteY7" fmla="*/ 32508 h 38014"/>
                  <a:gd name="connsiteX8" fmla="*/ 19603 w 38125"/>
                  <a:gd name="connsiteY8" fmla="*/ 3807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3" y="38075"/>
                    </a:moveTo>
                    <a:cubicBezTo>
                      <a:pt x="24658" y="38075"/>
                      <a:pt x="29508" y="36072"/>
                      <a:pt x="33082" y="32508"/>
                    </a:cubicBezTo>
                    <a:cubicBezTo>
                      <a:pt x="36657" y="28943"/>
                      <a:pt x="38666" y="24108"/>
                      <a:pt x="38666" y="19068"/>
                    </a:cubicBezTo>
                    <a:cubicBezTo>
                      <a:pt x="38666" y="14027"/>
                      <a:pt x="36657" y="9192"/>
                      <a:pt x="33082" y="5627"/>
                    </a:cubicBezTo>
                    <a:cubicBezTo>
                      <a:pt x="29508" y="2063"/>
                      <a:pt x="24658" y="60"/>
                      <a:pt x="19603" y="60"/>
                    </a:cubicBezTo>
                    <a:cubicBezTo>
                      <a:pt x="14547" y="60"/>
                      <a:pt x="9698" y="2063"/>
                      <a:pt x="6124" y="5627"/>
                    </a:cubicBezTo>
                    <a:cubicBezTo>
                      <a:pt x="2549" y="9192"/>
                      <a:pt x="540" y="14027"/>
                      <a:pt x="540" y="19068"/>
                    </a:cubicBezTo>
                    <a:cubicBezTo>
                      <a:pt x="540" y="24108"/>
                      <a:pt x="2549" y="28943"/>
                      <a:pt x="6124" y="32508"/>
                    </a:cubicBezTo>
                    <a:cubicBezTo>
                      <a:pt x="9698" y="36072"/>
                      <a:pt x="14547" y="38075"/>
                      <a:pt x="19603" y="38075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id="{D577AE07-A605-6749-A67A-F1FCA4EA6F6D}"/>
                  </a:ext>
                </a:extLst>
              </p:cNvPr>
              <p:cNvSpPr/>
              <p:nvPr/>
            </p:nvSpPr>
            <p:spPr>
              <a:xfrm>
                <a:off x="8286885" y="2489779"/>
                <a:ext cx="38125" cy="38014"/>
              </a:xfrm>
              <a:custGeom>
                <a:avLst/>
                <a:gdLst>
                  <a:gd name="connsiteX0" fmla="*/ 19609 w 38125"/>
                  <a:gd name="connsiteY0" fmla="*/ 38065 h 38014"/>
                  <a:gd name="connsiteX1" fmla="*/ 33089 w 38125"/>
                  <a:gd name="connsiteY1" fmla="*/ 32498 h 38014"/>
                  <a:gd name="connsiteX2" fmla="*/ 38672 w 38125"/>
                  <a:gd name="connsiteY2" fmla="*/ 19058 h 38014"/>
                  <a:gd name="connsiteX3" fmla="*/ 33089 w 38125"/>
                  <a:gd name="connsiteY3" fmla="*/ 5617 h 38014"/>
                  <a:gd name="connsiteX4" fmla="*/ 19609 w 38125"/>
                  <a:gd name="connsiteY4" fmla="*/ 50 h 38014"/>
                  <a:gd name="connsiteX5" fmla="*/ 6130 w 38125"/>
                  <a:gd name="connsiteY5" fmla="*/ 5617 h 38014"/>
                  <a:gd name="connsiteX6" fmla="*/ 546 w 38125"/>
                  <a:gd name="connsiteY6" fmla="*/ 19058 h 38014"/>
                  <a:gd name="connsiteX7" fmla="*/ 6130 w 38125"/>
                  <a:gd name="connsiteY7" fmla="*/ 32498 h 38014"/>
                  <a:gd name="connsiteX8" fmla="*/ 19609 w 38125"/>
                  <a:gd name="connsiteY8" fmla="*/ 3806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9" y="38065"/>
                    </a:moveTo>
                    <a:cubicBezTo>
                      <a:pt x="24665" y="38065"/>
                      <a:pt x="29514" y="36062"/>
                      <a:pt x="33089" y="32498"/>
                    </a:cubicBezTo>
                    <a:cubicBezTo>
                      <a:pt x="36663" y="28934"/>
                      <a:pt x="38672" y="24099"/>
                      <a:pt x="38672" y="19058"/>
                    </a:cubicBezTo>
                    <a:cubicBezTo>
                      <a:pt x="38672" y="14017"/>
                      <a:pt x="36663" y="9182"/>
                      <a:pt x="33089" y="5617"/>
                    </a:cubicBezTo>
                    <a:cubicBezTo>
                      <a:pt x="29514" y="2053"/>
                      <a:pt x="24665" y="50"/>
                      <a:pt x="19609" y="50"/>
                    </a:cubicBezTo>
                    <a:cubicBezTo>
                      <a:pt x="14554" y="50"/>
                      <a:pt x="9705" y="2053"/>
                      <a:pt x="6130" y="5617"/>
                    </a:cubicBezTo>
                    <a:cubicBezTo>
                      <a:pt x="2555" y="9182"/>
                      <a:pt x="546" y="14017"/>
                      <a:pt x="546" y="19058"/>
                    </a:cubicBezTo>
                    <a:cubicBezTo>
                      <a:pt x="546" y="24099"/>
                      <a:pt x="2555" y="28934"/>
                      <a:pt x="6130" y="32498"/>
                    </a:cubicBezTo>
                    <a:cubicBezTo>
                      <a:pt x="9705" y="36062"/>
                      <a:pt x="14554" y="38065"/>
                      <a:pt x="19609" y="38065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id="{CA4F9AB6-9A8B-3B77-8BDB-295EE1756CCF}"/>
                  </a:ext>
                </a:extLst>
              </p:cNvPr>
              <p:cNvSpPr/>
              <p:nvPr/>
            </p:nvSpPr>
            <p:spPr>
              <a:xfrm>
                <a:off x="8320525" y="2426169"/>
                <a:ext cx="38125" cy="38014"/>
              </a:xfrm>
              <a:custGeom>
                <a:avLst/>
                <a:gdLst>
                  <a:gd name="connsiteX0" fmla="*/ 19612 w 38125"/>
                  <a:gd name="connsiteY0" fmla="*/ 38060 h 38014"/>
                  <a:gd name="connsiteX1" fmla="*/ 33091 w 38125"/>
                  <a:gd name="connsiteY1" fmla="*/ 32493 h 38014"/>
                  <a:gd name="connsiteX2" fmla="*/ 38675 w 38125"/>
                  <a:gd name="connsiteY2" fmla="*/ 19053 h 38014"/>
                  <a:gd name="connsiteX3" fmla="*/ 33091 w 38125"/>
                  <a:gd name="connsiteY3" fmla="*/ 5612 h 38014"/>
                  <a:gd name="connsiteX4" fmla="*/ 19612 w 38125"/>
                  <a:gd name="connsiteY4" fmla="*/ 45 h 38014"/>
                  <a:gd name="connsiteX5" fmla="*/ 6132 w 38125"/>
                  <a:gd name="connsiteY5" fmla="*/ 5612 h 38014"/>
                  <a:gd name="connsiteX6" fmla="*/ 549 w 38125"/>
                  <a:gd name="connsiteY6" fmla="*/ 19053 h 38014"/>
                  <a:gd name="connsiteX7" fmla="*/ 6132 w 38125"/>
                  <a:gd name="connsiteY7" fmla="*/ 32493 h 38014"/>
                  <a:gd name="connsiteX8" fmla="*/ 19612 w 38125"/>
                  <a:gd name="connsiteY8" fmla="*/ 3806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12" y="38060"/>
                    </a:moveTo>
                    <a:cubicBezTo>
                      <a:pt x="24667" y="38060"/>
                      <a:pt x="29516" y="36057"/>
                      <a:pt x="33091" y="32493"/>
                    </a:cubicBezTo>
                    <a:cubicBezTo>
                      <a:pt x="36666" y="28929"/>
                      <a:pt x="38675" y="24094"/>
                      <a:pt x="38675" y="19053"/>
                    </a:cubicBezTo>
                    <a:cubicBezTo>
                      <a:pt x="38675" y="14012"/>
                      <a:pt x="36666" y="9177"/>
                      <a:pt x="33091" y="5612"/>
                    </a:cubicBezTo>
                    <a:cubicBezTo>
                      <a:pt x="29516" y="2048"/>
                      <a:pt x="24667" y="45"/>
                      <a:pt x="19612" y="45"/>
                    </a:cubicBezTo>
                    <a:cubicBezTo>
                      <a:pt x="14556" y="45"/>
                      <a:pt x="9707" y="2048"/>
                      <a:pt x="6132" y="5612"/>
                    </a:cubicBezTo>
                    <a:cubicBezTo>
                      <a:pt x="2558" y="9177"/>
                      <a:pt x="549" y="14012"/>
                      <a:pt x="549" y="19053"/>
                    </a:cubicBezTo>
                    <a:cubicBezTo>
                      <a:pt x="549" y="24094"/>
                      <a:pt x="2558" y="28929"/>
                      <a:pt x="6132" y="32493"/>
                    </a:cubicBezTo>
                    <a:cubicBezTo>
                      <a:pt x="9707" y="36057"/>
                      <a:pt x="14556" y="38060"/>
                      <a:pt x="19612" y="38060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id="{55A4CEA5-D3B1-7C1A-58F2-9B8186D242AC}"/>
                  </a:ext>
                </a:extLst>
              </p:cNvPr>
              <p:cNvSpPr/>
              <p:nvPr/>
            </p:nvSpPr>
            <p:spPr>
              <a:xfrm>
                <a:off x="8502104" y="2521154"/>
                <a:ext cx="38125" cy="38014"/>
              </a:xfrm>
              <a:custGeom>
                <a:avLst/>
                <a:gdLst>
                  <a:gd name="connsiteX0" fmla="*/ 19626 w 38125"/>
                  <a:gd name="connsiteY0" fmla="*/ 38068 h 38014"/>
                  <a:gd name="connsiteX1" fmla="*/ 33106 w 38125"/>
                  <a:gd name="connsiteY1" fmla="*/ 32500 h 38014"/>
                  <a:gd name="connsiteX2" fmla="*/ 38689 w 38125"/>
                  <a:gd name="connsiteY2" fmla="*/ 19060 h 38014"/>
                  <a:gd name="connsiteX3" fmla="*/ 33106 w 38125"/>
                  <a:gd name="connsiteY3" fmla="*/ 5620 h 38014"/>
                  <a:gd name="connsiteX4" fmla="*/ 19626 w 38125"/>
                  <a:gd name="connsiteY4" fmla="*/ 53 h 38014"/>
                  <a:gd name="connsiteX5" fmla="*/ 6147 w 38125"/>
                  <a:gd name="connsiteY5" fmla="*/ 5620 h 38014"/>
                  <a:gd name="connsiteX6" fmla="*/ 563 w 38125"/>
                  <a:gd name="connsiteY6" fmla="*/ 19060 h 38014"/>
                  <a:gd name="connsiteX7" fmla="*/ 6147 w 38125"/>
                  <a:gd name="connsiteY7" fmla="*/ 32500 h 38014"/>
                  <a:gd name="connsiteX8" fmla="*/ 19626 w 38125"/>
                  <a:gd name="connsiteY8" fmla="*/ 3806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26" y="38068"/>
                    </a:moveTo>
                    <a:cubicBezTo>
                      <a:pt x="24682" y="38068"/>
                      <a:pt x="29531" y="36065"/>
                      <a:pt x="33106" y="32500"/>
                    </a:cubicBezTo>
                    <a:cubicBezTo>
                      <a:pt x="36680" y="28936"/>
                      <a:pt x="38689" y="24101"/>
                      <a:pt x="38689" y="19060"/>
                    </a:cubicBezTo>
                    <a:cubicBezTo>
                      <a:pt x="38689" y="14019"/>
                      <a:pt x="36680" y="9184"/>
                      <a:pt x="33106" y="5620"/>
                    </a:cubicBezTo>
                    <a:cubicBezTo>
                      <a:pt x="29531" y="2055"/>
                      <a:pt x="24682" y="53"/>
                      <a:pt x="19626" y="53"/>
                    </a:cubicBezTo>
                    <a:cubicBezTo>
                      <a:pt x="14571" y="53"/>
                      <a:pt x="9721" y="2055"/>
                      <a:pt x="6147" y="5620"/>
                    </a:cubicBezTo>
                    <a:cubicBezTo>
                      <a:pt x="2572" y="9184"/>
                      <a:pt x="563" y="14019"/>
                      <a:pt x="563" y="19060"/>
                    </a:cubicBezTo>
                    <a:cubicBezTo>
                      <a:pt x="563" y="24101"/>
                      <a:pt x="2572" y="28936"/>
                      <a:pt x="6147" y="32500"/>
                    </a:cubicBezTo>
                    <a:cubicBezTo>
                      <a:pt x="9721" y="36065"/>
                      <a:pt x="14571" y="38068"/>
                      <a:pt x="19626" y="3806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id="{A4438BDC-3D9E-8174-E598-BBFEFC6B8B1C}"/>
                  </a:ext>
                </a:extLst>
              </p:cNvPr>
              <p:cNvSpPr/>
              <p:nvPr/>
            </p:nvSpPr>
            <p:spPr>
              <a:xfrm>
                <a:off x="8467461" y="2540473"/>
                <a:ext cx="38125" cy="38014"/>
              </a:xfrm>
              <a:custGeom>
                <a:avLst/>
                <a:gdLst>
                  <a:gd name="connsiteX0" fmla="*/ 19623 w 38125"/>
                  <a:gd name="connsiteY0" fmla="*/ 38069 h 38014"/>
                  <a:gd name="connsiteX1" fmla="*/ 33103 w 38125"/>
                  <a:gd name="connsiteY1" fmla="*/ 32502 h 38014"/>
                  <a:gd name="connsiteX2" fmla="*/ 38686 w 38125"/>
                  <a:gd name="connsiteY2" fmla="*/ 19062 h 38014"/>
                  <a:gd name="connsiteX3" fmla="*/ 33103 w 38125"/>
                  <a:gd name="connsiteY3" fmla="*/ 5621 h 38014"/>
                  <a:gd name="connsiteX4" fmla="*/ 19623 w 38125"/>
                  <a:gd name="connsiteY4" fmla="*/ 54 h 38014"/>
                  <a:gd name="connsiteX5" fmla="*/ 6144 w 38125"/>
                  <a:gd name="connsiteY5" fmla="*/ 5621 h 38014"/>
                  <a:gd name="connsiteX6" fmla="*/ 561 w 38125"/>
                  <a:gd name="connsiteY6" fmla="*/ 19062 h 38014"/>
                  <a:gd name="connsiteX7" fmla="*/ 6144 w 38125"/>
                  <a:gd name="connsiteY7" fmla="*/ 32502 h 38014"/>
                  <a:gd name="connsiteX8" fmla="*/ 19623 w 38125"/>
                  <a:gd name="connsiteY8" fmla="*/ 3806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23" y="38069"/>
                    </a:moveTo>
                    <a:cubicBezTo>
                      <a:pt x="24679" y="38069"/>
                      <a:pt x="29528" y="36066"/>
                      <a:pt x="33103" y="32502"/>
                    </a:cubicBezTo>
                    <a:cubicBezTo>
                      <a:pt x="36678" y="28938"/>
                      <a:pt x="38686" y="24103"/>
                      <a:pt x="38686" y="19062"/>
                    </a:cubicBezTo>
                    <a:cubicBezTo>
                      <a:pt x="38686" y="14021"/>
                      <a:pt x="36678" y="9186"/>
                      <a:pt x="33103" y="5621"/>
                    </a:cubicBezTo>
                    <a:cubicBezTo>
                      <a:pt x="29528" y="2057"/>
                      <a:pt x="24679" y="54"/>
                      <a:pt x="19623" y="54"/>
                    </a:cubicBezTo>
                    <a:cubicBezTo>
                      <a:pt x="14568" y="54"/>
                      <a:pt x="9719" y="2057"/>
                      <a:pt x="6144" y="5621"/>
                    </a:cubicBezTo>
                    <a:cubicBezTo>
                      <a:pt x="2569" y="9186"/>
                      <a:pt x="561" y="14021"/>
                      <a:pt x="561" y="19062"/>
                    </a:cubicBezTo>
                    <a:cubicBezTo>
                      <a:pt x="561" y="24103"/>
                      <a:pt x="2569" y="28938"/>
                      <a:pt x="6144" y="32502"/>
                    </a:cubicBezTo>
                    <a:cubicBezTo>
                      <a:pt x="9719" y="36066"/>
                      <a:pt x="14568" y="38069"/>
                      <a:pt x="19623" y="38069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id="{D9E3B0C0-81DF-10C5-6648-4076D45C6FDD}"/>
                  </a:ext>
                </a:extLst>
              </p:cNvPr>
              <p:cNvSpPr/>
              <p:nvPr/>
            </p:nvSpPr>
            <p:spPr>
              <a:xfrm>
                <a:off x="8282679" y="2932394"/>
                <a:ext cx="38125" cy="38014"/>
              </a:xfrm>
              <a:custGeom>
                <a:avLst/>
                <a:gdLst>
                  <a:gd name="connsiteX0" fmla="*/ 19609 w 38125"/>
                  <a:gd name="connsiteY0" fmla="*/ 38100 h 38014"/>
                  <a:gd name="connsiteX1" fmla="*/ 33088 w 38125"/>
                  <a:gd name="connsiteY1" fmla="*/ 32533 h 38014"/>
                  <a:gd name="connsiteX2" fmla="*/ 38672 w 38125"/>
                  <a:gd name="connsiteY2" fmla="*/ 19093 h 38014"/>
                  <a:gd name="connsiteX3" fmla="*/ 33088 w 38125"/>
                  <a:gd name="connsiteY3" fmla="*/ 5652 h 38014"/>
                  <a:gd name="connsiteX4" fmla="*/ 19609 w 38125"/>
                  <a:gd name="connsiteY4" fmla="*/ 85 h 38014"/>
                  <a:gd name="connsiteX5" fmla="*/ 6129 w 38125"/>
                  <a:gd name="connsiteY5" fmla="*/ 5652 h 38014"/>
                  <a:gd name="connsiteX6" fmla="*/ 546 w 38125"/>
                  <a:gd name="connsiteY6" fmla="*/ 19093 h 38014"/>
                  <a:gd name="connsiteX7" fmla="*/ 6129 w 38125"/>
                  <a:gd name="connsiteY7" fmla="*/ 32533 h 38014"/>
                  <a:gd name="connsiteX8" fmla="*/ 19609 w 38125"/>
                  <a:gd name="connsiteY8" fmla="*/ 3810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9" y="38100"/>
                    </a:moveTo>
                    <a:cubicBezTo>
                      <a:pt x="24664" y="38100"/>
                      <a:pt x="29513" y="36097"/>
                      <a:pt x="33088" y="32533"/>
                    </a:cubicBezTo>
                    <a:cubicBezTo>
                      <a:pt x="36663" y="28969"/>
                      <a:pt x="38672" y="24133"/>
                      <a:pt x="38672" y="19093"/>
                    </a:cubicBezTo>
                    <a:cubicBezTo>
                      <a:pt x="38672" y="14052"/>
                      <a:pt x="36663" y="9217"/>
                      <a:pt x="33088" y="5652"/>
                    </a:cubicBezTo>
                    <a:cubicBezTo>
                      <a:pt x="29513" y="2088"/>
                      <a:pt x="24664" y="85"/>
                      <a:pt x="19609" y="85"/>
                    </a:cubicBezTo>
                    <a:cubicBezTo>
                      <a:pt x="14553" y="85"/>
                      <a:pt x="9704" y="2088"/>
                      <a:pt x="6129" y="5652"/>
                    </a:cubicBezTo>
                    <a:cubicBezTo>
                      <a:pt x="2555" y="9217"/>
                      <a:pt x="546" y="14052"/>
                      <a:pt x="546" y="19093"/>
                    </a:cubicBezTo>
                    <a:cubicBezTo>
                      <a:pt x="546" y="24133"/>
                      <a:pt x="2555" y="28969"/>
                      <a:pt x="6129" y="32533"/>
                    </a:cubicBezTo>
                    <a:cubicBezTo>
                      <a:pt x="9704" y="36097"/>
                      <a:pt x="14553" y="38100"/>
                      <a:pt x="19609" y="38100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id="{CC8D1FBA-7B1E-DAE8-459B-FC301D74E783}"/>
                  </a:ext>
                </a:extLst>
              </p:cNvPr>
              <p:cNvSpPr/>
              <p:nvPr/>
            </p:nvSpPr>
            <p:spPr>
              <a:xfrm>
                <a:off x="8140229" y="2854427"/>
                <a:ext cx="38125" cy="38014"/>
              </a:xfrm>
              <a:custGeom>
                <a:avLst/>
                <a:gdLst>
                  <a:gd name="connsiteX0" fmla="*/ 19598 w 38125"/>
                  <a:gd name="connsiteY0" fmla="*/ 38094 h 38014"/>
                  <a:gd name="connsiteX1" fmla="*/ 33077 w 38125"/>
                  <a:gd name="connsiteY1" fmla="*/ 32527 h 38014"/>
                  <a:gd name="connsiteX2" fmla="*/ 38660 w 38125"/>
                  <a:gd name="connsiteY2" fmla="*/ 19086 h 38014"/>
                  <a:gd name="connsiteX3" fmla="*/ 33077 w 38125"/>
                  <a:gd name="connsiteY3" fmla="*/ 5646 h 38014"/>
                  <a:gd name="connsiteX4" fmla="*/ 19598 w 38125"/>
                  <a:gd name="connsiteY4" fmla="*/ 79 h 38014"/>
                  <a:gd name="connsiteX5" fmla="*/ 6118 w 38125"/>
                  <a:gd name="connsiteY5" fmla="*/ 5646 h 38014"/>
                  <a:gd name="connsiteX6" fmla="*/ 535 w 38125"/>
                  <a:gd name="connsiteY6" fmla="*/ 19086 h 38014"/>
                  <a:gd name="connsiteX7" fmla="*/ 6118 w 38125"/>
                  <a:gd name="connsiteY7" fmla="*/ 32527 h 38014"/>
                  <a:gd name="connsiteX8" fmla="*/ 19598 w 38125"/>
                  <a:gd name="connsiteY8" fmla="*/ 3809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8" y="38094"/>
                    </a:moveTo>
                    <a:cubicBezTo>
                      <a:pt x="24653" y="38094"/>
                      <a:pt x="29502" y="36091"/>
                      <a:pt x="33077" y="32527"/>
                    </a:cubicBezTo>
                    <a:cubicBezTo>
                      <a:pt x="36652" y="28962"/>
                      <a:pt x="38660" y="24127"/>
                      <a:pt x="38660" y="19086"/>
                    </a:cubicBezTo>
                    <a:cubicBezTo>
                      <a:pt x="38660" y="14046"/>
                      <a:pt x="36652" y="9211"/>
                      <a:pt x="33077" y="5646"/>
                    </a:cubicBezTo>
                    <a:cubicBezTo>
                      <a:pt x="29502" y="2082"/>
                      <a:pt x="24653" y="79"/>
                      <a:pt x="19598" y="79"/>
                    </a:cubicBezTo>
                    <a:cubicBezTo>
                      <a:pt x="14542" y="79"/>
                      <a:pt x="9693" y="2082"/>
                      <a:pt x="6118" y="5646"/>
                    </a:cubicBezTo>
                    <a:cubicBezTo>
                      <a:pt x="2543" y="9211"/>
                      <a:pt x="535" y="14046"/>
                      <a:pt x="535" y="19086"/>
                    </a:cubicBezTo>
                    <a:cubicBezTo>
                      <a:pt x="535" y="24127"/>
                      <a:pt x="2543" y="28962"/>
                      <a:pt x="6118" y="32527"/>
                    </a:cubicBezTo>
                    <a:cubicBezTo>
                      <a:pt x="9693" y="36091"/>
                      <a:pt x="14542" y="38094"/>
                      <a:pt x="19598" y="38094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id="{09FFCBB8-9613-3545-2331-C3EDAD926CEB}"/>
                  </a:ext>
                </a:extLst>
              </p:cNvPr>
              <p:cNvSpPr/>
              <p:nvPr/>
            </p:nvSpPr>
            <p:spPr>
              <a:xfrm>
                <a:off x="8051574" y="2726995"/>
                <a:ext cx="38125" cy="38014"/>
              </a:xfrm>
              <a:custGeom>
                <a:avLst/>
                <a:gdLst>
                  <a:gd name="connsiteX0" fmla="*/ 19591 w 38125"/>
                  <a:gd name="connsiteY0" fmla="*/ 38084 h 38014"/>
                  <a:gd name="connsiteX1" fmla="*/ 33070 w 38125"/>
                  <a:gd name="connsiteY1" fmla="*/ 32517 h 38014"/>
                  <a:gd name="connsiteX2" fmla="*/ 38653 w 38125"/>
                  <a:gd name="connsiteY2" fmla="*/ 19076 h 38014"/>
                  <a:gd name="connsiteX3" fmla="*/ 33070 w 38125"/>
                  <a:gd name="connsiteY3" fmla="*/ 5636 h 38014"/>
                  <a:gd name="connsiteX4" fmla="*/ 19591 w 38125"/>
                  <a:gd name="connsiteY4" fmla="*/ 69 h 38014"/>
                  <a:gd name="connsiteX5" fmla="*/ 6111 w 38125"/>
                  <a:gd name="connsiteY5" fmla="*/ 5636 h 38014"/>
                  <a:gd name="connsiteX6" fmla="*/ 528 w 38125"/>
                  <a:gd name="connsiteY6" fmla="*/ 19076 h 38014"/>
                  <a:gd name="connsiteX7" fmla="*/ 6111 w 38125"/>
                  <a:gd name="connsiteY7" fmla="*/ 32517 h 38014"/>
                  <a:gd name="connsiteX8" fmla="*/ 19591 w 38125"/>
                  <a:gd name="connsiteY8" fmla="*/ 3808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1" y="38084"/>
                    </a:moveTo>
                    <a:cubicBezTo>
                      <a:pt x="24646" y="38084"/>
                      <a:pt x="29495" y="36081"/>
                      <a:pt x="33070" y="32517"/>
                    </a:cubicBezTo>
                    <a:cubicBezTo>
                      <a:pt x="36645" y="28952"/>
                      <a:pt x="38653" y="24117"/>
                      <a:pt x="38653" y="19076"/>
                    </a:cubicBezTo>
                    <a:cubicBezTo>
                      <a:pt x="38653" y="14036"/>
                      <a:pt x="36645" y="9201"/>
                      <a:pt x="33070" y="5636"/>
                    </a:cubicBezTo>
                    <a:cubicBezTo>
                      <a:pt x="29495" y="2072"/>
                      <a:pt x="24646" y="69"/>
                      <a:pt x="19591" y="69"/>
                    </a:cubicBezTo>
                    <a:cubicBezTo>
                      <a:pt x="14535" y="69"/>
                      <a:pt x="9686" y="2072"/>
                      <a:pt x="6111" y="5636"/>
                    </a:cubicBezTo>
                    <a:cubicBezTo>
                      <a:pt x="2536" y="9201"/>
                      <a:pt x="528" y="14036"/>
                      <a:pt x="528" y="19076"/>
                    </a:cubicBezTo>
                    <a:cubicBezTo>
                      <a:pt x="528" y="24117"/>
                      <a:pt x="2536" y="28952"/>
                      <a:pt x="6111" y="32517"/>
                    </a:cubicBezTo>
                    <a:cubicBezTo>
                      <a:pt x="9686" y="36081"/>
                      <a:pt x="14535" y="38084"/>
                      <a:pt x="19591" y="38084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01" name="Freeform: Shape 400">
                <a:extLst>
                  <a:ext uri="{FF2B5EF4-FFF2-40B4-BE49-F238E27FC236}">
                    <a16:creationId xmlns:a16="http://schemas.microsoft.com/office/drawing/2014/main" id="{8C0FC14B-832E-3EEA-523B-7F7D0C667537}"/>
                  </a:ext>
                </a:extLst>
              </p:cNvPr>
              <p:cNvSpPr/>
              <p:nvPr/>
            </p:nvSpPr>
            <p:spPr>
              <a:xfrm>
                <a:off x="8184150" y="2829569"/>
                <a:ext cx="38125" cy="38014"/>
              </a:xfrm>
              <a:custGeom>
                <a:avLst/>
                <a:gdLst>
                  <a:gd name="connsiteX0" fmla="*/ 19601 w 38125"/>
                  <a:gd name="connsiteY0" fmla="*/ 38092 h 38014"/>
                  <a:gd name="connsiteX1" fmla="*/ 33081 w 38125"/>
                  <a:gd name="connsiteY1" fmla="*/ 32525 h 38014"/>
                  <a:gd name="connsiteX2" fmla="*/ 38664 w 38125"/>
                  <a:gd name="connsiteY2" fmla="*/ 19085 h 38014"/>
                  <a:gd name="connsiteX3" fmla="*/ 33081 w 38125"/>
                  <a:gd name="connsiteY3" fmla="*/ 5644 h 38014"/>
                  <a:gd name="connsiteX4" fmla="*/ 19601 w 38125"/>
                  <a:gd name="connsiteY4" fmla="*/ 77 h 38014"/>
                  <a:gd name="connsiteX5" fmla="*/ 6122 w 38125"/>
                  <a:gd name="connsiteY5" fmla="*/ 5644 h 38014"/>
                  <a:gd name="connsiteX6" fmla="*/ 538 w 38125"/>
                  <a:gd name="connsiteY6" fmla="*/ 19085 h 38014"/>
                  <a:gd name="connsiteX7" fmla="*/ 6122 w 38125"/>
                  <a:gd name="connsiteY7" fmla="*/ 32525 h 38014"/>
                  <a:gd name="connsiteX8" fmla="*/ 19601 w 38125"/>
                  <a:gd name="connsiteY8" fmla="*/ 3809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1" y="38092"/>
                    </a:moveTo>
                    <a:cubicBezTo>
                      <a:pt x="24657" y="38092"/>
                      <a:pt x="29506" y="36089"/>
                      <a:pt x="33081" y="32525"/>
                    </a:cubicBezTo>
                    <a:cubicBezTo>
                      <a:pt x="36655" y="28960"/>
                      <a:pt x="38664" y="24125"/>
                      <a:pt x="38664" y="19085"/>
                    </a:cubicBezTo>
                    <a:cubicBezTo>
                      <a:pt x="38664" y="14044"/>
                      <a:pt x="36655" y="9209"/>
                      <a:pt x="33081" y="5644"/>
                    </a:cubicBezTo>
                    <a:cubicBezTo>
                      <a:pt x="29506" y="2080"/>
                      <a:pt x="24657" y="77"/>
                      <a:pt x="19601" y="77"/>
                    </a:cubicBezTo>
                    <a:cubicBezTo>
                      <a:pt x="14546" y="77"/>
                      <a:pt x="9696" y="2080"/>
                      <a:pt x="6122" y="5644"/>
                    </a:cubicBezTo>
                    <a:cubicBezTo>
                      <a:pt x="2547" y="9209"/>
                      <a:pt x="538" y="14044"/>
                      <a:pt x="538" y="19085"/>
                    </a:cubicBezTo>
                    <a:cubicBezTo>
                      <a:pt x="538" y="24125"/>
                      <a:pt x="2547" y="28960"/>
                      <a:pt x="6122" y="32525"/>
                    </a:cubicBezTo>
                    <a:cubicBezTo>
                      <a:pt x="9696" y="36089"/>
                      <a:pt x="14546" y="38092"/>
                      <a:pt x="19601" y="38092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id="{72E70B30-5630-1FE6-6EB7-29D671B5E167}"/>
                  </a:ext>
                </a:extLst>
              </p:cNvPr>
              <p:cNvSpPr/>
              <p:nvPr/>
            </p:nvSpPr>
            <p:spPr>
              <a:xfrm>
                <a:off x="8253932" y="3048921"/>
                <a:ext cx="38125" cy="38014"/>
              </a:xfrm>
              <a:custGeom>
                <a:avLst/>
                <a:gdLst>
                  <a:gd name="connsiteX0" fmla="*/ 19607 w 38125"/>
                  <a:gd name="connsiteY0" fmla="*/ 38109 h 38014"/>
                  <a:gd name="connsiteX1" fmla="*/ 33086 w 38125"/>
                  <a:gd name="connsiteY1" fmla="*/ 32542 h 38014"/>
                  <a:gd name="connsiteX2" fmla="*/ 38669 w 38125"/>
                  <a:gd name="connsiteY2" fmla="*/ 19102 h 38014"/>
                  <a:gd name="connsiteX3" fmla="*/ 33086 w 38125"/>
                  <a:gd name="connsiteY3" fmla="*/ 5662 h 38014"/>
                  <a:gd name="connsiteX4" fmla="*/ 19607 w 38125"/>
                  <a:gd name="connsiteY4" fmla="*/ 94 h 38014"/>
                  <a:gd name="connsiteX5" fmla="*/ 6127 w 38125"/>
                  <a:gd name="connsiteY5" fmla="*/ 5662 h 38014"/>
                  <a:gd name="connsiteX6" fmla="*/ 544 w 38125"/>
                  <a:gd name="connsiteY6" fmla="*/ 19102 h 38014"/>
                  <a:gd name="connsiteX7" fmla="*/ 6127 w 38125"/>
                  <a:gd name="connsiteY7" fmla="*/ 32542 h 38014"/>
                  <a:gd name="connsiteX8" fmla="*/ 19607 w 38125"/>
                  <a:gd name="connsiteY8" fmla="*/ 3810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7" y="38109"/>
                    </a:moveTo>
                    <a:cubicBezTo>
                      <a:pt x="24662" y="38109"/>
                      <a:pt x="29511" y="36107"/>
                      <a:pt x="33086" y="32542"/>
                    </a:cubicBezTo>
                    <a:cubicBezTo>
                      <a:pt x="36661" y="28978"/>
                      <a:pt x="38669" y="24143"/>
                      <a:pt x="38669" y="19102"/>
                    </a:cubicBezTo>
                    <a:cubicBezTo>
                      <a:pt x="38669" y="14061"/>
                      <a:pt x="36661" y="9226"/>
                      <a:pt x="33086" y="5662"/>
                    </a:cubicBezTo>
                    <a:cubicBezTo>
                      <a:pt x="29511" y="2097"/>
                      <a:pt x="24662" y="94"/>
                      <a:pt x="19607" y="94"/>
                    </a:cubicBezTo>
                    <a:cubicBezTo>
                      <a:pt x="14551" y="94"/>
                      <a:pt x="9702" y="2097"/>
                      <a:pt x="6127" y="5662"/>
                    </a:cubicBezTo>
                    <a:cubicBezTo>
                      <a:pt x="2552" y="9226"/>
                      <a:pt x="544" y="14061"/>
                      <a:pt x="544" y="19102"/>
                    </a:cubicBezTo>
                    <a:cubicBezTo>
                      <a:pt x="544" y="24143"/>
                      <a:pt x="2552" y="28978"/>
                      <a:pt x="6127" y="32542"/>
                    </a:cubicBezTo>
                    <a:cubicBezTo>
                      <a:pt x="9702" y="36107"/>
                      <a:pt x="14551" y="38109"/>
                      <a:pt x="19607" y="38109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id="{E7B292BB-0088-5638-B350-18644FD054C6}"/>
                  </a:ext>
                </a:extLst>
              </p:cNvPr>
              <p:cNvSpPr/>
              <p:nvPr/>
            </p:nvSpPr>
            <p:spPr>
              <a:xfrm>
                <a:off x="8115549" y="2693666"/>
                <a:ext cx="38125" cy="38014"/>
              </a:xfrm>
              <a:custGeom>
                <a:avLst/>
                <a:gdLst>
                  <a:gd name="connsiteX0" fmla="*/ 19596 w 38125"/>
                  <a:gd name="connsiteY0" fmla="*/ 38081 h 38014"/>
                  <a:gd name="connsiteX1" fmla="*/ 33075 w 38125"/>
                  <a:gd name="connsiteY1" fmla="*/ 32514 h 38014"/>
                  <a:gd name="connsiteX2" fmla="*/ 38658 w 38125"/>
                  <a:gd name="connsiteY2" fmla="*/ 19074 h 38014"/>
                  <a:gd name="connsiteX3" fmla="*/ 33075 w 38125"/>
                  <a:gd name="connsiteY3" fmla="*/ 5633 h 38014"/>
                  <a:gd name="connsiteX4" fmla="*/ 19596 w 38125"/>
                  <a:gd name="connsiteY4" fmla="*/ 66 h 38014"/>
                  <a:gd name="connsiteX5" fmla="*/ 6116 w 38125"/>
                  <a:gd name="connsiteY5" fmla="*/ 5633 h 38014"/>
                  <a:gd name="connsiteX6" fmla="*/ 533 w 38125"/>
                  <a:gd name="connsiteY6" fmla="*/ 19074 h 38014"/>
                  <a:gd name="connsiteX7" fmla="*/ 6116 w 38125"/>
                  <a:gd name="connsiteY7" fmla="*/ 32514 h 38014"/>
                  <a:gd name="connsiteX8" fmla="*/ 19596 w 38125"/>
                  <a:gd name="connsiteY8" fmla="*/ 3808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6" y="38081"/>
                    </a:moveTo>
                    <a:cubicBezTo>
                      <a:pt x="24651" y="38081"/>
                      <a:pt x="29500" y="36079"/>
                      <a:pt x="33075" y="32514"/>
                    </a:cubicBezTo>
                    <a:cubicBezTo>
                      <a:pt x="36650" y="28950"/>
                      <a:pt x="38658" y="24115"/>
                      <a:pt x="38658" y="19074"/>
                    </a:cubicBezTo>
                    <a:cubicBezTo>
                      <a:pt x="38658" y="14033"/>
                      <a:pt x="36650" y="9198"/>
                      <a:pt x="33075" y="5633"/>
                    </a:cubicBezTo>
                    <a:cubicBezTo>
                      <a:pt x="29500" y="2069"/>
                      <a:pt x="24651" y="66"/>
                      <a:pt x="19596" y="66"/>
                    </a:cubicBezTo>
                    <a:cubicBezTo>
                      <a:pt x="14540" y="66"/>
                      <a:pt x="9691" y="2069"/>
                      <a:pt x="6116" y="5633"/>
                    </a:cubicBezTo>
                    <a:cubicBezTo>
                      <a:pt x="2541" y="9198"/>
                      <a:pt x="533" y="14033"/>
                      <a:pt x="533" y="19074"/>
                    </a:cubicBezTo>
                    <a:cubicBezTo>
                      <a:pt x="533" y="24115"/>
                      <a:pt x="2541" y="28950"/>
                      <a:pt x="6116" y="32514"/>
                    </a:cubicBezTo>
                    <a:cubicBezTo>
                      <a:pt x="9691" y="36079"/>
                      <a:pt x="14540" y="38081"/>
                      <a:pt x="19596" y="38081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04" name="Freeform: Shape 403">
                <a:extLst>
                  <a:ext uri="{FF2B5EF4-FFF2-40B4-BE49-F238E27FC236}">
                    <a16:creationId xmlns:a16="http://schemas.microsoft.com/office/drawing/2014/main" id="{3FE4962A-624F-90FB-3532-74B58764DC79}"/>
                  </a:ext>
                </a:extLst>
              </p:cNvPr>
              <p:cNvSpPr/>
              <p:nvPr/>
            </p:nvSpPr>
            <p:spPr>
              <a:xfrm>
                <a:off x="8179193" y="2951999"/>
                <a:ext cx="38125" cy="38014"/>
              </a:xfrm>
              <a:custGeom>
                <a:avLst/>
                <a:gdLst>
                  <a:gd name="connsiteX0" fmla="*/ 19601 w 38125"/>
                  <a:gd name="connsiteY0" fmla="*/ 38102 h 38014"/>
                  <a:gd name="connsiteX1" fmla="*/ 33080 w 38125"/>
                  <a:gd name="connsiteY1" fmla="*/ 32534 h 38014"/>
                  <a:gd name="connsiteX2" fmla="*/ 38663 w 38125"/>
                  <a:gd name="connsiteY2" fmla="*/ 19094 h 38014"/>
                  <a:gd name="connsiteX3" fmla="*/ 33080 w 38125"/>
                  <a:gd name="connsiteY3" fmla="*/ 5654 h 38014"/>
                  <a:gd name="connsiteX4" fmla="*/ 19601 w 38125"/>
                  <a:gd name="connsiteY4" fmla="*/ 87 h 38014"/>
                  <a:gd name="connsiteX5" fmla="*/ 6121 w 38125"/>
                  <a:gd name="connsiteY5" fmla="*/ 5654 h 38014"/>
                  <a:gd name="connsiteX6" fmla="*/ 538 w 38125"/>
                  <a:gd name="connsiteY6" fmla="*/ 19094 h 38014"/>
                  <a:gd name="connsiteX7" fmla="*/ 6121 w 38125"/>
                  <a:gd name="connsiteY7" fmla="*/ 32534 h 38014"/>
                  <a:gd name="connsiteX8" fmla="*/ 19601 w 38125"/>
                  <a:gd name="connsiteY8" fmla="*/ 3810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1" y="38102"/>
                    </a:moveTo>
                    <a:cubicBezTo>
                      <a:pt x="24656" y="38102"/>
                      <a:pt x="29505" y="36099"/>
                      <a:pt x="33080" y="32534"/>
                    </a:cubicBezTo>
                    <a:cubicBezTo>
                      <a:pt x="36655" y="28970"/>
                      <a:pt x="38663" y="24135"/>
                      <a:pt x="38663" y="19094"/>
                    </a:cubicBezTo>
                    <a:cubicBezTo>
                      <a:pt x="38663" y="14053"/>
                      <a:pt x="36655" y="9218"/>
                      <a:pt x="33080" y="5654"/>
                    </a:cubicBezTo>
                    <a:cubicBezTo>
                      <a:pt x="29505" y="2089"/>
                      <a:pt x="24656" y="87"/>
                      <a:pt x="19601" y="87"/>
                    </a:cubicBezTo>
                    <a:cubicBezTo>
                      <a:pt x="14545" y="87"/>
                      <a:pt x="9696" y="2089"/>
                      <a:pt x="6121" y="5654"/>
                    </a:cubicBezTo>
                    <a:cubicBezTo>
                      <a:pt x="2547" y="9218"/>
                      <a:pt x="538" y="14053"/>
                      <a:pt x="538" y="19094"/>
                    </a:cubicBezTo>
                    <a:cubicBezTo>
                      <a:pt x="538" y="24135"/>
                      <a:pt x="2547" y="28970"/>
                      <a:pt x="6121" y="32534"/>
                    </a:cubicBezTo>
                    <a:cubicBezTo>
                      <a:pt x="9696" y="36099"/>
                      <a:pt x="14545" y="38102"/>
                      <a:pt x="19601" y="38102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05" name="Freeform: Shape 404">
                <a:extLst>
                  <a:ext uri="{FF2B5EF4-FFF2-40B4-BE49-F238E27FC236}">
                    <a16:creationId xmlns:a16="http://schemas.microsoft.com/office/drawing/2014/main" id="{4E0772C7-81D6-24AA-CE12-11CD1DFDA9E0}"/>
                  </a:ext>
                </a:extLst>
              </p:cNvPr>
              <p:cNvSpPr/>
              <p:nvPr/>
            </p:nvSpPr>
            <p:spPr>
              <a:xfrm>
                <a:off x="8034405" y="2444706"/>
                <a:ext cx="38125" cy="38014"/>
              </a:xfrm>
              <a:custGeom>
                <a:avLst/>
                <a:gdLst>
                  <a:gd name="connsiteX0" fmla="*/ 19589 w 38125"/>
                  <a:gd name="connsiteY0" fmla="*/ 38062 h 38014"/>
                  <a:gd name="connsiteX1" fmla="*/ 33069 w 38125"/>
                  <a:gd name="connsiteY1" fmla="*/ 32494 h 38014"/>
                  <a:gd name="connsiteX2" fmla="*/ 38652 w 38125"/>
                  <a:gd name="connsiteY2" fmla="*/ 19054 h 38014"/>
                  <a:gd name="connsiteX3" fmla="*/ 33069 w 38125"/>
                  <a:gd name="connsiteY3" fmla="*/ 5614 h 38014"/>
                  <a:gd name="connsiteX4" fmla="*/ 19589 w 38125"/>
                  <a:gd name="connsiteY4" fmla="*/ 47 h 38014"/>
                  <a:gd name="connsiteX5" fmla="*/ 6110 w 38125"/>
                  <a:gd name="connsiteY5" fmla="*/ 5614 h 38014"/>
                  <a:gd name="connsiteX6" fmla="*/ 527 w 38125"/>
                  <a:gd name="connsiteY6" fmla="*/ 19054 h 38014"/>
                  <a:gd name="connsiteX7" fmla="*/ 6110 w 38125"/>
                  <a:gd name="connsiteY7" fmla="*/ 32494 h 38014"/>
                  <a:gd name="connsiteX8" fmla="*/ 19589 w 38125"/>
                  <a:gd name="connsiteY8" fmla="*/ 3806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9" y="38062"/>
                    </a:moveTo>
                    <a:cubicBezTo>
                      <a:pt x="24645" y="38062"/>
                      <a:pt x="29494" y="36059"/>
                      <a:pt x="33069" y="32494"/>
                    </a:cubicBezTo>
                    <a:cubicBezTo>
                      <a:pt x="36644" y="28930"/>
                      <a:pt x="38652" y="24095"/>
                      <a:pt x="38652" y="19054"/>
                    </a:cubicBezTo>
                    <a:cubicBezTo>
                      <a:pt x="38652" y="14013"/>
                      <a:pt x="36644" y="9178"/>
                      <a:pt x="33069" y="5614"/>
                    </a:cubicBezTo>
                    <a:cubicBezTo>
                      <a:pt x="29494" y="2049"/>
                      <a:pt x="24645" y="47"/>
                      <a:pt x="19589" y="47"/>
                    </a:cubicBezTo>
                    <a:cubicBezTo>
                      <a:pt x="14534" y="47"/>
                      <a:pt x="9685" y="2049"/>
                      <a:pt x="6110" y="5614"/>
                    </a:cubicBezTo>
                    <a:cubicBezTo>
                      <a:pt x="2535" y="9178"/>
                      <a:pt x="527" y="14013"/>
                      <a:pt x="527" y="19054"/>
                    </a:cubicBezTo>
                    <a:cubicBezTo>
                      <a:pt x="527" y="24095"/>
                      <a:pt x="2535" y="28930"/>
                      <a:pt x="6110" y="32494"/>
                    </a:cubicBezTo>
                    <a:cubicBezTo>
                      <a:pt x="9685" y="36059"/>
                      <a:pt x="14534" y="38062"/>
                      <a:pt x="19589" y="38062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id="{ABFD7E59-9F23-38AC-A77F-47D843AF2BBB}"/>
                  </a:ext>
                </a:extLst>
              </p:cNvPr>
              <p:cNvSpPr/>
              <p:nvPr/>
            </p:nvSpPr>
            <p:spPr>
              <a:xfrm>
                <a:off x="8196769" y="2656642"/>
                <a:ext cx="38125" cy="38014"/>
              </a:xfrm>
              <a:custGeom>
                <a:avLst/>
                <a:gdLst>
                  <a:gd name="connsiteX0" fmla="*/ 19602 w 38125"/>
                  <a:gd name="connsiteY0" fmla="*/ 38078 h 38014"/>
                  <a:gd name="connsiteX1" fmla="*/ 33082 w 38125"/>
                  <a:gd name="connsiteY1" fmla="*/ 32511 h 38014"/>
                  <a:gd name="connsiteX2" fmla="*/ 38665 w 38125"/>
                  <a:gd name="connsiteY2" fmla="*/ 19071 h 38014"/>
                  <a:gd name="connsiteX3" fmla="*/ 33082 w 38125"/>
                  <a:gd name="connsiteY3" fmla="*/ 5631 h 38014"/>
                  <a:gd name="connsiteX4" fmla="*/ 19602 w 38125"/>
                  <a:gd name="connsiteY4" fmla="*/ 63 h 38014"/>
                  <a:gd name="connsiteX5" fmla="*/ 6123 w 38125"/>
                  <a:gd name="connsiteY5" fmla="*/ 5631 h 38014"/>
                  <a:gd name="connsiteX6" fmla="*/ 539 w 38125"/>
                  <a:gd name="connsiteY6" fmla="*/ 19071 h 38014"/>
                  <a:gd name="connsiteX7" fmla="*/ 6123 w 38125"/>
                  <a:gd name="connsiteY7" fmla="*/ 32511 h 38014"/>
                  <a:gd name="connsiteX8" fmla="*/ 19602 w 38125"/>
                  <a:gd name="connsiteY8" fmla="*/ 3807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2" y="38078"/>
                    </a:moveTo>
                    <a:cubicBezTo>
                      <a:pt x="24658" y="38078"/>
                      <a:pt x="29507" y="36076"/>
                      <a:pt x="33082" y="32511"/>
                    </a:cubicBezTo>
                    <a:cubicBezTo>
                      <a:pt x="36656" y="28947"/>
                      <a:pt x="38665" y="24112"/>
                      <a:pt x="38665" y="19071"/>
                    </a:cubicBezTo>
                    <a:cubicBezTo>
                      <a:pt x="38665" y="14030"/>
                      <a:pt x="36656" y="9195"/>
                      <a:pt x="33082" y="5631"/>
                    </a:cubicBezTo>
                    <a:cubicBezTo>
                      <a:pt x="29507" y="2066"/>
                      <a:pt x="24658" y="63"/>
                      <a:pt x="19602" y="63"/>
                    </a:cubicBezTo>
                    <a:cubicBezTo>
                      <a:pt x="14547" y="63"/>
                      <a:pt x="9697" y="2066"/>
                      <a:pt x="6123" y="5631"/>
                    </a:cubicBezTo>
                    <a:cubicBezTo>
                      <a:pt x="2548" y="9195"/>
                      <a:pt x="539" y="14030"/>
                      <a:pt x="539" y="19071"/>
                    </a:cubicBezTo>
                    <a:cubicBezTo>
                      <a:pt x="539" y="24112"/>
                      <a:pt x="2548" y="28947"/>
                      <a:pt x="6123" y="32511"/>
                    </a:cubicBezTo>
                    <a:cubicBezTo>
                      <a:pt x="9697" y="36076"/>
                      <a:pt x="14547" y="38078"/>
                      <a:pt x="19602" y="3807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:a16="http://schemas.microsoft.com/office/drawing/2014/main" id="{F390634C-B519-52F2-82F7-41A9F6E80EC7}"/>
                  </a:ext>
                </a:extLst>
              </p:cNvPr>
              <p:cNvSpPr/>
              <p:nvPr/>
            </p:nvSpPr>
            <p:spPr>
              <a:xfrm>
                <a:off x="8364522" y="2749014"/>
                <a:ext cx="38125" cy="38014"/>
              </a:xfrm>
              <a:custGeom>
                <a:avLst/>
                <a:gdLst>
                  <a:gd name="connsiteX0" fmla="*/ 19615 w 38125"/>
                  <a:gd name="connsiteY0" fmla="*/ 38086 h 38014"/>
                  <a:gd name="connsiteX1" fmla="*/ 33095 w 38125"/>
                  <a:gd name="connsiteY1" fmla="*/ 32518 h 38014"/>
                  <a:gd name="connsiteX2" fmla="*/ 38678 w 38125"/>
                  <a:gd name="connsiteY2" fmla="*/ 19078 h 38014"/>
                  <a:gd name="connsiteX3" fmla="*/ 33095 w 38125"/>
                  <a:gd name="connsiteY3" fmla="*/ 5638 h 38014"/>
                  <a:gd name="connsiteX4" fmla="*/ 19615 w 38125"/>
                  <a:gd name="connsiteY4" fmla="*/ 71 h 38014"/>
                  <a:gd name="connsiteX5" fmla="*/ 6136 w 38125"/>
                  <a:gd name="connsiteY5" fmla="*/ 5638 h 38014"/>
                  <a:gd name="connsiteX6" fmla="*/ 553 w 38125"/>
                  <a:gd name="connsiteY6" fmla="*/ 19078 h 38014"/>
                  <a:gd name="connsiteX7" fmla="*/ 6136 w 38125"/>
                  <a:gd name="connsiteY7" fmla="*/ 32518 h 38014"/>
                  <a:gd name="connsiteX8" fmla="*/ 19615 w 38125"/>
                  <a:gd name="connsiteY8" fmla="*/ 3808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15" y="38086"/>
                    </a:moveTo>
                    <a:cubicBezTo>
                      <a:pt x="24671" y="38086"/>
                      <a:pt x="29520" y="36083"/>
                      <a:pt x="33095" y="32518"/>
                    </a:cubicBezTo>
                    <a:cubicBezTo>
                      <a:pt x="36669" y="28954"/>
                      <a:pt x="38678" y="24119"/>
                      <a:pt x="38678" y="19078"/>
                    </a:cubicBezTo>
                    <a:cubicBezTo>
                      <a:pt x="38678" y="14037"/>
                      <a:pt x="36669" y="9202"/>
                      <a:pt x="33095" y="5638"/>
                    </a:cubicBezTo>
                    <a:cubicBezTo>
                      <a:pt x="29520" y="2073"/>
                      <a:pt x="24671" y="71"/>
                      <a:pt x="19615" y="71"/>
                    </a:cubicBezTo>
                    <a:cubicBezTo>
                      <a:pt x="14560" y="71"/>
                      <a:pt x="9711" y="2073"/>
                      <a:pt x="6136" y="5638"/>
                    </a:cubicBezTo>
                    <a:cubicBezTo>
                      <a:pt x="2561" y="9202"/>
                      <a:pt x="553" y="14037"/>
                      <a:pt x="553" y="19078"/>
                    </a:cubicBezTo>
                    <a:cubicBezTo>
                      <a:pt x="553" y="24119"/>
                      <a:pt x="2561" y="28954"/>
                      <a:pt x="6136" y="32518"/>
                    </a:cubicBezTo>
                    <a:cubicBezTo>
                      <a:pt x="9711" y="36083"/>
                      <a:pt x="14560" y="38086"/>
                      <a:pt x="19615" y="38086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96B27E3A-AFD7-A175-EDEB-A16315987F07}"/>
                  </a:ext>
                </a:extLst>
              </p:cNvPr>
              <p:cNvSpPr/>
              <p:nvPr/>
            </p:nvSpPr>
            <p:spPr>
              <a:xfrm>
                <a:off x="8545580" y="2896932"/>
                <a:ext cx="38125" cy="38014"/>
              </a:xfrm>
              <a:custGeom>
                <a:avLst/>
                <a:gdLst>
                  <a:gd name="connsiteX0" fmla="*/ 19630 w 38125"/>
                  <a:gd name="connsiteY0" fmla="*/ 38097 h 38014"/>
                  <a:gd name="connsiteX1" fmla="*/ 33109 w 38125"/>
                  <a:gd name="connsiteY1" fmla="*/ 32530 h 38014"/>
                  <a:gd name="connsiteX2" fmla="*/ 38692 w 38125"/>
                  <a:gd name="connsiteY2" fmla="*/ 19090 h 38014"/>
                  <a:gd name="connsiteX3" fmla="*/ 33109 w 38125"/>
                  <a:gd name="connsiteY3" fmla="*/ 5650 h 38014"/>
                  <a:gd name="connsiteX4" fmla="*/ 19630 w 38125"/>
                  <a:gd name="connsiteY4" fmla="*/ 82 h 38014"/>
                  <a:gd name="connsiteX5" fmla="*/ 6150 w 38125"/>
                  <a:gd name="connsiteY5" fmla="*/ 5650 h 38014"/>
                  <a:gd name="connsiteX6" fmla="*/ 567 w 38125"/>
                  <a:gd name="connsiteY6" fmla="*/ 19090 h 38014"/>
                  <a:gd name="connsiteX7" fmla="*/ 6150 w 38125"/>
                  <a:gd name="connsiteY7" fmla="*/ 32530 h 38014"/>
                  <a:gd name="connsiteX8" fmla="*/ 19630 w 38125"/>
                  <a:gd name="connsiteY8" fmla="*/ 3809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30" y="38097"/>
                    </a:moveTo>
                    <a:cubicBezTo>
                      <a:pt x="24685" y="38097"/>
                      <a:pt x="29534" y="36095"/>
                      <a:pt x="33109" y="32530"/>
                    </a:cubicBezTo>
                    <a:cubicBezTo>
                      <a:pt x="36684" y="28966"/>
                      <a:pt x="38692" y="24131"/>
                      <a:pt x="38692" y="19090"/>
                    </a:cubicBezTo>
                    <a:cubicBezTo>
                      <a:pt x="38692" y="14049"/>
                      <a:pt x="36684" y="9214"/>
                      <a:pt x="33109" y="5650"/>
                    </a:cubicBezTo>
                    <a:cubicBezTo>
                      <a:pt x="29534" y="2085"/>
                      <a:pt x="24685" y="82"/>
                      <a:pt x="19630" y="82"/>
                    </a:cubicBezTo>
                    <a:cubicBezTo>
                      <a:pt x="14574" y="82"/>
                      <a:pt x="9725" y="2085"/>
                      <a:pt x="6150" y="5650"/>
                    </a:cubicBezTo>
                    <a:cubicBezTo>
                      <a:pt x="2575" y="9214"/>
                      <a:pt x="567" y="14049"/>
                      <a:pt x="567" y="19090"/>
                    </a:cubicBezTo>
                    <a:cubicBezTo>
                      <a:pt x="567" y="24131"/>
                      <a:pt x="2575" y="28966"/>
                      <a:pt x="6150" y="32530"/>
                    </a:cubicBezTo>
                    <a:cubicBezTo>
                      <a:pt x="9725" y="36095"/>
                      <a:pt x="14574" y="38097"/>
                      <a:pt x="19630" y="38097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CE072D41-CF0D-99A8-2116-B820C1387025}"/>
                  </a:ext>
                </a:extLst>
              </p:cNvPr>
              <p:cNvSpPr/>
              <p:nvPr/>
            </p:nvSpPr>
            <p:spPr>
              <a:xfrm>
                <a:off x="8607928" y="2749135"/>
                <a:ext cx="38125" cy="38014"/>
              </a:xfrm>
              <a:custGeom>
                <a:avLst/>
                <a:gdLst>
                  <a:gd name="connsiteX0" fmla="*/ 19634 w 38125"/>
                  <a:gd name="connsiteY0" fmla="*/ 38086 h 38014"/>
                  <a:gd name="connsiteX1" fmla="*/ 33114 w 38125"/>
                  <a:gd name="connsiteY1" fmla="*/ 32518 h 38014"/>
                  <a:gd name="connsiteX2" fmla="*/ 38697 w 38125"/>
                  <a:gd name="connsiteY2" fmla="*/ 19078 h 38014"/>
                  <a:gd name="connsiteX3" fmla="*/ 33114 w 38125"/>
                  <a:gd name="connsiteY3" fmla="*/ 5638 h 38014"/>
                  <a:gd name="connsiteX4" fmla="*/ 19634 w 38125"/>
                  <a:gd name="connsiteY4" fmla="*/ 71 h 38014"/>
                  <a:gd name="connsiteX5" fmla="*/ 6155 w 38125"/>
                  <a:gd name="connsiteY5" fmla="*/ 5638 h 38014"/>
                  <a:gd name="connsiteX6" fmla="*/ 572 w 38125"/>
                  <a:gd name="connsiteY6" fmla="*/ 19078 h 38014"/>
                  <a:gd name="connsiteX7" fmla="*/ 6155 w 38125"/>
                  <a:gd name="connsiteY7" fmla="*/ 32518 h 38014"/>
                  <a:gd name="connsiteX8" fmla="*/ 19634 w 38125"/>
                  <a:gd name="connsiteY8" fmla="*/ 3808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34" y="38086"/>
                    </a:moveTo>
                    <a:cubicBezTo>
                      <a:pt x="24690" y="38086"/>
                      <a:pt x="29539" y="36083"/>
                      <a:pt x="33114" y="32518"/>
                    </a:cubicBezTo>
                    <a:cubicBezTo>
                      <a:pt x="36689" y="28954"/>
                      <a:pt x="38697" y="24119"/>
                      <a:pt x="38697" y="19078"/>
                    </a:cubicBezTo>
                    <a:cubicBezTo>
                      <a:pt x="38697" y="14037"/>
                      <a:pt x="36689" y="9202"/>
                      <a:pt x="33114" y="5638"/>
                    </a:cubicBezTo>
                    <a:cubicBezTo>
                      <a:pt x="29539" y="2073"/>
                      <a:pt x="24690" y="71"/>
                      <a:pt x="19634" y="71"/>
                    </a:cubicBezTo>
                    <a:cubicBezTo>
                      <a:pt x="14579" y="71"/>
                      <a:pt x="9730" y="2073"/>
                      <a:pt x="6155" y="5638"/>
                    </a:cubicBezTo>
                    <a:cubicBezTo>
                      <a:pt x="2580" y="9202"/>
                      <a:pt x="572" y="14037"/>
                      <a:pt x="572" y="19078"/>
                    </a:cubicBezTo>
                    <a:cubicBezTo>
                      <a:pt x="572" y="24119"/>
                      <a:pt x="2580" y="28954"/>
                      <a:pt x="6155" y="32518"/>
                    </a:cubicBezTo>
                    <a:cubicBezTo>
                      <a:pt x="9730" y="36083"/>
                      <a:pt x="14579" y="38086"/>
                      <a:pt x="19634" y="38086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A677A38D-E736-3B84-4C7E-5D8577A15023}"/>
                  </a:ext>
                </a:extLst>
              </p:cNvPr>
              <p:cNvSpPr/>
              <p:nvPr/>
            </p:nvSpPr>
            <p:spPr>
              <a:xfrm>
                <a:off x="8424188" y="2571594"/>
                <a:ext cx="38125" cy="38014"/>
              </a:xfrm>
              <a:custGeom>
                <a:avLst/>
                <a:gdLst>
                  <a:gd name="connsiteX0" fmla="*/ 19620 w 38125"/>
                  <a:gd name="connsiteY0" fmla="*/ 38072 h 38014"/>
                  <a:gd name="connsiteX1" fmla="*/ 33099 w 38125"/>
                  <a:gd name="connsiteY1" fmla="*/ 32504 h 38014"/>
                  <a:gd name="connsiteX2" fmla="*/ 38683 w 38125"/>
                  <a:gd name="connsiteY2" fmla="*/ 19064 h 38014"/>
                  <a:gd name="connsiteX3" fmla="*/ 33099 w 38125"/>
                  <a:gd name="connsiteY3" fmla="*/ 5624 h 38014"/>
                  <a:gd name="connsiteX4" fmla="*/ 19620 w 38125"/>
                  <a:gd name="connsiteY4" fmla="*/ 57 h 38014"/>
                  <a:gd name="connsiteX5" fmla="*/ 6141 w 38125"/>
                  <a:gd name="connsiteY5" fmla="*/ 5624 h 38014"/>
                  <a:gd name="connsiteX6" fmla="*/ 557 w 38125"/>
                  <a:gd name="connsiteY6" fmla="*/ 19064 h 38014"/>
                  <a:gd name="connsiteX7" fmla="*/ 6141 w 38125"/>
                  <a:gd name="connsiteY7" fmla="*/ 32504 h 38014"/>
                  <a:gd name="connsiteX8" fmla="*/ 19620 w 38125"/>
                  <a:gd name="connsiteY8" fmla="*/ 3807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20" y="38072"/>
                    </a:moveTo>
                    <a:cubicBezTo>
                      <a:pt x="24675" y="38072"/>
                      <a:pt x="29525" y="36069"/>
                      <a:pt x="33099" y="32504"/>
                    </a:cubicBezTo>
                    <a:cubicBezTo>
                      <a:pt x="36674" y="28940"/>
                      <a:pt x="38683" y="24105"/>
                      <a:pt x="38683" y="19064"/>
                    </a:cubicBezTo>
                    <a:cubicBezTo>
                      <a:pt x="38683" y="14023"/>
                      <a:pt x="36674" y="9188"/>
                      <a:pt x="33099" y="5624"/>
                    </a:cubicBezTo>
                    <a:cubicBezTo>
                      <a:pt x="29525" y="2059"/>
                      <a:pt x="24675" y="57"/>
                      <a:pt x="19620" y="57"/>
                    </a:cubicBezTo>
                    <a:cubicBezTo>
                      <a:pt x="14564" y="57"/>
                      <a:pt x="9715" y="2059"/>
                      <a:pt x="6141" y="5624"/>
                    </a:cubicBezTo>
                    <a:cubicBezTo>
                      <a:pt x="2566" y="9188"/>
                      <a:pt x="557" y="14023"/>
                      <a:pt x="557" y="19064"/>
                    </a:cubicBezTo>
                    <a:cubicBezTo>
                      <a:pt x="557" y="24105"/>
                      <a:pt x="2566" y="28940"/>
                      <a:pt x="6141" y="32504"/>
                    </a:cubicBezTo>
                    <a:cubicBezTo>
                      <a:pt x="9715" y="36069"/>
                      <a:pt x="14564" y="38072"/>
                      <a:pt x="19620" y="38072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D4D0B03E-600D-3033-E22B-AB11EC42489E}"/>
                  </a:ext>
                </a:extLst>
              </p:cNvPr>
              <p:cNvSpPr/>
              <p:nvPr/>
            </p:nvSpPr>
            <p:spPr>
              <a:xfrm>
                <a:off x="8494377" y="2491635"/>
                <a:ext cx="38125" cy="38014"/>
              </a:xfrm>
              <a:custGeom>
                <a:avLst/>
                <a:gdLst>
                  <a:gd name="connsiteX0" fmla="*/ 19626 w 38125"/>
                  <a:gd name="connsiteY0" fmla="*/ 38065 h 38014"/>
                  <a:gd name="connsiteX1" fmla="*/ 33105 w 38125"/>
                  <a:gd name="connsiteY1" fmla="*/ 32498 h 38014"/>
                  <a:gd name="connsiteX2" fmla="*/ 38688 w 38125"/>
                  <a:gd name="connsiteY2" fmla="*/ 19058 h 38014"/>
                  <a:gd name="connsiteX3" fmla="*/ 33105 w 38125"/>
                  <a:gd name="connsiteY3" fmla="*/ 5618 h 38014"/>
                  <a:gd name="connsiteX4" fmla="*/ 19626 w 38125"/>
                  <a:gd name="connsiteY4" fmla="*/ 50 h 38014"/>
                  <a:gd name="connsiteX5" fmla="*/ 6146 w 38125"/>
                  <a:gd name="connsiteY5" fmla="*/ 5618 h 38014"/>
                  <a:gd name="connsiteX6" fmla="*/ 563 w 38125"/>
                  <a:gd name="connsiteY6" fmla="*/ 19058 h 38014"/>
                  <a:gd name="connsiteX7" fmla="*/ 6146 w 38125"/>
                  <a:gd name="connsiteY7" fmla="*/ 32498 h 38014"/>
                  <a:gd name="connsiteX8" fmla="*/ 19626 w 38125"/>
                  <a:gd name="connsiteY8" fmla="*/ 3806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26" y="38065"/>
                    </a:moveTo>
                    <a:cubicBezTo>
                      <a:pt x="24681" y="38065"/>
                      <a:pt x="29530" y="36063"/>
                      <a:pt x="33105" y="32498"/>
                    </a:cubicBezTo>
                    <a:cubicBezTo>
                      <a:pt x="36680" y="28934"/>
                      <a:pt x="38688" y="24099"/>
                      <a:pt x="38688" y="19058"/>
                    </a:cubicBezTo>
                    <a:cubicBezTo>
                      <a:pt x="38688" y="14017"/>
                      <a:pt x="36680" y="9182"/>
                      <a:pt x="33105" y="5618"/>
                    </a:cubicBezTo>
                    <a:cubicBezTo>
                      <a:pt x="29530" y="2053"/>
                      <a:pt x="24681" y="50"/>
                      <a:pt x="19626" y="50"/>
                    </a:cubicBezTo>
                    <a:cubicBezTo>
                      <a:pt x="14570" y="50"/>
                      <a:pt x="9721" y="2053"/>
                      <a:pt x="6146" y="5618"/>
                    </a:cubicBezTo>
                    <a:cubicBezTo>
                      <a:pt x="2571" y="9182"/>
                      <a:pt x="563" y="14017"/>
                      <a:pt x="563" y="19058"/>
                    </a:cubicBezTo>
                    <a:cubicBezTo>
                      <a:pt x="563" y="24099"/>
                      <a:pt x="2571" y="28934"/>
                      <a:pt x="6146" y="32498"/>
                    </a:cubicBezTo>
                    <a:cubicBezTo>
                      <a:pt x="9721" y="36063"/>
                      <a:pt x="14570" y="38065"/>
                      <a:pt x="19626" y="38065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12" name="Freeform: Shape 411">
                <a:extLst>
                  <a:ext uri="{FF2B5EF4-FFF2-40B4-BE49-F238E27FC236}">
                    <a16:creationId xmlns:a16="http://schemas.microsoft.com/office/drawing/2014/main" id="{1FDDFDD7-FA83-75F1-B258-D278115576E5}"/>
                  </a:ext>
                </a:extLst>
              </p:cNvPr>
              <p:cNvSpPr/>
              <p:nvPr/>
            </p:nvSpPr>
            <p:spPr>
              <a:xfrm>
                <a:off x="8667950" y="2538941"/>
                <a:ext cx="38125" cy="38014"/>
              </a:xfrm>
              <a:custGeom>
                <a:avLst/>
                <a:gdLst>
                  <a:gd name="connsiteX0" fmla="*/ 19639 w 38125"/>
                  <a:gd name="connsiteY0" fmla="*/ 38069 h 38014"/>
                  <a:gd name="connsiteX1" fmla="*/ 33119 w 38125"/>
                  <a:gd name="connsiteY1" fmla="*/ 32502 h 38014"/>
                  <a:gd name="connsiteX2" fmla="*/ 38702 w 38125"/>
                  <a:gd name="connsiteY2" fmla="*/ 19062 h 38014"/>
                  <a:gd name="connsiteX3" fmla="*/ 33119 w 38125"/>
                  <a:gd name="connsiteY3" fmla="*/ 5621 h 38014"/>
                  <a:gd name="connsiteX4" fmla="*/ 19639 w 38125"/>
                  <a:gd name="connsiteY4" fmla="*/ 54 h 38014"/>
                  <a:gd name="connsiteX5" fmla="*/ 6160 w 38125"/>
                  <a:gd name="connsiteY5" fmla="*/ 5621 h 38014"/>
                  <a:gd name="connsiteX6" fmla="*/ 576 w 38125"/>
                  <a:gd name="connsiteY6" fmla="*/ 19062 h 38014"/>
                  <a:gd name="connsiteX7" fmla="*/ 6160 w 38125"/>
                  <a:gd name="connsiteY7" fmla="*/ 32502 h 38014"/>
                  <a:gd name="connsiteX8" fmla="*/ 19639 w 38125"/>
                  <a:gd name="connsiteY8" fmla="*/ 3806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39" y="38069"/>
                    </a:moveTo>
                    <a:cubicBezTo>
                      <a:pt x="24695" y="38069"/>
                      <a:pt x="29544" y="36066"/>
                      <a:pt x="33119" y="32502"/>
                    </a:cubicBezTo>
                    <a:cubicBezTo>
                      <a:pt x="36693" y="28937"/>
                      <a:pt x="38702" y="24102"/>
                      <a:pt x="38702" y="19062"/>
                    </a:cubicBezTo>
                    <a:cubicBezTo>
                      <a:pt x="38702" y="14021"/>
                      <a:pt x="36693" y="9186"/>
                      <a:pt x="33119" y="5621"/>
                    </a:cubicBezTo>
                    <a:cubicBezTo>
                      <a:pt x="29544" y="2057"/>
                      <a:pt x="24695" y="54"/>
                      <a:pt x="19639" y="54"/>
                    </a:cubicBezTo>
                    <a:cubicBezTo>
                      <a:pt x="14584" y="54"/>
                      <a:pt x="9735" y="2057"/>
                      <a:pt x="6160" y="5621"/>
                    </a:cubicBezTo>
                    <a:cubicBezTo>
                      <a:pt x="2585" y="9186"/>
                      <a:pt x="576" y="14021"/>
                      <a:pt x="576" y="19062"/>
                    </a:cubicBezTo>
                    <a:cubicBezTo>
                      <a:pt x="576" y="24102"/>
                      <a:pt x="2585" y="28937"/>
                      <a:pt x="6160" y="32502"/>
                    </a:cubicBezTo>
                    <a:cubicBezTo>
                      <a:pt x="9735" y="36066"/>
                      <a:pt x="14584" y="38069"/>
                      <a:pt x="19639" y="38069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13" name="Freeform: Shape 412">
                <a:extLst>
                  <a:ext uri="{FF2B5EF4-FFF2-40B4-BE49-F238E27FC236}">
                    <a16:creationId xmlns:a16="http://schemas.microsoft.com/office/drawing/2014/main" id="{50B2C2D5-DD9C-D208-C066-1CE65E5D3367}"/>
                  </a:ext>
                </a:extLst>
              </p:cNvPr>
              <p:cNvSpPr/>
              <p:nvPr/>
            </p:nvSpPr>
            <p:spPr>
              <a:xfrm>
                <a:off x="8023539" y="3335144"/>
                <a:ext cx="38125" cy="38014"/>
              </a:xfrm>
              <a:custGeom>
                <a:avLst/>
                <a:gdLst>
                  <a:gd name="connsiteX0" fmla="*/ 19588 w 38125"/>
                  <a:gd name="connsiteY0" fmla="*/ 38132 h 38014"/>
                  <a:gd name="connsiteX1" fmla="*/ 33068 w 38125"/>
                  <a:gd name="connsiteY1" fmla="*/ 32565 h 38014"/>
                  <a:gd name="connsiteX2" fmla="*/ 38651 w 38125"/>
                  <a:gd name="connsiteY2" fmla="*/ 19124 h 38014"/>
                  <a:gd name="connsiteX3" fmla="*/ 33068 w 38125"/>
                  <a:gd name="connsiteY3" fmla="*/ 5684 h 38014"/>
                  <a:gd name="connsiteX4" fmla="*/ 19588 w 38125"/>
                  <a:gd name="connsiteY4" fmla="*/ 117 h 38014"/>
                  <a:gd name="connsiteX5" fmla="*/ 6109 w 38125"/>
                  <a:gd name="connsiteY5" fmla="*/ 5684 h 38014"/>
                  <a:gd name="connsiteX6" fmla="*/ 526 w 38125"/>
                  <a:gd name="connsiteY6" fmla="*/ 19124 h 38014"/>
                  <a:gd name="connsiteX7" fmla="*/ 6109 w 38125"/>
                  <a:gd name="connsiteY7" fmla="*/ 32565 h 38014"/>
                  <a:gd name="connsiteX8" fmla="*/ 19588 w 38125"/>
                  <a:gd name="connsiteY8" fmla="*/ 3813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8" y="38132"/>
                    </a:moveTo>
                    <a:cubicBezTo>
                      <a:pt x="24644" y="38132"/>
                      <a:pt x="29493" y="36129"/>
                      <a:pt x="33068" y="32565"/>
                    </a:cubicBezTo>
                    <a:cubicBezTo>
                      <a:pt x="36643" y="29000"/>
                      <a:pt x="38651" y="24165"/>
                      <a:pt x="38651" y="19124"/>
                    </a:cubicBezTo>
                    <a:cubicBezTo>
                      <a:pt x="38651" y="14084"/>
                      <a:pt x="36643" y="9249"/>
                      <a:pt x="33068" y="5684"/>
                    </a:cubicBezTo>
                    <a:cubicBezTo>
                      <a:pt x="29493" y="2120"/>
                      <a:pt x="24644" y="117"/>
                      <a:pt x="19588" y="117"/>
                    </a:cubicBezTo>
                    <a:cubicBezTo>
                      <a:pt x="14533" y="117"/>
                      <a:pt x="9684" y="2120"/>
                      <a:pt x="6109" y="5684"/>
                    </a:cubicBezTo>
                    <a:cubicBezTo>
                      <a:pt x="2534" y="9249"/>
                      <a:pt x="526" y="14084"/>
                      <a:pt x="526" y="19124"/>
                    </a:cubicBezTo>
                    <a:cubicBezTo>
                      <a:pt x="526" y="24165"/>
                      <a:pt x="2534" y="29000"/>
                      <a:pt x="6109" y="32565"/>
                    </a:cubicBezTo>
                    <a:cubicBezTo>
                      <a:pt x="9684" y="36129"/>
                      <a:pt x="14533" y="38132"/>
                      <a:pt x="19588" y="38132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14" name="Freeform: Shape 413">
                <a:extLst>
                  <a:ext uri="{FF2B5EF4-FFF2-40B4-BE49-F238E27FC236}">
                    <a16:creationId xmlns:a16="http://schemas.microsoft.com/office/drawing/2014/main" id="{B33F0231-30B2-EC87-21E8-A8456A36CE7C}"/>
                  </a:ext>
                </a:extLst>
              </p:cNvPr>
              <p:cNvSpPr/>
              <p:nvPr/>
            </p:nvSpPr>
            <p:spPr>
              <a:xfrm>
                <a:off x="8041052" y="3178282"/>
                <a:ext cx="38125" cy="38014"/>
              </a:xfrm>
              <a:custGeom>
                <a:avLst/>
                <a:gdLst>
                  <a:gd name="connsiteX0" fmla="*/ 19590 w 38125"/>
                  <a:gd name="connsiteY0" fmla="*/ 38120 h 38014"/>
                  <a:gd name="connsiteX1" fmla="*/ 33069 w 38125"/>
                  <a:gd name="connsiteY1" fmla="*/ 32552 h 38014"/>
                  <a:gd name="connsiteX2" fmla="*/ 38653 w 38125"/>
                  <a:gd name="connsiteY2" fmla="*/ 19112 h 38014"/>
                  <a:gd name="connsiteX3" fmla="*/ 33069 w 38125"/>
                  <a:gd name="connsiteY3" fmla="*/ 5672 h 38014"/>
                  <a:gd name="connsiteX4" fmla="*/ 19590 w 38125"/>
                  <a:gd name="connsiteY4" fmla="*/ 105 h 38014"/>
                  <a:gd name="connsiteX5" fmla="*/ 6110 w 38125"/>
                  <a:gd name="connsiteY5" fmla="*/ 5672 h 38014"/>
                  <a:gd name="connsiteX6" fmla="*/ 527 w 38125"/>
                  <a:gd name="connsiteY6" fmla="*/ 19112 h 38014"/>
                  <a:gd name="connsiteX7" fmla="*/ 6110 w 38125"/>
                  <a:gd name="connsiteY7" fmla="*/ 32552 h 38014"/>
                  <a:gd name="connsiteX8" fmla="*/ 19590 w 38125"/>
                  <a:gd name="connsiteY8" fmla="*/ 3812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0" y="38120"/>
                    </a:moveTo>
                    <a:cubicBezTo>
                      <a:pt x="24645" y="38120"/>
                      <a:pt x="29494" y="36117"/>
                      <a:pt x="33069" y="32552"/>
                    </a:cubicBezTo>
                    <a:cubicBezTo>
                      <a:pt x="36644" y="28988"/>
                      <a:pt x="38653" y="24153"/>
                      <a:pt x="38653" y="19112"/>
                    </a:cubicBezTo>
                    <a:cubicBezTo>
                      <a:pt x="38653" y="14071"/>
                      <a:pt x="36644" y="9236"/>
                      <a:pt x="33069" y="5672"/>
                    </a:cubicBezTo>
                    <a:cubicBezTo>
                      <a:pt x="29494" y="2107"/>
                      <a:pt x="24645" y="105"/>
                      <a:pt x="19590" y="105"/>
                    </a:cubicBezTo>
                    <a:cubicBezTo>
                      <a:pt x="14534" y="105"/>
                      <a:pt x="9685" y="2107"/>
                      <a:pt x="6110" y="5672"/>
                    </a:cubicBezTo>
                    <a:cubicBezTo>
                      <a:pt x="2536" y="9236"/>
                      <a:pt x="527" y="14071"/>
                      <a:pt x="527" y="19112"/>
                    </a:cubicBezTo>
                    <a:cubicBezTo>
                      <a:pt x="527" y="24153"/>
                      <a:pt x="2536" y="28988"/>
                      <a:pt x="6110" y="32552"/>
                    </a:cubicBezTo>
                    <a:cubicBezTo>
                      <a:pt x="9685" y="36117"/>
                      <a:pt x="14534" y="38120"/>
                      <a:pt x="19590" y="38120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:a16="http://schemas.microsoft.com/office/drawing/2014/main" id="{D7EC1009-2BE9-A33F-346C-9D50B6B51016}"/>
                  </a:ext>
                </a:extLst>
              </p:cNvPr>
              <p:cNvSpPr/>
              <p:nvPr/>
            </p:nvSpPr>
            <p:spPr>
              <a:xfrm>
                <a:off x="8019740" y="3076328"/>
                <a:ext cx="38125" cy="38014"/>
              </a:xfrm>
              <a:custGeom>
                <a:avLst/>
                <a:gdLst>
                  <a:gd name="connsiteX0" fmla="*/ 19588 w 38125"/>
                  <a:gd name="connsiteY0" fmla="*/ 38111 h 38014"/>
                  <a:gd name="connsiteX1" fmla="*/ 33068 w 38125"/>
                  <a:gd name="connsiteY1" fmla="*/ 32544 h 38014"/>
                  <a:gd name="connsiteX2" fmla="*/ 38651 w 38125"/>
                  <a:gd name="connsiteY2" fmla="*/ 19104 h 38014"/>
                  <a:gd name="connsiteX3" fmla="*/ 33068 w 38125"/>
                  <a:gd name="connsiteY3" fmla="*/ 5664 h 38014"/>
                  <a:gd name="connsiteX4" fmla="*/ 19588 w 38125"/>
                  <a:gd name="connsiteY4" fmla="*/ 97 h 38014"/>
                  <a:gd name="connsiteX5" fmla="*/ 6109 w 38125"/>
                  <a:gd name="connsiteY5" fmla="*/ 5664 h 38014"/>
                  <a:gd name="connsiteX6" fmla="*/ 525 w 38125"/>
                  <a:gd name="connsiteY6" fmla="*/ 19104 h 38014"/>
                  <a:gd name="connsiteX7" fmla="*/ 6109 w 38125"/>
                  <a:gd name="connsiteY7" fmla="*/ 32544 h 38014"/>
                  <a:gd name="connsiteX8" fmla="*/ 19588 w 38125"/>
                  <a:gd name="connsiteY8" fmla="*/ 3811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8" y="38111"/>
                    </a:moveTo>
                    <a:cubicBezTo>
                      <a:pt x="24644" y="38111"/>
                      <a:pt x="29493" y="36109"/>
                      <a:pt x="33068" y="32544"/>
                    </a:cubicBezTo>
                    <a:cubicBezTo>
                      <a:pt x="36642" y="28980"/>
                      <a:pt x="38651" y="24145"/>
                      <a:pt x="38651" y="19104"/>
                    </a:cubicBezTo>
                    <a:cubicBezTo>
                      <a:pt x="38651" y="14063"/>
                      <a:pt x="36642" y="9228"/>
                      <a:pt x="33068" y="5664"/>
                    </a:cubicBezTo>
                    <a:cubicBezTo>
                      <a:pt x="29493" y="2099"/>
                      <a:pt x="24644" y="97"/>
                      <a:pt x="19588" y="97"/>
                    </a:cubicBezTo>
                    <a:cubicBezTo>
                      <a:pt x="14533" y="97"/>
                      <a:pt x="9684" y="2099"/>
                      <a:pt x="6109" y="5664"/>
                    </a:cubicBezTo>
                    <a:cubicBezTo>
                      <a:pt x="2534" y="9228"/>
                      <a:pt x="525" y="14063"/>
                      <a:pt x="525" y="19104"/>
                    </a:cubicBezTo>
                    <a:cubicBezTo>
                      <a:pt x="525" y="24145"/>
                      <a:pt x="2534" y="28980"/>
                      <a:pt x="6109" y="32544"/>
                    </a:cubicBezTo>
                    <a:cubicBezTo>
                      <a:pt x="9684" y="36109"/>
                      <a:pt x="14533" y="38111"/>
                      <a:pt x="19588" y="38111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16" name="Freeform: Shape 415">
                <a:extLst>
                  <a:ext uri="{FF2B5EF4-FFF2-40B4-BE49-F238E27FC236}">
                    <a16:creationId xmlns:a16="http://schemas.microsoft.com/office/drawing/2014/main" id="{F2DC3661-B002-B3DC-0333-B63242EEE1AE}"/>
                  </a:ext>
                </a:extLst>
              </p:cNvPr>
              <p:cNvSpPr/>
              <p:nvPr/>
            </p:nvSpPr>
            <p:spPr>
              <a:xfrm>
                <a:off x="7992365" y="2949447"/>
                <a:ext cx="38125" cy="38014"/>
              </a:xfrm>
              <a:custGeom>
                <a:avLst/>
                <a:gdLst>
                  <a:gd name="connsiteX0" fmla="*/ 19586 w 38125"/>
                  <a:gd name="connsiteY0" fmla="*/ 38101 h 38014"/>
                  <a:gd name="connsiteX1" fmla="*/ 33065 w 38125"/>
                  <a:gd name="connsiteY1" fmla="*/ 32534 h 38014"/>
                  <a:gd name="connsiteX2" fmla="*/ 38649 w 38125"/>
                  <a:gd name="connsiteY2" fmla="*/ 19094 h 38014"/>
                  <a:gd name="connsiteX3" fmla="*/ 33065 w 38125"/>
                  <a:gd name="connsiteY3" fmla="*/ 5654 h 38014"/>
                  <a:gd name="connsiteX4" fmla="*/ 19586 w 38125"/>
                  <a:gd name="connsiteY4" fmla="*/ 86 h 38014"/>
                  <a:gd name="connsiteX5" fmla="*/ 6107 w 38125"/>
                  <a:gd name="connsiteY5" fmla="*/ 5654 h 38014"/>
                  <a:gd name="connsiteX6" fmla="*/ 523 w 38125"/>
                  <a:gd name="connsiteY6" fmla="*/ 19094 h 38014"/>
                  <a:gd name="connsiteX7" fmla="*/ 6107 w 38125"/>
                  <a:gd name="connsiteY7" fmla="*/ 32534 h 38014"/>
                  <a:gd name="connsiteX8" fmla="*/ 19586 w 38125"/>
                  <a:gd name="connsiteY8" fmla="*/ 3810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6" y="38101"/>
                    </a:moveTo>
                    <a:cubicBezTo>
                      <a:pt x="24642" y="38101"/>
                      <a:pt x="29491" y="36099"/>
                      <a:pt x="33065" y="32534"/>
                    </a:cubicBezTo>
                    <a:cubicBezTo>
                      <a:pt x="36640" y="28970"/>
                      <a:pt x="38649" y="24135"/>
                      <a:pt x="38649" y="19094"/>
                    </a:cubicBezTo>
                    <a:cubicBezTo>
                      <a:pt x="38649" y="14053"/>
                      <a:pt x="36640" y="9218"/>
                      <a:pt x="33065" y="5654"/>
                    </a:cubicBezTo>
                    <a:cubicBezTo>
                      <a:pt x="29491" y="2089"/>
                      <a:pt x="24642" y="86"/>
                      <a:pt x="19586" y="86"/>
                    </a:cubicBezTo>
                    <a:cubicBezTo>
                      <a:pt x="14530" y="86"/>
                      <a:pt x="9681" y="2089"/>
                      <a:pt x="6107" y="5654"/>
                    </a:cubicBezTo>
                    <a:cubicBezTo>
                      <a:pt x="2532" y="9218"/>
                      <a:pt x="523" y="14053"/>
                      <a:pt x="523" y="19094"/>
                    </a:cubicBezTo>
                    <a:cubicBezTo>
                      <a:pt x="523" y="24135"/>
                      <a:pt x="2532" y="28970"/>
                      <a:pt x="6107" y="32534"/>
                    </a:cubicBezTo>
                    <a:cubicBezTo>
                      <a:pt x="9681" y="36099"/>
                      <a:pt x="14530" y="38101"/>
                      <a:pt x="19586" y="38101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17" name="Freeform: Shape 416">
                <a:extLst>
                  <a:ext uri="{FF2B5EF4-FFF2-40B4-BE49-F238E27FC236}">
                    <a16:creationId xmlns:a16="http://schemas.microsoft.com/office/drawing/2014/main" id="{120DF306-1E32-7837-62AB-4AA3DA126B54}"/>
                  </a:ext>
                </a:extLst>
              </p:cNvPr>
              <p:cNvSpPr/>
              <p:nvPr/>
            </p:nvSpPr>
            <p:spPr>
              <a:xfrm>
                <a:off x="8026704" y="2850763"/>
                <a:ext cx="38125" cy="38014"/>
              </a:xfrm>
              <a:custGeom>
                <a:avLst/>
                <a:gdLst>
                  <a:gd name="connsiteX0" fmla="*/ 19589 w 38125"/>
                  <a:gd name="connsiteY0" fmla="*/ 38094 h 38014"/>
                  <a:gd name="connsiteX1" fmla="*/ 33068 w 38125"/>
                  <a:gd name="connsiteY1" fmla="*/ 32526 h 38014"/>
                  <a:gd name="connsiteX2" fmla="*/ 38651 w 38125"/>
                  <a:gd name="connsiteY2" fmla="*/ 19086 h 38014"/>
                  <a:gd name="connsiteX3" fmla="*/ 33068 w 38125"/>
                  <a:gd name="connsiteY3" fmla="*/ 5646 h 38014"/>
                  <a:gd name="connsiteX4" fmla="*/ 19589 w 38125"/>
                  <a:gd name="connsiteY4" fmla="*/ 79 h 38014"/>
                  <a:gd name="connsiteX5" fmla="*/ 6109 w 38125"/>
                  <a:gd name="connsiteY5" fmla="*/ 5646 h 38014"/>
                  <a:gd name="connsiteX6" fmla="*/ 526 w 38125"/>
                  <a:gd name="connsiteY6" fmla="*/ 19086 h 38014"/>
                  <a:gd name="connsiteX7" fmla="*/ 6109 w 38125"/>
                  <a:gd name="connsiteY7" fmla="*/ 32526 h 38014"/>
                  <a:gd name="connsiteX8" fmla="*/ 19589 w 38125"/>
                  <a:gd name="connsiteY8" fmla="*/ 3809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9" y="38094"/>
                    </a:moveTo>
                    <a:cubicBezTo>
                      <a:pt x="24644" y="38094"/>
                      <a:pt x="29493" y="36091"/>
                      <a:pt x="33068" y="32526"/>
                    </a:cubicBezTo>
                    <a:cubicBezTo>
                      <a:pt x="36643" y="28962"/>
                      <a:pt x="38651" y="24127"/>
                      <a:pt x="38651" y="19086"/>
                    </a:cubicBezTo>
                    <a:cubicBezTo>
                      <a:pt x="38651" y="14045"/>
                      <a:pt x="36643" y="9210"/>
                      <a:pt x="33068" y="5646"/>
                    </a:cubicBezTo>
                    <a:cubicBezTo>
                      <a:pt x="29493" y="2081"/>
                      <a:pt x="24644" y="79"/>
                      <a:pt x="19589" y="79"/>
                    </a:cubicBezTo>
                    <a:cubicBezTo>
                      <a:pt x="14533" y="79"/>
                      <a:pt x="9684" y="2081"/>
                      <a:pt x="6109" y="5646"/>
                    </a:cubicBezTo>
                    <a:cubicBezTo>
                      <a:pt x="2535" y="9210"/>
                      <a:pt x="526" y="14045"/>
                      <a:pt x="526" y="19086"/>
                    </a:cubicBezTo>
                    <a:cubicBezTo>
                      <a:pt x="526" y="24127"/>
                      <a:pt x="2535" y="28962"/>
                      <a:pt x="6109" y="32526"/>
                    </a:cubicBezTo>
                    <a:cubicBezTo>
                      <a:pt x="9684" y="36091"/>
                      <a:pt x="14533" y="38094"/>
                      <a:pt x="19589" y="38094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id="{627839AB-BF62-7FEB-6410-9E4EFBEF8074}"/>
                  </a:ext>
                </a:extLst>
              </p:cNvPr>
              <p:cNvSpPr/>
              <p:nvPr/>
            </p:nvSpPr>
            <p:spPr>
              <a:xfrm>
                <a:off x="7903558" y="2676348"/>
                <a:ext cx="38125" cy="38014"/>
              </a:xfrm>
              <a:custGeom>
                <a:avLst/>
                <a:gdLst>
                  <a:gd name="connsiteX0" fmla="*/ 19579 w 38125"/>
                  <a:gd name="connsiteY0" fmla="*/ 38080 h 38014"/>
                  <a:gd name="connsiteX1" fmla="*/ 33058 w 38125"/>
                  <a:gd name="connsiteY1" fmla="*/ 32513 h 38014"/>
                  <a:gd name="connsiteX2" fmla="*/ 38642 w 38125"/>
                  <a:gd name="connsiteY2" fmla="*/ 19072 h 38014"/>
                  <a:gd name="connsiteX3" fmla="*/ 33058 w 38125"/>
                  <a:gd name="connsiteY3" fmla="*/ 5632 h 38014"/>
                  <a:gd name="connsiteX4" fmla="*/ 19579 w 38125"/>
                  <a:gd name="connsiteY4" fmla="*/ 65 h 38014"/>
                  <a:gd name="connsiteX5" fmla="*/ 6100 w 38125"/>
                  <a:gd name="connsiteY5" fmla="*/ 5632 h 38014"/>
                  <a:gd name="connsiteX6" fmla="*/ 516 w 38125"/>
                  <a:gd name="connsiteY6" fmla="*/ 19072 h 38014"/>
                  <a:gd name="connsiteX7" fmla="*/ 6100 w 38125"/>
                  <a:gd name="connsiteY7" fmla="*/ 32513 h 38014"/>
                  <a:gd name="connsiteX8" fmla="*/ 19579 w 38125"/>
                  <a:gd name="connsiteY8" fmla="*/ 3808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9" y="38080"/>
                    </a:moveTo>
                    <a:cubicBezTo>
                      <a:pt x="24635" y="38080"/>
                      <a:pt x="29484" y="36077"/>
                      <a:pt x="33058" y="32513"/>
                    </a:cubicBezTo>
                    <a:cubicBezTo>
                      <a:pt x="36633" y="28948"/>
                      <a:pt x="38642" y="24113"/>
                      <a:pt x="38642" y="19072"/>
                    </a:cubicBezTo>
                    <a:cubicBezTo>
                      <a:pt x="38642" y="14032"/>
                      <a:pt x="36633" y="9197"/>
                      <a:pt x="33058" y="5632"/>
                    </a:cubicBezTo>
                    <a:cubicBezTo>
                      <a:pt x="29484" y="2068"/>
                      <a:pt x="24635" y="65"/>
                      <a:pt x="19579" y="65"/>
                    </a:cubicBezTo>
                    <a:cubicBezTo>
                      <a:pt x="14524" y="65"/>
                      <a:pt x="9674" y="2068"/>
                      <a:pt x="6100" y="5632"/>
                    </a:cubicBezTo>
                    <a:cubicBezTo>
                      <a:pt x="2525" y="9197"/>
                      <a:pt x="516" y="14032"/>
                      <a:pt x="516" y="19072"/>
                    </a:cubicBezTo>
                    <a:cubicBezTo>
                      <a:pt x="516" y="24113"/>
                      <a:pt x="2525" y="28948"/>
                      <a:pt x="6100" y="32513"/>
                    </a:cubicBezTo>
                    <a:cubicBezTo>
                      <a:pt x="9674" y="36077"/>
                      <a:pt x="14524" y="38080"/>
                      <a:pt x="19579" y="38080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:a16="http://schemas.microsoft.com/office/drawing/2014/main" id="{995BAA6D-BC75-1E40-AB37-2FA4CC5926C4}"/>
                  </a:ext>
                </a:extLst>
              </p:cNvPr>
              <p:cNvSpPr/>
              <p:nvPr/>
            </p:nvSpPr>
            <p:spPr>
              <a:xfrm>
                <a:off x="8059581" y="3159325"/>
                <a:ext cx="38125" cy="38014"/>
              </a:xfrm>
              <a:custGeom>
                <a:avLst/>
                <a:gdLst>
                  <a:gd name="connsiteX0" fmla="*/ 19591 w 38125"/>
                  <a:gd name="connsiteY0" fmla="*/ 38118 h 38014"/>
                  <a:gd name="connsiteX1" fmla="*/ 33071 w 38125"/>
                  <a:gd name="connsiteY1" fmla="*/ 32551 h 38014"/>
                  <a:gd name="connsiteX2" fmla="*/ 38654 w 38125"/>
                  <a:gd name="connsiteY2" fmla="*/ 19111 h 38014"/>
                  <a:gd name="connsiteX3" fmla="*/ 33071 w 38125"/>
                  <a:gd name="connsiteY3" fmla="*/ 5670 h 38014"/>
                  <a:gd name="connsiteX4" fmla="*/ 19591 w 38125"/>
                  <a:gd name="connsiteY4" fmla="*/ 103 h 38014"/>
                  <a:gd name="connsiteX5" fmla="*/ 6112 w 38125"/>
                  <a:gd name="connsiteY5" fmla="*/ 5670 h 38014"/>
                  <a:gd name="connsiteX6" fmla="*/ 529 w 38125"/>
                  <a:gd name="connsiteY6" fmla="*/ 19111 h 38014"/>
                  <a:gd name="connsiteX7" fmla="*/ 6112 w 38125"/>
                  <a:gd name="connsiteY7" fmla="*/ 32551 h 38014"/>
                  <a:gd name="connsiteX8" fmla="*/ 19591 w 38125"/>
                  <a:gd name="connsiteY8" fmla="*/ 3811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1" y="38118"/>
                    </a:moveTo>
                    <a:cubicBezTo>
                      <a:pt x="24647" y="38118"/>
                      <a:pt x="29496" y="36115"/>
                      <a:pt x="33071" y="32551"/>
                    </a:cubicBezTo>
                    <a:cubicBezTo>
                      <a:pt x="36646" y="28986"/>
                      <a:pt x="38654" y="24151"/>
                      <a:pt x="38654" y="19111"/>
                    </a:cubicBezTo>
                    <a:cubicBezTo>
                      <a:pt x="38654" y="14070"/>
                      <a:pt x="36646" y="9235"/>
                      <a:pt x="33071" y="5670"/>
                    </a:cubicBezTo>
                    <a:cubicBezTo>
                      <a:pt x="29496" y="2106"/>
                      <a:pt x="24647" y="103"/>
                      <a:pt x="19591" y="103"/>
                    </a:cubicBezTo>
                    <a:cubicBezTo>
                      <a:pt x="14536" y="103"/>
                      <a:pt x="9687" y="2106"/>
                      <a:pt x="6112" y="5670"/>
                    </a:cubicBezTo>
                    <a:cubicBezTo>
                      <a:pt x="2537" y="9235"/>
                      <a:pt x="529" y="14070"/>
                      <a:pt x="529" y="19111"/>
                    </a:cubicBezTo>
                    <a:cubicBezTo>
                      <a:pt x="529" y="24151"/>
                      <a:pt x="2537" y="28986"/>
                      <a:pt x="6112" y="32551"/>
                    </a:cubicBezTo>
                    <a:cubicBezTo>
                      <a:pt x="9687" y="36115"/>
                      <a:pt x="14536" y="38118"/>
                      <a:pt x="19591" y="3811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4E91CC0E-24E9-BBF0-135E-97EC67405239}"/>
                  </a:ext>
                </a:extLst>
              </p:cNvPr>
              <p:cNvSpPr/>
              <p:nvPr/>
            </p:nvSpPr>
            <p:spPr>
              <a:xfrm>
                <a:off x="7992302" y="2867167"/>
                <a:ext cx="38125" cy="38014"/>
              </a:xfrm>
              <a:custGeom>
                <a:avLst/>
                <a:gdLst>
                  <a:gd name="connsiteX0" fmla="*/ 19586 w 38125"/>
                  <a:gd name="connsiteY0" fmla="*/ 38095 h 38014"/>
                  <a:gd name="connsiteX1" fmla="*/ 33065 w 38125"/>
                  <a:gd name="connsiteY1" fmla="*/ 32528 h 38014"/>
                  <a:gd name="connsiteX2" fmla="*/ 38649 w 38125"/>
                  <a:gd name="connsiteY2" fmla="*/ 19087 h 38014"/>
                  <a:gd name="connsiteX3" fmla="*/ 33065 w 38125"/>
                  <a:gd name="connsiteY3" fmla="*/ 5647 h 38014"/>
                  <a:gd name="connsiteX4" fmla="*/ 19586 w 38125"/>
                  <a:gd name="connsiteY4" fmla="*/ 80 h 38014"/>
                  <a:gd name="connsiteX5" fmla="*/ 6107 w 38125"/>
                  <a:gd name="connsiteY5" fmla="*/ 5647 h 38014"/>
                  <a:gd name="connsiteX6" fmla="*/ 523 w 38125"/>
                  <a:gd name="connsiteY6" fmla="*/ 19087 h 38014"/>
                  <a:gd name="connsiteX7" fmla="*/ 6107 w 38125"/>
                  <a:gd name="connsiteY7" fmla="*/ 32528 h 38014"/>
                  <a:gd name="connsiteX8" fmla="*/ 19586 w 38125"/>
                  <a:gd name="connsiteY8" fmla="*/ 3809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6" y="38095"/>
                    </a:moveTo>
                    <a:cubicBezTo>
                      <a:pt x="24642" y="38095"/>
                      <a:pt x="29491" y="36092"/>
                      <a:pt x="33065" y="32528"/>
                    </a:cubicBezTo>
                    <a:cubicBezTo>
                      <a:pt x="36640" y="28963"/>
                      <a:pt x="38649" y="24128"/>
                      <a:pt x="38649" y="19087"/>
                    </a:cubicBezTo>
                    <a:cubicBezTo>
                      <a:pt x="38649" y="14047"/>
                      <a:pt x="36640" y="9212"/>
                      <a:pt x="33065" y="5647"/>
                    </a:cubicBezTo>
                    <a:cubicBezTo>
                      <a:pt x="29491" y="2083"/>
                      <a:pt x="24642" y="80"/>
                      <a:pt x="19586" y="80"/>
                    </a:cubicBezTo>
                    <a:cubicBezTo>
                      <a:pt x="14530" y="80"/>
                      <a:pt x="9681" y="2083"/>
                      <a:pt x="6107" y="5647"/>
                    </a:cubicBezTo>
                    <a:cubicBezTo>
                      <a:pt x="2532" y="9212"/>
                      <a:pt x="523" y="14047"/>
                      <a:pt x="523" y="19087"/>
                    </a:cubicBezTo>
                    <a:cubicBezTo>
                      <a:pt x="523" y="24128"/>
                      <a:pt x="2532" y="28963"/>
                      <a:pt x="6107" y="32528"/>
                    </a:cubicBezTo>
                    <a:cubicBezTo>
                      <a:pt x="9681" y="36092"/>
                      <a:pt x="14530" y="38095"/>
                      <a:pt x="19586" y="38095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1716AF86-AAB7-79C4-4058-52442817B256}"/>
                  </a:ext>
                </a:extLst>
              </p:cNvPr>
              <p:cNvSpPr/>
              <p:nvPr/>
            </p:nvSpPr>
            <p:spPr>
              <a:xfrm>
                <a:off x="8062262" y="2769521"/>
                <a:ext cx="38125" cy="38014"/>
              </a:xfrm>
              <a:custGeom>
                <a:avLst/>
                <a:gdLst>
                  <a:gd name="connsiteX0" fmla="*/ 19592 w 38125"/>
                  <a:gd name="connsiteY0" fmla="*/ 38087 h 38014"/>
                  <a:gd name="connsiteX1" fmla="*/ 33071 w 38125"/>
                  <a:gd name="connsiteY1" fmla="*/ 32520 h 38014"/>
                  <a:gd name="connsiteX2" fmla="*/ 38654 w 38125"/>
                  <a:gd name="connsiteY2" fmla="*/ 19080 h 38014"/>
                  <a:gd name="connsiteX3" fmla="*/ 33071 w 38125"/>
                  <a:gd name="connsiteY3" fmla="*/ 5639 h 38014"/>
                  <a:gd name="connsiteX4" fmla="*/ 19592 w 38125"/>
                  <a:gd name="connsiteY4" fmla="*/ 72 h 38014"/>
                  <a:gd name="connsiteX5" fmla="*/ 6112 w 38125"/>
                  <a:gd name="connsiteY5" fmla="*/ 5639 h 38014"/>
                  <a:gd name="connsiteX6" fmla="*/ 529 w 38125"/>
                  <a:gd name="connsiteY6" fmla="*/ 19080 h 38014"/>
                  <a:gd name="connsiteX7" fmla="*/ 6112 w 38125"/>
                  <a:gd name="connsiteY7" fmla="*/ 32520 h 38014"/>
                  <a:gd name="connsiteX8" fmla="*/ 19592 w 38125"/>
                  <a:gd name="connsiteY8" fmla="*/ 3808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2" y="38087"/>
                    </a:moveTo>
                    <a:cubicBezTo>
                      <a:pt x="24647" y="38087"/>
                      <a:pt x="29496" y="36084"/>
                      <a:pt x="33071" y="32520"/>
                    </a:cubicBezTo>
                    <a:cubicBezTo>
                      <a:pt x="36646" y="28956"/>
                      <a:pt x="38654" y="24121"/>
                      <a:pt x="38654" y="19080"/>
                    </a:cubicBezTo>
                    <a:cubicBezTo>
                      <a:pt x="38654" y="14039"/>
                      <a:pt x="36646" y="9204"/>
                      <a:pt x="33071" y="5639"/>
                    </a:cubicBezTo>
                    <a:cubicBezTo>
                      <a:pt x="29496" y="2075"/>
                      <a:pt x="24647" y="72"/>
                      <a:pt x="19592" y="72"/>
                    </a:cubicBezTo>
                    <a:cubicBezTo>
                      <a:pt x="14536" y="72"/>
                      <a:pt x="9687" y="2075"/>
                      <a:pt x="6112" y="5639"/>
                    </a:cubicBezTo>
                    <a:cubicBezTo>
                      <a:pt x="2537" y="9204"/>
                      <a:pt x="529" y="14039"/>
                      <a:pt x="529" y="19080"/>
                    </a:cubicBezTo>
                    <a:cubicBezTo>
                      <a:pt x="529" y="24121"/>
                      <a:pt x="2537" y="28956"/>
                      <a:pt x="6112" y="32520"/>
                    </a:cubicBezTo>
                    <a:cubicBezTo>
                      <a:pt x="9687" y="36084"/>
                      <a:pt x="14536" y="38087"/>
                      <a:pt x="19592" y="38087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65C7F2AC-8EC6-5F98-5B30-431A21EA57A7}"/>
                  </a:ext>
                </a:extLst>
              </p:cNvPr>
              <p:cNvSpPr/>
              <p:nvPr/>
            </p:nvSpPr>
            <p:spPr>
              <a:xfrm>
                <a:off x="8130355" y="3059747"/>
                <a:ext cx="38125" cy="38014"/>
              </a:xfrm>
              <a:custGeom>
                <a:avLst/>
                <a:gdLst>
                  <a:gd name="connsiteX0" fmla="*/ 19597 w 38125"/>
                  <a:gd name="connsiteY0" fmla="*/ 38110 h 38014"/>
                  <a:gd name="connsiteX1" fmla="*/ 33076 w 38125"/>
                  <a:gd name="connsiteY1" fmla="*/ 32543 h 38014"/>
                  <a:gd name="connsiteX2" fmla="*/ 38660 w 38125"/>
                  <a:gd name="connsiteY2" fmla="*/ 19103 h 38014"/>
                  <a:gd name="connsiteX3" fmla="*/ 33076 w 38125"/>
                  <a:gd name="connsiteY3" fmla="*/ 5662 h 38014"/>
                  <a:gd name="connsiteX4" fmla="*/ 19597 w 38125"/>
                  <a:gd name="connsiteY4" fmla="*/ 95 h 38014"/>
                  <a:gd name="connsiteX5" fmla="*/ 6117 w 38125"/>
                  <a:gd name="connsiteY5" fmla="*/ 5662 h 38014"/>
                  <a:gd name="connsiteX6" fmla="*/ 534 w 38125"/>
                  <a:gd name="connsiteY6" fmla="*/ 19103 h 38014"/>
                  <a:gd name="connsiteX7" fmla="*/ 6117 w 38125"/>
                  <a:gd name="connsiteY7" fmla="*/ 32543 h 38014"/>
                  <a:gd name="connsiteX8" fmla="*/ 19597 w 38125"/>
                  <a:gd name="connsiteY8" fmla="*/ 3811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7" y="38110"/>
                    </a:moveTo>
                    <a:cubicBezTo>
                      <a:pt x="24652" y="38110"/>
                      <a:pt x="29502" y="36107"/>
                      <a:pt x="33076" y="32543"/>
                    </a:cubicBezTo>
                    <a:cubicBezTo>
                      <a:pt x="36651" y="28979"/>
                      <a:pt x="38660" y="24144"/>
                      <a:pt x="38660" y="19103"/>
                    </a:cubicBezTo>
                    <a:cubicBezTo>
                      <a:pt x="38660" y="14062"/>
                      <a:pt x="36651" y="9227"/>
                      <a:pt x="33076" y="5662"/>
                    </a:cubicBezTo>
                    <a:cubicBezTo>
                      <a:pt x="29502" y="2098"/>
                      <a:pt x="24652" y="95"/>
                      <a:pt x="19597" y="95"/>
                    </a:cubicBezTo>
                    <a:cubicBezTo>
                      <a:pt x="14541" y="95"/>
                      <a:pt x="9692" y="2098"/>
                      <a:pt x="6117" y="5662"/>
                    </a:cubicBezTo>
                    <a:cubicBezTo>
                      <a:pt x="2543" y="9227"/>
                      <a:pt x="534" y="14062"/>
                      <a:pt x="534" y="19103"/>
                    </a:cubicBezTo>
                    <a:cubicBezTo>
                      <a:pt x="534" y="24144"/>
                      <a:pt x="2543" y="28979"/>
                      <a:pt x="6117" y="32543"/>
                    </a:cubicBezTo>
                    <a:cubicBezTo>
                      <a:pt x="9692" y="36107"/>
                      <a:pt x="14541" y="38110"/>
                      <a:pt x="19597" y="38110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22D0AFC1-4243-6CDA-DF08-53E90F01C76B}"/>
                  </a:ext>
                </a:extLst>
              </p:cNvPr>
              <p:cNvSpPr/>
              <p:nvPr/>
            </p:nvSpPr>
            <p:spPr>
              <a:xfrm>
                <a:off x="8096918" y="2553340"/>
                <a:ext cx="38125" cy="38014"/>
              </a:xfrm>
              <a:custGeom>
                <a:avLst/>
                <a:gdLst>
                  <a:gd name="connsiteX0" fmla="*/ 19594 w 38125"/>
                  <a:gd name="connsiteY0" fmla="*/ 38070 h 38014"/>
                  <a:gd name="connsiteX1" fmla="*/ 33074 w 38125"/>
                  <a:gd name="connsiteY1" fmla="*/ 32503 h 38014"/>
                  <a:gd name="connsiteX2" fmla="*/ 38657 w 38125"/>
                  <a:gd name="connsiteY2" fmla="*/ 19063 h 38014"/>
                  <a:gd name="connsiteX3" fmla="*/ 33074 w 38125"/>
                  <a:gd name="connsiteY3" fmla="*/ 5622 h 38014"/>
                  <a:gd name="connsiteX4" fmla="*/ 19594 w 38125"/>
                  <a:gd name="connsiteY4" fmla="*/ 55 h 38014"/>
                  <a:gd name="connsiteX5" fmla="*/ 6115 w 38125"/>
                  <a:gd name="connsiteY5" fmla="*/ 5622 h 38014"/>
                  <a:gd name="connsiteX6" fmla="*/ 531 w 38125"/>
                  <a:gd name="connsiteY6" fmla="*/ 19063 h 38014"/>
                  <a:gd name="connsiteX7" fmla="*/ 6115 w 38125"/>
                  <a:gd name="connsiteY7" fmla="*/ 32503 h 38014"/>
                  <a:gd name="connsiteX8" fmla="*/ 19594 w 38125"/>
                  <a:gd name="connsiteY8" fmla="*/ 3807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4" y="38070"/>
                    </a:moveTo>
                    <a:cubicBezTo>
                      <a:pt x="24650" y="38070"/>
                      <a:pt x="29499" y="36067"/>
                      <a:pt x="33074" y="32503"/>
                    </a:cubicBezTo>
                    <a:cubicBezTo>
                      <a:pt x="36648" y="28939"/>
                      <a:pt x="38657" y="24104"/>
                      <a:pt x="38657" y="19063"/>
                    </a:cubicBezTo>
                    <a:cubicBezTo>
                      <a:pt x="38657" y="14022"/>
                      <a:pt x="36648" y="9187"/>
                      <a:pt x="33074" y="5622"/>
                    </a:cubicBezTo>
                    <a:cubicBezTo>
                      <a:pt x="29499" y="2058"/>
                      <a:pt x="24650" y="55"/>
                      <a:pt x="19594" y="55"/>
                    </a:cubicBezTo>
                    <a:cubicBezTo>
                      <a:pt x="14539" y="55"/>
                      <a:pt x="9690" y="2058"/>
                      <a:pt x="6115" y="5622"/>
                    </a:cubicBezTo>
                    <a:cubicBezTo>
                      <a:pt x="2540" y="9187"/>
                      <a:pt x="531" y="14022"/>
                      <a:pt x="531" y="19063"/>
                    </a:cubicBezTo>
                    <a:cubicBezTo>
                      <a:pt x="531" y="24104"/>
                      <a:pt x="2540" y="28939"/>
                      <a:pt x="6115" y="32503"/>
                    </a:cubicBezTo>
                    <a:cubicBezTo>
                      <a:pt x="9690" y="36067"/>
                      <a:pt x="14539" y="38070"/>
                      <a:pt x="19594" y="38070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8822E44C-F042-87CB-581C-3CB6D5CFE49B}"/>
                  </a:ext>
                </a:extLst>
              </p:cNvPr>
              <p:cNvSpPr/>
              <p:nvPr/>
            </p:nvSpPr>
            <p:spPr>
              <a:xfrm>
                <a:off x="8249586" y="2537182"/>
                <a:ext cx="38125" cy="38014"/>
              </a:xfrm>
              <a:custGeom>
                <a:avLst/>
                <a:gdLst>
                  <a:gd name="connsiteX0" fmla="*/ 19606 w 38125"/>
                  <a:gd name="connsiteY0" fmla="*/ 38069 h 38014"/>
                  <a:gd name="connsiteX1" fmla="*/ 33086 w 38125"/>
                  <a:gd name="connsiteY1" fmla="*/ 32502 h 38014"/>
                  <a:gd name="connsiteX2" fmla="*/ 38669 w 38125"/>
                  <a:gd name="connsiteY2" fmla="*/ 19061 h 38014"/>
                  <a:gd name="connsiteX3" fmla="*/ 33086 w 38125"/>
                  <a:gd name="connsiteY3" fmla="*/ 5621 h 38014"/>
                  <a:gd name="connsiteX4" fmla="*/ 19606 w 38125"/>
                  <a:gd name="connsiteY4" fmla="*/ 54 h 38014"/>
                  <a:gd name="connsiteX5" fmla="*/ 6127 w 38125"/>
                  <a:gd name="connsiteY5" fmla="*/ 5621 h 38014"/>
                  <a:gd name="connsiteX6" fmla="*/ 543 w 38125"/>
                  <a:gd name="connsiteY6" fmla="*/ 19061 h 38014"/>
                  <a:gd name="connsiteX7" fmla="*/ 6127 w 38125"/>
                  <a:gd name="connsiteY7" fmla="*/ 32502 h 38014"/>
                  <a:gd name="connsiteX8" fmla="*/ 19606 w 38125"/>
                  <a:gd name="connsiteY8" fmla="*/ 3806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6" y="38069"/>
                    </a:moveTo>
                    <a:cubicBezTo>
                      <a:pt x="24662" y="38069"/>
                      <a:pt x="29511" y="36066"/>
                      <a:pt x="33086" y="32502"/>
                    </a:cubicBezTo>
                    <a:cubicBezTo>
                      <a:pt x="36660" y="28937"/>
                      <a:pt x="38669" y="24102"/>
                      <a:pt x="38669" y="19061"/>
                    </a:cubicBezTo>
                    <a:cubicBezTo>
                      <a:pt x="38669" y="14021"/>
                      <a:pt x="36660" y="9186"/>
                      <a:pt x="33086" y="5621"/>
                    </a:cubicBezTo>
                    <a:cubicBezTo>
                      <a:pt x="29511" y="2057"/>
                      <a:pt x="24662" y="54"/>
                      <a:pt x="19606" y="54"/>
                    </a:cubicBezTo>
                    <a:cubicBezTo>
                      <a:pt x="14551" y="54"/>
                      <a:pt x="9702" y="2057"/>
                      <a:pt x="6127" y="5621"/>
                    </a:cubicBezTo>
                    <a:cubicBezTo>
                      <a:pt x="2552" y="9186"/>
                      <a:pt x="543" y="14021"/>
                      <a:pt x="543" y="19061"/>
                    </a:cubicBezTo>
                    <a:cubicBezTo>
                      <a:pt x="543" y="24102"/>
                      <a:pt x="2552" y="28937"/>
                      <a:pt x="6127" y="32502"/>
                    </a:cubicBezTo>
                    <a:cubicBezTo>
                      <a:pt x="9702" y="36066"/>
                      <a:pt x="14551" y="38069"/>
                      <a:pt x="19606" y="38069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E73E5C3D-4054-AD19-C9AB-6193C76B640B}"/>
                  </a:ext>
                </a:extLst>
              </p:cNvPr>
              <p:cNvSpPr/>
              <p:nvPr/>
            </p:nvSpPr>
            <p:spPr>
              <a:xfrm>
                <a:off x="8285665" y="2300342"/>
                <a:ext cx="38125" cy="38014"/>
              </a:xfrm>
              <a:custGeom>
                <a:avLst/>
                <a:gdLst>
                  <a:gd name="connsiteX0" fmla="*/ 19609 w 38125"/>
                  <a:gd name="connsiteY0" fmla="*/ 38050 h 38014"/>
                  <a:gd name="connsiteX1" fmla="*/ 33089 w 38125"/>
                  <a:gd name="connsiteY1" fmla="*/ 32483 h 38014"/>
                  <a:gd name="connsiteX2" fmla="*/ 38672 w 38125"/>
                  <a:gd name="connsiteY2" fmla="*/ 19043 h 38014"/>
                  <a:gd name="connsiteX3" fmla="*/ 33089 w 38125"/>
                  <a:gd name="connsiteY3" fmla="*/ 5602 h 38014"/>
                  <a:gd name="connsiteX4" fmla="*/ 19609 w 38125"/>
                  <a:gd name="connsiteY4" fmla="*/ 35 h 38014"/>
                  <a:gd name="connsiteX5" fmla="*/ 6130 w 38125"/>
                  <a:gd name="connsiteY5" fmla="*/ 5602 h 38014"/>
                  <a:gd name="connsiteX6" fmla="*/ 546 w 38125"/>
                  <a:gd name="connsiteY6" fmla="*/ 19043 h 38014"/>
                  <a:gd name="connsiteX7" fmla="*/ 6130 w 38125"/>
                  <a:gd name="connsiteY7" fmla="*/ 32483 h 38014"/>
                  <a:gd name="connsiteX8" fmla="*/ 19609 w 38125"/>
                  <a:gd name="connsiteY8" fmla="*/ 3805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9" y="38050"/>
                    </a:moveTo>
                    <a:cubicBezTo>
                      <a:pt x="24665" y="38050"/>
                      <a:pt x="29514" y="36047"/>
                      <a:pt x="33089" y="32483"/>
                    </a:cubicBezTo>
                    <a:cubicBezTo>
                      <a:pt x="36663" y="28919"/>
                      <a:pt x="38672" y="24084"/>
                      <a:pt x="38672" y="19043"/>
                    </a:cubicBezTo>
                    <a:cubicBezTo>
                      <a:pt x="38672" y="14002"/>
                      <a:pt x="36663" y="9167"/>
                      <a:pt x="33089" y="5602"/>
                    </a:cubicBezTo>
                    <a:cubicBezTo>
                      <a:pt x="29514" y="2038"/>
                      <a:pt x="24665" y="35"/>
                      <a:pt x="19609" y="35"/>
                    </a:cubicBezTo>
                    <a:cubicBezTo>
                      <a:pt x="14554" y="35"/>
                      <a:pt x="9704" y="2038"/>
                      <a:pt x="6130" y="5602"/>
                    </a:cubicBezTo>
                    <a:cubicBezTo>
                      <a:pt x="2555" y="9167"/>
                      <a:pt x="546" y="14002"/>
                      <a:pt x="546" y="19043"/>
                    </a:cubicBezTo>
                    <a:cubicBezTo>
                      <a:pt x="546" y="24084"/>
                      <a:pt x="2555" y="28919"/>
                      <a:pt x="6130" y="32483"/>
                    </a:cubicBezTo>
                    <a:cubicBezTo>
                      <a:pt x="9704" y="36047"/>
                      <a:pt x="14554" y="38050"/>
                      <a:pt x="19609" y="38050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486A5D36-DA9B-8D85-21B6-418678C9376C}"/>
                  </a:ext>
                </a:extLst>
              </p:cNvPr>
              <p:cNvSpPr/>
              <p:nvPr/>
            </p:nvSpPr>
            <p:spPr>
              <a:xfrm>
                <a:off x="8550892" y="2472732"/>
                <a:ext cx="38125" cy="38014"/>
              </a:xfrm>
              <a:custGeom>
                <a:avLst/>
                <a:gdLst>
                  <a:gd name="connsiteX0" fmla="*/ 19630 w 38125"/>
                  <a:gd name="connsiteY0" fmla="*/ 38064 h 38014"/>
                  <a:gd name="connsiteX1" fmla="*/ 33109 w 38125"/>
                  <a:gd name="connsiteY1" fmla="*/ 32497 h 38014"/>
                  <a:gd name="connsiteX2" fmla="*/ 38693 w 38125"/>
                  <a:gd name="connsiteY2" fmla="*/ 19056 h 38014"/>
                  <a:gd name="connsiteX3" fmla="*/ 33109 w 38125"/>
                  <a:gd name="connsiteY3" fmla="*/ 5616 h 38014"/>
                  <a:gd name="connsiteX4" fmla="*/ 19630 w 38125"/>
                  <a:gd name="connsiteY4" fmla="*/ 49 h 38014"/>
                  <a:gd name="connsiteX5" fmla="*/ 6151 w 38125"/>
                  <a:gd name="connsiteY5" fmla="*/ 5616 h 38014"/>
                  <a:gd name="connsiteX6" fmla="*/ 567 w 38125"/>
                  <a:gd name="connsiteY6" fmla="*/ 19056 h 38014"/>
                  <a:gd name="connsiteX7" fmla="*/ 6151 w 38125"/>
                  <a:gd name="connsiteY7" fmla="*/ 32497 h 38014"/>
                  <a:gd name="connsiteX8" fmla="*/ 19630 w 38125"/>
                  <a:gd name="connsiteY8" fmla="*/ 3806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30" y="38064"/>
                    </a:moveTo>
                    <a:cubicBezTo>
                      <a:pt x="24685" y="38064"/>
                      <a:pt x="29535" y="36061"/>
                      <a:pt x="33109" y="32497"/>
                    </a:cubicBezTo>
                    <a:cubicBezTo>
                      <a:pt x="36684" y="28932"/>
                      <a:pt x="38693" y="24097"/>
                      <a:pt x="38693" y="19056"/>
                    </a:cubicBezTo>
                    <a:cubicBezTo>
                      <a:pt x="38693" y="14016"/>
                      <a:pt x="36684" y="9180"/>
                      <a:pt x="33109" y="5616"/>
                    </a:cubicBezTo>
                    <a:cubicBezTo>
                      <a:pt x="29535" y="2052"/>
                      <a:pt x="24685" y="49"/>
                      <a:pt x="19630" y="49"/>
                    </a:cubicBezTo>
                    <a:cubicBezTo>
                      <a:pt x="14574" y="49"/>
                      <a:pt x="9725" y="2052"/>
                      <a:pt x="6151" y="5616"/>
                    </a:cubicBezTo>
                    <a:cubicBezTo>
                      <a:pt x="2576" y="9180"/>
                      <a:pt x="567" y="14016"/>
                      <a:pt x="567" y="19056"/>
                    </a:cubicBezTo>
                    <a:cubicBezTo>
                      <a:pt x="567" y="24097"/>
                      <a:pt x="2576" y="28932"/>
                      <a:pt x="6151" y="32497"/>
                    </a:cubicBezTo>
                    <a:cubicBezTo>
                      <a:pt x="9725" y="36061"/>
                      <a:pt x="14574" y="38064"/>
                      <a:pt x="19630" y="38064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040FD2B7-8A68-746C-690C-A86D3B67E74A}"/>
                  </a:ext>
                </a:extLst>
              </p:cNvPr>
              <p:cNvSpPr/>
              <p:nvPr/>
            </p:nvSpPr>
            <p:spPr>
              <a:xfrm>
                <a:off x="8429920" y="2299369"/>
                <a:ext cx="38125" cy="38014"/>
              </a:xfrm>
              <a:custGeom>
                <a:avLst/>
                <a:gdLst>
                  <a:gd name="connsiteX0" fmla="*/ 19620 w 38125"/>
                  <a:gd name="connsiteY0" fmla="*/ 38050 h 38014"/>
                  <a:gd name="connsiteX1" fmla="*/ 33100 w 38125"/>
                  <a:gd name="connsiteY1" fmla="*/ 32483 h 38014"/>
                  <a:gd name="connsiteX2" fmla="*/ 38683 w 38125"/>
                  <a:gd name="connsiteY2" fmla="*/ 19043 h 38014"/>
                  <a:gd name="connsiteX3" fmla="*/ 33100 w 38125"/>
                  <a:gd name="connsiteY3" fmla="*/ 5602 h 38014"/>
                  <a:gd name="connsiteX4" fmla="*/ 19620 w 38125"/>
                  <a:gd name="connsiteY4" fmla="*/ 35 h 38014"/>
                  <a:gd name="connsiteX5" fmla="*/ 6141 w 38125"/>
                  <a:gd name="connsiteY5" fmla="*/ 5602 h 38014"/>
                  <a:gd name="connsiteX6" fmla="*/ 558 w 38125"/>
                  <a:gd name="connsiteY6" fmla="*/ 19043 h 38014"/>
                  <a:gd name="connsiteX7" fmla="*/ 6141 w 38125"/>
                  <a:gd name="connsiteY7" fmla="*/ 32483 h 38014"/>
                  <a:gd name="connsiteX8" fmla="*/ 19620 w 38125"/>
                  <a:gd name="connsiteY8" fmla="*/ 3805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20" y="38050"/>
                    </a:moveTo>
                    <a:cubicBezTo>
                      <a:pt x="24676" y="38050"/>
                      <a:pt x="29525" y="36047"/>
                      <a:pt x="33100" y="32483"/>
                    </a:cubicBezTo>
                    <a:cubicBezTo>
                      <a:pt x="36675" y="28919"/>
                      <a:pt x="38683" y="24084"/>
                      <a:pt x="38683" y="19043"/>
                    </a:cubicBezTo>
                    <a:cubicBezTo>
                      <a:pt x="38683" y="14002"/>
                      <a:pt x="36675" y="9167"/>
                      <a:pt x="33100" y="5602"/>
                    </a:cubicBezTo>
                    <a:cubicBezTo>
                      <a:pt x="29525" y="2038"/>
                      <a:pt x="24676" y="35"/>
                      <a:pt x="19620" y="35"/>
                    </a:cubicBezTo>
                    <a:cubicBezTo>
                      <a:pt x="14565" y="35"/>
                      <a:pt x="9716" y="2038"/>
                      <a:pt x="6141" y="5602"/>
                    </a:cubicBezTo>
                    <a:cubicBezTo>
                      <a:pt x="2566" y="9167"/>
                      <a:pt x="558" y="14002"/>
                      <a:pt x="558" y="19043"/>
                    </a:cubicBezTo>
                    <a:cubicBezTo>
                      <a:pt x="558" y="24084"/>
                      <a:pt x="2566" y="28919"/>
                      <a:pt x="6141" y="32483"/>
                    </a:cubicBezTo>
                    <a:cubicBezTo>
                      <a:pt x="9716" y="36047"/>
                      <a:pt x="14565" y="38050"/>
                      <a:pt x="19620" y="38050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DE4BF654-1198-8E03-AD05-73CFD6A72CE2}"/>
                  </a:ext>
                </a:extLst>
              </p:cNvPr>
              <p:cNvSpPr/>
              <p:nvPr/>
            </p:nvSpPr>
            <p:spPr>
              <a:xfrm>
                <a:off x="8115765" y="2872424"/>
                <a:ext cx="38125" cy="38014"/>
              </a:xfrm>
              <a:custGeom>
                <a:avLst/>
                <a:gdLst>
                  <a:gd name="connsiteX0" fmla="*/ 19596 w 38125"/>
                  <a:gd name="connsiteY0" fmla="*/ 38095 h 38014"/>
                  <a:gd name="connsiteX1" fmla="*/ 33075 w 38125"/>
                  <a:gd name="connsiteY1" fmla="*/ 32528 h 38014"/>
                  <a:gd name="connsiteX2" fmla="*/ 38659 w 38125"/>
                  <a:gd name="connsiteY2" fmla="*/ 19088 h 38014"/>
                  <a:gd name="connsiteX3" fmla="*/ 33075 w 38125"/>
                  <a:gd name="connsiteY3" fmla="*/ 5648 h 38014"/>
                  <a:gd name="connsiteX4" fmla="*/ 19596 w 38125"/>
                  <a:gd name="connsiteY4" fmla="*/ 80 h 38014"/>
                  <a:gd name="connsiteX5" fmla="*/ 6116 w 38125"/>
                  <a:gd name="connsiteY5" fmla="*/ 5648 h 38014"/>
                  <a:gd name="connsiteX6" fmla="*/ 533 w 38125"/>
                  <a:gd name="connsiteY6" fmla="*/ 19088 h 38014"/>
                  <a:gd name="connsiteX7" fmla="*/ 6116 w 38125"/>
                  <a:gd name="connsiteY7" fmla="*/ 32528 h 38014"/>
                  <a:gd name="connsiteX8" fmla="*/ 19596 w 38125"/>
                  <a:gd name="connsiteY8" fmla="*/ 3809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6" y="38095"/>
                    </a:moveTo>
                    <a:cubicBezTo>
                      <a:pt x="24651" y="38095"/>
                      <a:pt x="29500" y="36093"/>
                      <a:pt x="33075" y="32528"/>
                    </a:cubicBezTo>
                    <a:cubicBezTo>
                      <a:pt x="36650" y="28964"/>
                      <a:pt x="38659" y="24129"/>
                      <a:pt x="38659" y="19088"/>
                    </a:cubicBezTo>
                    <a:cubicBezTo>
                      <a:pt x="38659" y="14047"/>
                      <a:pt x="36650" y="9212"/>
                      <a:pt x="33075" y="5648"/>
                    </a:cubicBezTo>
                    <a:cubicBezTo>
                      <a:pt x="29500" y="2083"/>
                      <a:pt x="24651" y="80"/>
                      <a:pt x="19596" y="80"/>
                    </a:cubicBezTo>
                    <a:cubicBezTo>
                      <a:pt x="14540" y="80"/>
                      <a:pt x="9691" y="2083"/>
                      <a:pt x="6116" y="5648"/>
                    </a:cubicBezTo>
                    <a:cubicBezTo>
                      <a:pt x="2542" y="9212"/>
                      <a:pt x="533" y="14047"/>
                      <a:pt x="533" y="19088"/>
                    </a:cubicBezTo>
                    <a:cubicBezTo>
                      <a:pt x="533" y="24129"/>
                      <a:pt x="2542" y="28964"/>
                      <a:pt x="6116" y="32528"/>
                    </a:cubicBezTo>
                    <a:cubicBezTo>
                      <a:pt x="9691" y="36093"/>
                      <a:pt x="14540" y="38095"/>
                      <a:pt x="19596" y="38095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FA39E02F-2800-4706-3815-8782FD94B67E}"/>
                  </a:ext>
                </a:extLst>
              </p:cNvPr>
              <p:cNvSpPr/>
              <p:nvPr/>
            </p:nvSpPr>
            <p:spPr>
              <a:xfrm>
                <a:off x="8210838" y="2973774"/>
                <a:ext cx="38125" cy="38014"/>
              </a:xfrm>
              <a:custGeom>
                <a:avLst/>
                <a:gdLst>
                  <a:gd name="connsiteX0" fmla="*/ 19603 w 38125"/>
                  <a:gd name="connsiteY0" fmla="*/ 38103 h 38014"/>
                  <a:gd name="connsiteX1" fmla="*/ 33083 w 38125"/>
                  <a:gd name="connsiteY1" fmla="*/ 32536 h 38014"/>
                  <a:gd name="connsiteX2" fmla="*/ 38666 w 38125"/>
                  <a:gd name="connsiteY2" fmla="*/ 19096 h 38014"/>
                  <a:gd name="connsiteX3" fmla="*/ 33083 w 38125"/>
                  <a:gd name="connsiteY3" fmla="*/ 5656 h 38014"/>
                  <a:gd name="connsiteX4" fmla="*/ 19603 w 38125"/>
                  <a:gd name="connsiteY4" fmla="*/ 88 h 38014"/>
                  <a:gd name="connsiteX5" fmla="*/ 6124 w 38125"/>
                  <a:gd name="connsiteY5" fmla="*/ 5656 h 38014"/>
                  <a:gd name="connsiteX6" fmla="*/ 540 w 38125"/>
                  <a:gd name="connsiteY6" fmla="*/ 19096 h 38014"/>
                  <a:gd name="connsiteX7" fmla="*/ 6124 w 38125"/>
                  <a:gd name="connsiteY7" fmla="*/ 32536 h 38014"/>
                  <a:gd name="connsiteX8" fmla="*/ 19603 w 38125"/>
                  <a:gd name="connsiteY8" fmla="*/ 3810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3" y="38103"/>
                    </a:moveTo>
                    <a:cubicBezTo>
                      <a:pt x="24659" y="38103"/>
                      <a:pt x="29508" y="36101"/>
                      <a:pt x="33083" y="32536"/>
                    </a:cubicBezTo>
                    <a:cubicBezTo>
                      <a:pt x="36657" y="28972"/>
                      <a:pt x="38666" y="24137"/>
                      <a:pt x="38666" y="19096"/>
                    </a:cubicBezTo>
                    <a:cubicBezTo>
                      <a:pt x="38666" y="14055"/>
                      <a:pt x="36657" y="9220"/>
                      <a:pt x="33083" y="5656"/>
                    </a:cubicBezTo>
                    <a:cubicBezTo>
                      <a:pt x="29508" y="2091"/>
                      <a:pt x="24659" y="88"/>
                      <a:pt x="19603" y="88"/>
                    </a:cubicBezTo>
                    <a:cubicBezTo>
                      <a:pt x="14548" y="88"/>
                      <a:pt x="9699" y="2091"/>
                      <a:pt x="6124" y="5656"/>
                    </a:cubicBezTo>
                    <a:cubicBezTo>
                      <a:pt x="2549" y="9220"/>
                      <a:pt x="540" y="14055"/>
                      <a:pt x="540" y="19096"/>
                    </a:cubicBezTo>
                    <a:cubicBezTo>
                      <a:pt x="540" y="24137"/>
                      <a:pt x="2549" y="28972"/>
                      <a:pt x="6124" y="32536"/>
                    </a:cubicBezTo>
                    <a:cubicBezTo>
                      <a:pt x="9699" y="36101"/>
                      <a:pt x="14548" y="38103"/>
                      <a:pt x="19603" y="38103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0" name="Freeform: Shape 429">
                <a:extLst>
                  <a:ext uri="{FF2B5EF4-FFF2-40B4-BE49-F238E27FC236}">
                    <a16:creationId xmlns:a16="http://schemas.microsoft.com/office/drawing/2014/main" id="{86FD7DCA-E229-EDA4-0AB1-7E980DAC7A8D}"/>
                  </a:ext>
                </a:extLst>
              </p:cNvPr>
              <p:cNvSpPr/>
              <p:nvPr/>
            </p:nvSpPr>
            <p:spPr>
              <a:xfrm>
                <a:off x="8031775" y="2782004"/>
                <a:ext cx="38125" cy="38014"/>
              </a:xfrm>
              <a:custGeom>
                <a:avLst/>
                <a:gdLst>
                  <a:gd name="connsiteX0" fmla="*/ 19589 w 38125"/>
                  <a:gd name="connsiteY0" fmla="*/ 38088 h 38014"/>
                  <a:gd name="connsiteX1" fmla="*/ 33069 w 38125"/>
                  <a:gd name="connsiteY1" fmla="*/ 32521 h 38014"/>
                  <a:gd name="connsiteX2" fmla="*/ 38652 w 38125"/>
                  <a:gd name="connsiteY2" fmla="*/ 19081 h 38014"/>
                  <a:gd name="connsiteX3" fmla="*/ 33069 w 38125"/>
                  <a:gd name="connsiteY3" fmla="*/ 5640 h 38014"/>
                  <a:gd name="connsiteX4" fmla="*/ 19589 w 38125"/>
                  <a:gd name="connsiteY4" fmla="*/ 73 h 38014"/>
                  <a:gd name="connsiteX5" fmla="*/ 6110 w 38125"/>
                  <a:gd name="connsiteY5" fmla="*/ 5640 h 38014"/>
                  <a:gd name="connsiteX6" fmla="*/ 526 w 38125"/>
                  <a:gd name="connsiteY6" fmla="*/ 19081 h 38014"/>
                  <a:gd name="connsiteX7" fmla="*/ 6110 w 38125"/>
                  <a:gd name="connsiteY7" fmla="*/ 32521 h 38014"/>
                  <a:gd name="connsiteX8" fmla="*/ 19589 w 38125"/>
                  <a:gd name="connsiteY8" fmla="*/ 3808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9" y="38088"/>
                    </a:moveTo>
                    <a:cubicBezTo>
                      <a:pt x="24645" y="38088"/>
                      <a:pt x="29494" y="36085"/>
                      <a:pt x="33069" y="32521"/>
                    </a:cubicBezTo>
                    <a:cubicBezTo>
                      <a:pt x="36643" y="28957"/>
                      <a:pt x="38652" y="24122"/>
                      <a:pt x="38652" y="19081"/>
                    </a:cubicBezTo>
                    <a:cubicBezTo>
                      <a:pt x="38652" y="14040"/>
                      <a:pt x="36643" y="9205"/>
                      <a:pt x="33069" y="5640"/>
                    </a:cubicBezTo>
                    <a:cubicBezTo>
                      <a:pt x="29494" y="2076"/>
                      <a:pt x="24645" y="73"/>
                      <a:pt x="19589" y="73"/>
                    </a:cubicBezTo>
                    <a:cubicBezTo>
                      <a:pt x="14534" y="73"/>
                      <a:pt x="9684" y="2076"/>
                      <a:pt x="6110" y="5640"/>
                    </a:cubicBezTo>
                    <a:cubicBezTo>
                      <a:pt x="2535" y="9205"/>
                      <a:pt x="526" y="14040"/>
                      <a:pt x="526" y="19081"/>
                    </a:cubicBezTo>
                    <a:cubicBezTo>
                      <a:pt x="526" y="24122"/>
                      <a:pt x="2535" y="28957"/>
                      <a:pt x="6110" y="32521"/>
                    </a:cubicBezTo>
                    <a:cubicBezTo>
                      <a:pt x="9684" y="36085"/>
                      <a:pt x="14534" y="38088"/>
                      <a:pt x="19589" y="3808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id="{F3E6F22C-B17C-A180-47B1-56ADFCE4203C}"/>
                  </a:ext>
                </a:extLst>
              </p:cNvPr>
              <p:cNvSpPr/>
              <p:nvPr/>
            </p:nvSpPr>
            <p:spPr>
              <a:xfrm>
                <a:off x="7895552" y="2504441"/>
                <a:ext cx="38125" cy="38014"/>
              </a:xfrm>
              <a:custGeom>
                <a:avLst/>
                <a:gdLst>
                  <a:gd name="connsiteX0" fmla="*/ 19578 w 38125"/>
                  <a:gd name="connsiteY0" fmla="*/ 38066 h 38014"/>
                  <a:gd name="connsiteX1" fmla="*/ 33058 w 38125"/>
                  <a:gd name="connsiteY1" fmla="*/ 32499 h 38014"/>
                  <a:gd name="connsiteX2" fmla="*/ 38641 w 38125"/>
                  <a:gd name="connsiteY2" fmla="*/ 19059 h 38014"/>
                  <a:gd name="connsiteX3" fmla="*/ 33058 w 38125"/>
                  <a:gd name="connsiteY3" fmla="*/ 5619 h 38014"/>
                  <a:gd name="connsiteX4" fmla="*/ 19578 w 38125"/>
                  <a:gd name="connsiteY4" fmla="*/ 51 h 38014"/>
                  <a:gd name="connsiteX5" fmla="*/ 6099 w 38125"/>
                  <a:gd name="connsiteY5" fmla="*/ 5619 h 38014"/>
                  <a:gd name="connsiteX6" fmla="*/ 516 w 38125"/>
                  <a:gd name="connsiteY6" fmla="*/ 19059 h 38014"/>
                  <a:gd name="connsiteX7" fmla="*/ 6099 w 38125"/>
                  <a:gd name="connsiteY7" fmla="*/ 32499 h 38014"/>
                  <a:gd name="connsiteX8" fmla="*/ 19578 w 38125"/>
                  <a:gd name="connsiteY8" fmla="*/ 3806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8" y="38066"/>
                    </a:moveTo>
                    <a:cubicBezTo>
                      <a:pt x="24634" y="38066"/>
                      <a:pt x="29483" y="36064"/>
                      <a:pt x="33058" y="32499"/>
                    </a:cubicBezTo>
                    <a:cubicBezTo>
                      <a:pt x="36633" y="28935"/>
                      <a:pt x="38641" y="24100"/>
                      <a:pt x="38641" y="19059"/>
                    </a:cubicBezTo>
                    <a:cubicBezTo>
                      <a:pt x="38641" y="14018"/>
                      <a:pt x="36633" y="9183"/>
                      <a:pt x="33058" y="5619"/>
                    </a:cubicBezTo>
                    <a:cubicBezTo>
                      <a:pt x="29483" y="2054"/>
                      <a:pt x="24634" y="51"/>
                      <a:pt x="19578" y="51"/>
                    </a:cubicBezTo>
                    <a:cubicBezTo>
                      <a:pt x="14523" y="51"/>
                      <a:pt x="9674" y="2054"/>
                      <a:pt x="6099" y="5619"/>
                    </a:cubicBezTo>
                    <a:cubicBezTo>
                      <a:pt x="2524" y="9183"/>
                      <a:pt x="516" y="14018"/>
                      <a:pt x="516" y="19059"/>
                    </a:cubicBezTo>
                    <a:cubicBezTo>
                      <a:pt x="516" y="24100"/>
                      <a:pt x="2524" y="28935"/>
                      <a:pt x="6099" y="32499"/>
                    </a:cubicBezTo>
                    <a:cubicBezTo>
                      <a:pt x="9674" y="36064"/>
                      <a:pt x="14523" y="38066"/>
                      <a:pt x="19578" y="38066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id="{1C81BB18-EBF5-FB75-1176-7E29338177FA}"/>
                  </a:ext>
                </a:extLst>
              </p:cNvPr>
              <p:cNvSpPr/>
              <p:nvPr/>
            </p:nvSpPr>
            <p:spPr>
              <a:xfrm>
                <a:off x="7996458" y="2665586"/>
                <a:ext cx="38125" cy="38014"/>
              </a:xfrm>
              <a:custGeom>
                <a:avLst/>
                <a:gdLst>
                  <a:gd name="connsiteX0" fmla="*/ 19586 w 38125"/>
                  <a:gd name="connsiteY0" fmla="*/ 38079 h 38014"/>
                  <a:gd name="connsiteX1" fmla="*/ 33066 w 38125"/>
                  <a:gd name="connsiteY1" fmla="*/ 32512 h 38014"/>
                  <a:gd name="connsiteX2" fmla="*/ 38649 w 38125"/>
                  <a:gd name="connsiteY2" fmla="*/ 19072 h 38014"/>
                  <a:gd name="connsiteX3" fmla="*/ 33066 w 38125"/>
                  <a:gd name="connsiteY3" fmla="*/ 5631 h 38014"/>
                  <a:gd name="connsiteX4" fmla="*/ 19586 w 38125"/>
                  <a:gd name="connsiteY4" fmla="*/ 64 h 38014"/>
                  <a:gd name="connsiteX5" fmla="*/ 6107 w 38125"/>
                  <a:gd name="connsiteY5" fmla="*/ 5631 h 38014"/>
                  <a:gd name="connsiteX6" fmla="*/ 524 w 38125"/>
                  <a:gd name="connsiteY6" fmla="*/ 19072 h 38014"/>
                  <a:gd name="connsiteX7" fmla="*/ 6107 w 38125"/>
                  <a:gd name="connsiteY7" fmla="*/ 32512 h 38014"/>
                  <a:gd name="connsiteX8" fmla="*/ 19586 w 38125"/>
                  <a:gd name="connsiteY8" fmla="*/ 3807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6" y="38079"/>
                    </a:moveTo>
                    <a:cubicBezTo>
                      <a:pt x="24642" y="38079"/>
                      <a:pt x="29491" y="36076"/>
                      <a:pt x="33066" y="32512"/>
                    </a:cubicBezTo>
                    <a:cubicBezTo>
                      <a:pt x="36641" y="28947"/>
                      <a:pt x="38649" y="24112"/>
                      <a:pt x="38649" y="19072"/>
                    </a:cubicBezTo>
                    <a:cubicBezTo>
                      <a:pt x="38649" y="14031"/>
                      <a:pt x="36641" y="9196"/>
                      <a:pt x="33066" y="5631"/>
                    </a:cubicBezTo>
                    <a:cubicBezTo>
                      <a:pt x="29491" y="2067"/>
                      <a:pt x="24642" y="64"/>
                      <a:pt x="19586" y="64"/>
                    </a:cubicBezTo>
                    <a:cubicBezTo>
                      <a:pt x="14531" y="64"/>
                      <a:pt x="9682" y="2067"/>
                      <a:pt x="6107" y="5631"/>
                    </a:cubicBezTo>
                    <a:cubicBezTo>
                      <a:pt x="2532" y="9196"/>
                      <a:pt x="524" y="14031"/>
                      <a:pt x="524" y="19072"/>
                    </a:cubicBezTo>
                    <a:cubicBezTo>
                      <a:pt x="524" y="24112"/>
                      <a:pt x="2532" y="28947"/>
                      <a:pt x="6107" y="32512"/>
                    </a:cubicBezTo>
                    <a:cubicBezTo>
                      <a:pt x="9682" y="36076"/>
                      <a:pt x="14531" y="38079"/>
                      <a:pt x="19586" y="38079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7455EC19-4847-0EE4-C4F6-F9F6831B06D7}"/>
                  </a:ext>
                </a:extLst>
              </p:cNvPr>
              <p:cNvSpPr/>
              <p:nvPr/>
            </p:nvSpPr>
            <p:spPr>
              <a:xfrm>
                <a:off x="7956477" y="2747287"/>
                <a:ext cx="38125" cy="38014"/>
              </a:xfrm>
              <a:custGeom>
                <a:avLst/>
                <a:gdLst>
                  <a:gd name="connsiteX0" fmla="*/ 19583 w 38125"/>
                  <a:gd name="connsiteY0" fmla="*/ 38085 h 38014"/>
                  <a:gd name="connsiteX1" fmla="*/ 33063 w 38125"/>
                  <a:gd name="connsiteY1" fmla="*/ 32518 h 38014"/>
                  <a:gd name="connsiteX2" fmla="*/ 38646 w 38125"/>
                  <a:gd name="connsiteY2" fmla="*/ 19078 h 38014"/>
                  <a:gd name="connsiteX3" fmla="*/ 33063 w 38125"/>
                  <a:gd name="connsiteY3" fmla="*/ 5638 h 38014"/>
                  <a:gd name="connsiteX4" fmla="*/ 19583 w 38125"/>
                  <a:gd name="connsiteY4" fmla="*/ 71 h 38014"/>
                  <a:gd name="connsiteX5" fmla="*/ 6104 w 38125"/>
                  <a:gd name="connsiteY5" fmla="*/ 5638 h 38014"/>
                  <a:gd name="connsiteX6" fmla="*/ 520 w 38125"/>
                  <a:gd name="connsiteY6" fmla="*/ 19078 h 38014"/>
                  <a:gd name="connsiteX7" fmla="*/ 6104 w 38125"/>
                  <a:gd name="connsiteY7" fmla="*/ 32518 h 38014"/>
                  <a:gd name="connsiteX8" fmla="*/ 19583 w 38125"/>
                  <a:gd name="connsiteY8" fmla="*/ 3808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3" y="38085"/>
                    </a:moveTo>
                    <a:cubicBezTo>
                      <a:pt x="24639" y="38085"/>
                      <a:pt x="29488" y="36083"/>
                      <a:pt x="33063" y="32518"/>
                    </a:cubicBezTo>
                    <a:cubicBezTo>
                      <a:pt x="36637" y="28954"/>
                      <a:pt x="38646" y="24119"/>
                      <a:pt x="38646" y="19078"/>
                    </a:cubicBezTo>
                    <a:cubicBezTo>
                      <a:pt x="38646" y="14037"/>
                      <a:pt x="36637" y="9202"/>
                      <a:pt x="33063" y="5638"/>
                    </a:cubicBezTo>
                    <a:cubicBezTo>
                      <a:pt x="29488" y="2073"/>
                      <a:pt x="24639" y="71"/>
                      <a:pt x="19583" y="71"/>
                    </a:cubicBezTo>
                    <a:cubicBezTo>
                      <a:pt x="14528" y="71"/>
                      <a:pt x="9679" y="2073"/>
                      <a:pt x="6104" y="5638"/>
                    </a:cubicBezTo>
                    <a:cubicBezTo>
                      <a:pt x="2529" y="9202"/>
                      <a:pt x="520" y="14037"/>
                      <a:pt x="520" y="19078"/>
                    </a:cubicBezTo>
                    <a:cubicBezTo>
                      <a:pt x="520" y="24119"/>
                      <a:pt x="2529" y="28954"/>
                      <a:pt x="6104" y="32518"/>
                    </a:cubicBezTo>
                    <a:cubicBezTo>
                      <a:pt x="9679" y="36083"/>
                      <a:pt x="14528" y="38085"/>
                      <a:pt x="19583" y="38085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36E3B1CF-B5E8-6324-D1FE-F554E8403042}"/>
                  </a:ext>
                </a:extLst>
              </p:cNvPr>
              <p:cNvSpPr/>
              <p:nvPr/>
            </p:nvSpPr>
            <p:spPr>
              <a:xfrm>
                <a:off x="7881293" y="2527661"/>
                <a:ext cx="38125" cy="38014"/>
              </a:xfrm>
              <a:custGeom>
                <a:avLst/>
                <a:gdLst>
                  <a:gd name="connsiteX0" fmla="*/ 19577 w 38125"/>
                  <a:gd name="connsiteY0" fmla="*/ 38068 h 38014"/>
                  <a:gd name="connsiteX1" fmla="*/ 33057 w 38125"/>
                  <a:gd name="connsiteY1" fmla="*/ 32501 h 38014"/>
                  <a:gd name="connsiteX2" fmla="*/ 38640 w 38125"/>
                  <a:gd name="connsiteY2" fmla="*/ 19061 h 38014"/>
                  <a:gd name="connsiteX3" fmla="*/ 33057 w 38125"/>
                  <a:gd name="connsiteY3" fmla="*/ 5620 h 38014"/>
                  <a:gd name="connsiteX4" fmla="*/ 19577 w 38125"/>
                  <a:gd name="connsiteY4" fmla="*/ 53 h 38014"/>
                  <a:gd name="connsiteX5" fmla="*/ 6098 w 38125"/>
                  <a:gd name="connsiteY5" fmla="*/ 5620 h 38014"/>
                  <a:gd name="connsiteX6" fmla="*/ 514 w 38125"/>
                  <a:gd name="connsiteY6" fmla="*/ 19061 h 38014"/>
                  <a:gd name="connsiteX7" fmla="*/ 6098 w 38125"/>
                  <a:gd name="connsiteY7" fmla="*/ 32501 h 38014"/>
                  <a:gd name="connsiteX8" fmla="*/ 19577 w 38125"/>
                  <a:gd name="connsiteY8" fmla="*/ 3806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7" y="38068"/>
                    </a:moveTo>
                    <a:cubicBezTo>
                      <a:pt x="24633" y="38068"/>
                      <a:pt x="29482" y="36065"/>
                      <a:pt x="33057" y="32501"/>
                    </a:cubicBezTo>
                    <a:cubicBezTo>
                      <a:pt x="36631" y="28937"/>
                      <a:pt x="38640" y="24102"/>
                      <a:pt x="38640" y="19061"/>
                    </a:cubicBezTo>
                    <a:cubicBezTo>
                      <a:pt x="38640" y="14020"/>
                      <a:pt x="36631" y="9185"/>
                      <a:pt x="33057" y="5620"/>
                    </a:cubicBezTo>
                    <a:cubicBezTo>
                      <a:pt x="29482" y="2056"/>
                      <a:pt x="24633" y="53"/>
                      <a:pt x="19577" y="53"/>
                    </a:cubicBezTo>
                    <a:cubicBezTo>
                      <a:pt x="14522" y="53"/>
                      <a:pt x="9673" y="2056"/>
                      <a:pt x="6098" y="5620"/>
                    </a:cubicBezTo>
                    <a:cubicBezTo>
                      <a:pt x="2523" y="9185"/>
                      <a:pt x="514" y="14020"/>
                      <a:pt x="514" y="19061"/>
                    </a:cubicBezTo>
                    <a:cubicBezTo>
                      <a:pt x="514" y="24102"/>
                      <a:pt x="2523" y="28937"/>
                      <a:pt x="6098" y="32501"/>
                    </a:cubicBezTo>
                    <a:cubicBezTo>
                      <a:pt x="9673" y="36065"/>
                      <a:pt x="14522" y="38068"/>
                      <a:pt x="19577" y="3806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id="{87778B1B-64D5-0CE4-A805-1E4636EBDCBA}"/>
                  </a:ext>
                </a:extLst>
              </p:cNvPr>
              <p:cNvSpPr/>
              <p:nvPr/>
            </p:nvSpPr>
            <p:spPr>
              <a:xfrm>
                <a:off x="8020095" y="2778784"/>
                <a:ext cx="38125" cy="38014"/>
              </a:xfrm>
              <a:custGeom>
                <a:avLst/>
                <a:gdLst>
                  <a:gd name="connsiteX0" fmla="*/ 19588 w 38125"/>
                  <a:gd name="connsiteY0" fmla="*/ 38088 h 38014"/>
                  <a:gd name="connsiteX1" fmla="*/ 33068 w 38125"/>
                  <a:gd name="connsiteY1" fmla="*/ 32521 h 38014"/>
                  <a:gd name="connsiteX2" fmla="*/ 38651 w 38125"/>
                  <a:gd name="connsiteY2" fmla="*/ 19081 h 38014"/>
                  <a:gd name="connsiteX3" fmla="*/ 33068 w 38125"/>
                  <a:gd name="connsiteY3" fmla="*/ 5640 h 38014"/>
                  <a:gd name="connsiteX4" fmla="*/ 19588 w 38125"/>
                  <a:gd name="connsiteY4" fmla="*/ 73 h 38014"/>
                  <a:gd name="connsiteX5" fmla="*/ 6109 w 38125"/>
                  <a:gd name="connsiteY5" fmla="*/ 5640 h 38014"/>
                  <a:gd name="connsiteX6" fmla="*/ 525 w 38125"/>
                  <a:gd name="connsiteY6" fmla="*/ 19081 h 38014"/>
                  <a:gd name="connsiteX7" fmla="*/ 6109 w 38125"/>
                  <a:gd name="connsiteY7" fmla="*/ 32521 h 38014"/>
                  <a:gd name="connsiteX8" fmla="*/ 19588 w 38125"/>
                  <a:gd name="connsiteY8" fmla="*/ 3808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8" y="38088"/>
                    </a:moveTo>
                    <a:cubicBezTo>
                      <a:pt x="24644" y="38088"/>
                      <a:pt x="29493" y="36085"/>
                      <a:pt x="33068" y="32521"/>
                    </a:cubicBezTo>
                    <a:cubicBezTo>
                      <a:pt x="36642" y="28956"/>
                      <a:pt x="38651" y="24121"/>
                      <a:pt x="38651" y="19081"/>
                    </a:cubicBezTo>
                    <a:cubicBezTo>
                      <a:pt x="38651" y="14040"/>
                      <a:pt x="36642" y="9205"/>
                      <a:pt x="33068" y="5640"/>
                    </a:cubicBezTo>
                    <a:cubicBezTo>
                      <a:pt x="29493" y="2076"/>
                      <a:pt x="24644" y="73"/>
                      <a:pt x="19588" y="73"/>
                    </a:cubicBezTo>
                    <a:cubicBezTo>
                      <a:pt x="14533" y="73"/>
                      <a:pt x="9684" y="2076"/>
                      <a:pt x="6109" y="5640"/>
                    </a:cubicBezTo>
                    <a:cubicBezTo>
                      <a:pt x="2534" y="9205"/>
                      <a:pt x="525" y="14040"/>
                      <a:pt x="525" y="19081"/>
                    </a:cubicBezTo>
                    <a:cubicBezTo>
                      <a:pt x="525" y="24121"/>
                      <a:pt x="2534" y="28956"/>
                      <a:pt x="6109" y="32521"/>
                    </a:cubicBezTo>
                    <a:cubicBezTo>
                      <a:pt x="9684" y="36085"/>
                      <a:pt x="14533" y="38088"/>
                      <a:pt x="19588" y="3808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E140BA25-9215-6198-BE47-4E36FEC4A996}"/>
                  </a:ext>
                </a:extLst>
              </p:cNvPr>
              <p:cNvSpPr/>
              <p:nvPr/>
            </p:nvSpPr>
            <p:spPr>
              <a:xfrm>
                <a:off x="8083358" y="2828202"/>
                <a:ext cx="38125" cy="38014"/>
              </a:xfrm>
              <a:custGeom>
                <a:avLst/>
                <a:gdLst>
                  <a:gd name="connsiteX0" fmla="*/ 19593 w 38125"/>
                  <a:gd name="connsiteY0" fmla="*/ 38092 h 38014"/>
                  <a:gd name="connsiteX1" fmla="*/ 33073 w 38125"/>
                  <a:gd name="connsiteY1" fmla="*/ 32525 h 38014"/>
                  <a:gd name="connsiteX2" fmla="*/ 38656 w 38125"/>
                  <a:gd name="connsiteY2" fmla="*/ 19084 h 38014"/>
                  <a:gd name="connsiteX3" fmla="*/ 33073 w 38125"/>
                  <a:gd name="connsiteY3" fmla="*/ 5644 h 38014"/>
                  <a:gd name="connsiteX4" fmla="*/ 19593 w 38125"/>
                  <a:gd name="connsiteY4" fmla="*/ 77 h 38014"/>
                  <a:gd name="connsiteX5" fmla="*/ 6114 w 38125"/>
                  <a:gd name="connsiteY5" fmla="*/ 5644 h 38014"/>
                  <a:gd name="connsiteX6" fmla="*/ 530 w 38125"/>
                  <a:gd name="connsiteY6" fmla="*/ 19084 h 38014"/>
                  <a:gd name="connsiteX7" fmla="*/ 6114 w 38125"/>
                  <a:gd name="connsiteY7" fmla="*/ 32525 h 38014"/>
                  <a:gd name="connsiteX8" fmla="*/ 19593 w 38125"/>
                  <a:gd name="connsiteY8" fmla="*/ 3809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3" y="38092"/>
                    </a:moveTo>
                    <a:cubicBezTo>
                      <a:pt x="24649" y="38092"/>
                      <a:pt x="29498" y="36089"/>
                      <a:pt x="33073" y="32525"/>
                    </a:cubicBezTo>
                    <a:cubicBezTo>
                      <a:pt x="36647" y="28960"/>
                      <a:pt x="38656" y="24125"/>
                      <a:pt x="38656" y="19084"/>
                    </a:cubicBezTo>
                    <a:cubicBezTo>
                      <a:pt x="38656" y="14044"/>
                      <a:pt x="36647" y="9208"/>
                      <a:pt x="33073" y="5644"/>
                    </a:cubicBezTo>
                    <a:cubicBezTo>
                      <a:pt x="29498" y="2080"/>
                      <a:pt x="24649" y="77"/>
                      <a:pt x="19593" y="77"/>
                    </a:cubicBezTo>
                    <a:cubicBezTo>
                      <a:pt x="14538" y="77"/>
                      <a:pt x="9689" y="2080"/>
                      <a:pt x="6114" y="5644"/>
                    </a:cubicBezTo>
                    <a:cubicBezTo>
                      <a:pt x="2539" y="9208"/>
                      <a:pt x="530" y="14044"/>
                      <a:pt x="530" y="19084"/>
                    </a:cubicBezTo>
                    <a:cubicBezTo>
                      <a:pt x="530" y="24125"/>
                      <a:pt x="2539" y="28960"/>
                      <a:pt x="6114" y="32525"/>
                    </a:cubicBezTo>
                    <a:cubicBezTo>
                      <a:pt x="9689" y="36089"/>
                      <a:pt x="14538" y="38092"/>
                      <a:pt x="19593" y="38092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id="{8FF7A392-E97C-365F-D3B9-C84A72A1FC43}"/>
                  </a:ext>
                </a:extLst>
              </p:cNvPr>
              <p:cNvSpPr/>
              <p:nvPr/>
            </p:nvSpPr>
            <p:spPr>
              <a:xfrm>
                <a:off x="8119476" y="2867170"/>
                <a:ext cx="38125" cy="38014"/>
              </a:xfrm>
              <a:custGeom>
                <a:avLst/>
                <a:gdLst>
                  <a:gd name="connsiteX0" fmla="*/ 19596 w 38125"/>
                  <a:gd name="connsiteY0" fmla="*/ 38095 h 38014"/>
                  <a:gd name="connsiteX1" fmla="*/ 33075 w 38125"/>
                  <a:gd name="connsiteY1" fmla="*/ 32528 h 38014"/>
                  <a:gd name="connsiteX2" fmla="*/ 38659 w 38125"/>
                  <a:gd name="connsiteY2" fmla="*/ 19087 h 38014"/>
                  <a:gd name="connsiteX3" fmla="*/ 33075 w 38125"/>
                  <a:gd name="connsiteY3" fmla="*/ 5647 h 38014"/>
                  <a:gd name="connsiteX4" fmla="*/ 19596 w 38125"/>
                  <a:gd name="connsiteY4" fmla="*/ 80 h 38014"/>
                  <a:gd name="connsiteX5" fmla="*/ 6117 w 38125"/>
                  <a:gd name="connsiteY5" fmla="*/ 5647 h 38014"/>
                  <a:gd name="connsiteX6" fmla="*/ 533 w 38125"/>
                  <a:gd name="connsiteY6" fmla="*/ 19087 h 38014"/>
                  <a:gd name="connsiteX7" fmla="*/ 6117 w 38125"/>
                  <a:gd name="connsiteY7" fmla="*/ 32528 h 38014"/>
                  <a:gd name="connsiteX8" fmla="*/ 19596 w 38125"/>
                  <a:gd name="connsiteY8" fmla="*/ 3809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6" y="38095"/>
                    </a:moveTo>
                    <a:cubicBezTo>
                      <a:pt x="24652" y="38095"/>
                      <a:pt x="29501" y="36092"/>
                      <a:pt x="33075" y="32528"/>
                    </a:cubicBezTo>
                    <a:cubicBezTo>
                      <a:pt x="36650" y="28963"/>
                      <a:pt x="38659" y="24128"/>
                      <a:pt x="38659" y="19087"/>
                    </a:cubicBezTo>
                    <a:cubicBezTo>
                      <a:pt x="38659" y="14047"/>
                      <a:pt x="36650" y="9212"/>
                      <a:pt x="33075" y="5647"/>
                    </a:cubicBezTo>
                    <a:cubicBezTo>
                      <a:pt x="29501" y="2083"/>
                      <a:pt x="24652" y="80"/>
                      <a:pt x="19596" y="80"/>
                    </a:cubicBezTo>
                    <a:cubicBezTo>
                      <a:pt x="14540" y="80"/>
                      <a:pt x="9691" y="2083"/>
                      <a:pt x="6117" y="5647"/>
                    </a:cubicBezTo>
                    <a:cubicBezTo>
                      <a:pt x="2542" y="9212"/>
                      <a:pt x="533" y="14047"/>
                      <a:pt x="533" y="19087"/>
                    </a:cubicBezTo>
                    <a:cubicBezTo>
                      <a:pt x="533" y="24128"/>
                      <a:pt x="2542" y="28963"/>
                      <a:pt x="6117" y="32528"/>
                    </a:cubicBezTo>
                    <a:cubicBezTo>
                      <a:pt x="9691" y="36092"/>
                      <a:pt x="14540" y="38095"/>
                      <a:pt x="19596" y="38095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7A7145D9-F51F-C263-4528-AC1DC67E2BF8}"/>
                  </a:ext>
                </a:extLst>
              </p:cNvPr>
              <p:cNvSpPr/>
              <p:nvPr/>
            </p:nvSpPr>
            <p:spPr>
              <a:xfrm>
                <a:off x="8055590" y="2615384"/>
                <a:ext cx="38125" cy="38014"/>
              </a:xfrm>
              <a:custGeom>
                <a:avLst/>
                <a:gdLst>
                  <a:gd name="connsiteX0" fmla="*/ 19591 w 38125"/>
                  <a:gd name="connsiteY0" fmla="*/ 38075 h 38014"/>
                  <a:gd name="connsiteX1" fmla="*/ 33070 w 38125"/>
                  <a:gd name="connsiteY1" fmla="*/ 32508 h 38014"/>
                  <a:gd name="connsiteX2" fmla="*/ 38654 w 38125"/>
                  <a:gd name="connsiteY2" fmla="*/ 19068 h 38014"/>
                  <a:gd name="connsiteX3" fmla="*/ 33070 w 38125"/>
                  <a:gd name="connsiteY3" fmla="*/ 5627 h 38014"/>
                  <a:gd name="connsiteX4" fmla="*/ 19591 w 38125"/>
                  <a:gd name="connsiteY4" fmla="*/ 60 h 38014"/>
                  <a:gd name="connsiteX5" fmla="*/ 6112 w 38125"/>
                  <a:gd name="connsiteY5" fmla="*/ 5627 h 38014"/>
                  <a:gd name="connsiteX6" fmla="*/ 528 w 38125"/>
                  <a:gd name="connsiteY6" fmla="*/ 19068 h 38014"/>
                  <a:gd name="connsiteX7" fmla="*/ 6112 w 38125"/>
                  <a:gd name="connsiteY7" fmla="*/ 32508 h 38014"/>
                  <a:gd name="connsiteX8" fmla="*/ 19591 w 38125"/>
                  <a:gd name="connsiteY8" fmla="*/ 3807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1" y="38075"/>
                    </a:moveTo>
                    <a:cubicBezTo>
                      <a:pt x="24646" y="38075"/>
                      <a:pt x="29496" y="36072"/>
                      <a:pt x="33070" y="32508"/>
                    </a:cubicBezTo>
                    <a:cubicBezTo>
                      <a:pt x="36645" y="28944"/>
                      <a:pt x="38654" y="24108"/>
                      <a:pt x="38654" y="19068"/>
                    </a:cubicBezTo>
                    <a:cubicBezTo>
                      <a:pt x="38654" y="14027"/>
                      <a:pt x="36645" y="9192"/>
                      <a:pt x="33070" y="5627"/>
                    </a:cubicBezTo>
                    <a:cubicBezTo>
                      <a:pt x="29496" y="2063"/>
                      <a:pt x="24646" y="60"/>
                      <a:pt x="19591" y="60"/>
                    </a:cubicBezTo>
                    <a:cubicBezTo>
                      <a:pt x="14535" y="60"/>
                      <a:pt x="9686" y="2063"/>
                      <a:pt x="6112" y="5627"/>
                    </a:cubicBezTo>
                    <a:cubicBezTo>
                      <a:pt x="2537" y="9192"/>
                      <a:pt x="528" y="14027"/>
                      <a:pt x="528" y="19068"/>
                    </a:cubicBezTo>
                    <a:cubicBezTo>
                      <a:pt x="528" y="24108"/>
                      <a:pt x="2537" y="28944"/>
                      <a:pt x="6112" y="32508"/>
                    </a:cubicBezTo>
                    <a:cubicBezTo>
                      <a:pt x="9686" y="36072"/>
                      <a:pt x="14535" y="38075"/>
                      <a:pt x="19591" y="38075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id="{01012C4C-407F-0EF2-FE1F-93A94D99E420}"/>
                  </a:ext>
                </a:extLst>
              </p:cNvPr>
              <p:cNvSpPr/>
              <p:nvPr/>
            </p:nvSpPr>
            <p:spPr>
              <a:xfrm>
                <a:off x="7950580" y="2545680"/>
                <a:ext cx="38125" cy="38014"/>
              </a:xfrm>
              <a:custGeom>
                <a:avLst/>
                <a:gdLst>
                  <a:gd name="connsiteX0" fmla="*/ 19583 w 38125"/>
                  <a:gd name="connsiteY0" fmla="*/ 38070 h 38014"/>
                  <a:gd name="connsiteX1" fmla="*/ 33062 w 38125"/>
                  <a:gd name="connsiteY1" fmla="*/ 32502 h 38014"/>
                  <a:gd name="connsiteX2" fmla="*/ 38646 w 38125"/>
                  <a:gd name="connsiteY2" fmla="*/ 19062 h 38014"/>
                  <a:gd name="connsiteX3" fmla="*/ 33062 w 38125"/>
                  <a:gd name="connsiteY3" fmla="*/ 5622 h 38014"/>
                  <a:gd name="connsiteX4" fmla="*/ 19583 w 38125"/>
                  <a:gd name="connsiteY4" fmla="*/ 55 h 38014"/>
                  <a:gd name="connsiteX5" fmla="*/ 6103 w 38125"/>
                  <a:gd name="connsiteY5" fmla="*/ 5622 h 38014"/>
                  <a:gd name="connsiteX6" fmla="*/ 520 w 38125"/>
                  <a:gd name="connsiteY6" fmla="*/ 19062 h 38014"/>
                  <a:gd name="connsiteX7" fmla="*/ 6103 w 38125"/>
                  <a:gd name="connsiteY7" fmla="*/ 32502 h 38014"/>
                  <a:gd name="connsiteX8" fmla="*/ 19583 w 38125"/>
                  <a:gd name="connsiteY8" fmla="*/ 3807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3" y="38070"/>
                    </a:moveTo>
                    <a:cubicBezTo>
                      <a:pt x="24638" y="38070"/>
                      <a:pt x="29487" y="36067"/>
                      <a:pt x="33062" y="32502"/>
                    </a:cubicBezTo>
                    <a:cubicBezTo>
                      <a:pt x="36637" y="28938"/>
                      <a:pt x="38646" y="24103"/>
                      <a:pt x="38646" y="19062"/>
                    </a:cubicBezTo>
                    <a:cubicBezTo>
                      <a:pt x="38646" y="14021"/>
                      <a:pt x="36637" y="9186"/>
                      <a:pt x="33062" y="5622"/>
                    </a:cubicBezTo>
                    <a:cubicBezTo>
                      <a:pt x="29487" y="2057"/>
                      <a:pt x="24638" y="55"/>
                      <a:pt x="19583" y="55"/>
                    </a:cubicBezTo>
                    <a:cubicBezTo>
                      <a:pt x="14527" y="55"/>
                      <a:pt x="9678" y="2057"/>
                      <a:pt x="6103" y="5622"/>
                    </a:cubicBezTo>
                    <a:cubicBezTo>
                      <a:pt x="2529" y="9186"/>
                      <a:pt x="520" y="14021"/>
                      <a:pt x="520" y="19062"/>
                    </a:cubicBezTo>
                    <a:cubicBezTo>
                      <a:pt x="520" y="24103"/>
                      <a:pt x="2529" y="28938"/>
                      <a:pt x="6103" y="32502"/>
                    </a:cubicBezTo>
                    <a:cubicBezTo>
                      <a:pt x="9678" y="36067"/>
                      <a:pt x="14527" y="38070"/>
                      <a:pt x="19583" y="38070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id="{9BBAD830-9FC4-FF04-B918-5E1A619DCBD4}"/>
                  </a:ext>
                </a:extLst>
              </p:cNvPr>
              <p:cNvSpPr/>
              <p:nvPr/>
            </p:nvSpPr>
            <p:spPr>
              <a:xfrm>
                <a:off x="8134790" y="2676625"/>
                <a:ext cx="38125" cy="38014"/>
              </a:xfrm>
              <a:custGeom>
                <a:avLst/>
                <a:gdLst>
                  <a:gd name="connsiteX0" fmla="*/ 19597 w 38125"/>
                  <a:gd name="connsiteY0" fmla="*/ 38080 h 38014"/>
                  <a:gd name="connsiteX1" fmla="*/ 33077 w 38125"/>
                  <a:gd name="connsiteY1" fmla="*/ 32513 h 38014"/>
                  <a:gd name="connsiteX2" fmla="*/ 38660 w 38125"/>
                  <a:gd name="connsiteY2" fmla="*/ 19072 h 38014"/>
                  <a:gd name="connsiteX3" fmla="*/ 33077 w 38125"/>
                  <a:gd name="connsiteY3" fmla="*/ 5632 h 38014"/>
                  <a:gd name="connsiteX4" fmla="*/ 19597 w 38125"/>
                  <a:gd name="connsiteY4" fmla="*/ 65 h 38014"/>
                  <a:gd name="connsiteX5" fmla="*/ 6118 w 38125"/>
                  <a:gd name="connsiteY5" fmla="*/ 5632 h 38014"/>
                  <a:gd name="connsiteX6" fmla="*/ 534 w 38125"/>
                  <a:gd name="connsiteY6" fmla="*/ 19072 h 38014"/>
                  <a:gd name="connsiteX7" fmla="*/ 6118 w 38125"/>
                  <a:gd name="connsiteY7" fmla="*/ 32513 h 38014"/>
                  <a:gd name="connsiteX8" fmla="*/ 19597 w 38125"/>
                  <a:gd name="connsiteY8" fmla="*/ 3808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7" y="38080"/>
                    </a:moveTo>
                    <a:cubicBezTo>
                      <a:pt x="24653" y="38080"/>
                      <a:pt x="29502" y="36077"/>
                      <a:pt x="33077" y="32513"/>
                    </a:cubicBezTo>
                    <a:cubicBezTo>
                      <a:pt x="36651" y="28948"/>
                      <a:pt x="38660" y="24113"/>
                      <a:pt x="38660" y="19072"/>
                    </a:cubicBezTo>
                    <a:cubicBezTo>
                      <a:pt x="38660" y="14032"/>
                      <a:pt x="36651" y="9197"/>
                      <a:pt x="33077" y="5632"/>
                    </a:cubicBezTo>
                    <a:cubicBezTo>
                      <a:pt x="29502" y="2068"/>
                      <a:pt x="24653" y="65"/>
                      <a:pt x="19597" y="65"/>
                    </a:cubicBezTo>
                    <a:cubicBezTo>
                      <a:pt x="14542" y="65"/>
                      <a:pt x="9693" y="2068"/>
                      <a:pt x="6118" y="5632"/>
                    </a:cubicBezTo>
                    <a:cubicBezTo>
                      <a:pt x="2543" y="9197"/>
                      <a:pt x="534" y="14032"/>
                      <a:pt x="534" y="19072"/>
                    </a:cubicBezTo>
                    <a:cubicBezTo>
                      <a:pt x="534" y="24113"/>
                      <a:pt x="2543" y="28948"/>
                      <a:pt x="6118" y="32513"/>
                    </a:cubicBezTo>
                    <a:cubicBezTo>
                      <a:pt x="9693" y="36077"/>
                      <a:pt x="14542" y="38080"/>
                      <a:pt x="19597" y="38080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id="{009E3364-AB45-31B4-774E-61623F5866A5}"/>
                  </a:ext>
                </a:extLst>
              </p:cNvPr>
              <p:cNvSpPr/>
              <p:nvPr/>
            </p:nvSpPr>
            <p:spPr>
              <a:xfrm>
                <a:off x="8267530" y="2685336"/>
                <a:ext cx="38125" cy="38014"/>
              </a:xfrm>
              <a:custGeom>
                <a:avLst/>
                <a:gdLst>
                  <a:gd name="connsiteX0" fmla="*/ 19608 w 38125"/>
                  <a:gd name="connsiteY0" fmla="*/ 38081 h 38014"/>
                  <a:gd name="connsiteX1" fmla="*/ 33087 w 38125"/>
                  <a:gd name="connsiteY1" fmla="*/ 32513 h 38014"/>
                  <a:gd name="connsiteX2" fmla="*/ 38670 w 38125"/>
                  <a:gd name="connsiteY2" fmla="*/ 19073 h 38014"/>
                  <a:gd name="connsiteX3" fmla="*/ 33087 w 38125"/>
                  <a:gd name="connsiteY3" fmla="*/ 5633 h 38014"/>
                  <a:gd name="connsiteX4" fmla="*/ 19608 w 38125"/>
                  <a:gd name="connsiteY4" fmla="*/ 66 h 38014"/>
                  <a:gd name="connsiteX5" fmla="*/ 6128 w 38125"/>
                  <a:gd name="connsiteY5" fmla="*/ 5633 h 38014"/>
                  <a:gd name="connsiteX6" fmla="*/ 545 w 38125"/>
                  <a:gd name="connsiteY6" fmla="*/ 19073 h 38014"/>
                  <a:gd name="connsiteX7" fmla="*/ 6128 w 38125"/>
                  <a:gd name="connsiteY7" fmla="*/ 32513 h 38014"/>
                  <a:gd name="connsiteX8" fmla="*/ 19608 w 38125"/>
                  <a:gd name="connsiteY8" fmla="*/ 3808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8" y="38081"/>
                    </a:moveTo>
                    <a:cubicBezTo>
                      <a:pt x="24663" y="38081"/>
                      <a:pt x="29512" y="36078"/>
                      <a:pt x="33087" y="32513"/>
                    </a:cubicBezTo>
                    <a:cubicBezTo>
                      <a:pt x="36662" y="28949"/>
                      <a:pt x="38670" y="24114"/>
                      <a:pt x="38670" y="19073"/>
                    </a:cubicBezTo>
                    <a:cubicBezTo>
                      <a:pt x="38670" y="14032"/>
                      <a:pt x="36662" y="9197"/>
                      <a:pt x="33087" y="5633"/>
                    </a:cubicBezTo>
                    <a:cubicBezTo>
                      <a:pt x="29512" y="2068"/>
                      <a:pt x="24663" y="66"/>
                      <a:pt x="19608" y="66"/>
                    </a:cubicBezTo>
                    <a:cubicBezTo>
                      <a:pt x="14552" y="66"/>
                      <a:pt x="9703" y="2068"/>
                      <a:pt x="6128" y="5633"/>
                    </a:cubicBezTo>
                    <a:cubicBezTo>
                      <a:pt x="2553" y="9197"/>
                      <a:pt x="545" y="14032"/>
                      <a:pt x="545" y="19073"/>
                    </a:cubicBezTo>
                    <a:cubicBezTo>
                      <a:pt x="545" y="24114"/>
                      <a:pt x="2553" y="28949"/>
                      <a:pt x="6128" y="32513"/>
                    </a:cubicBezTo>
                    <a:cubicBezTo>
                      <a:pt x="9703" y="36078"/>
                      <a:pt x="14552" y="38081"/>
                      <a:pt x="19608" y="38081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42" name="Freeform: Shape 441">
                <a:extLst>
                  <a:ext uri="{FF2B5EF4-FFF2-40B4-BE49-F238E27FC236}">
                    <a16:creationId xmlns:a16="http://schemas.microsoft.com/office/drawing/2014/main" id="{F00DE3FF-B282-9DEA-4717-FF779A4387C1}"/>
                  </a:ext>
                </a:extLst>
              </p:cNvPr>
              <p:cNvSpPr/>
              <p:nvPr/>
            </p:nvSpPr>
            <p:spPr>
              <a:xfrm>
                <a:off x="8490285" y="2543246"/>
                <a:ext cx="38125" cy="38014"/>
              </a:xfrm>
              <a:custGeom>
                <a:avLst/>
                <a:gdLst>
                  <a:gd name="connsiteX0" fmla="*/ 19625 w 38125"/>
                  <a:gd name="connsiteY0" fmla="*/ 38069 h 38014"/>
                  <a:gd name="connsiteX1" fmla="*/ 33105 w 38125"/>
                  <a:gd name="connsiteY1" fmla="*/ 32502 h 38014"/>
                  <a:gd name="connsiteX2" fmla="*/ 38688 w 38125"/>
                  <a:gd name="connsiteY2" fmla="*/ 19062 h 38014"/>
                  <a:gd name="connsiteX3" fmla="*/ 33105 w 38125"/>
                  <a:gd name="connsiteY3" fmla="*/ 5622 h 38014"/>
                  <a:gd name="connsiteX4" fmla="*/ 19625 w 38125"/>
                  <a:gd name="connsiteY4" fmla="*/ 54 h 38014"/>
                  <a:gd name="connsiteX5" fmla="*/ 6146 w 38125"/>
                  <a:gd name="connsiteY5" fmla="*/ 5622 h 38014"/>
                  <a:gd name="connsiteX6" fmla="*/ 562 w 38125"/>
                  <a:gd name="connsiteY6" fmla="*/ 19062 h 38014"/>
                  <a:gd name="connsiteX7" fmla="*/ 6146 w 38125"/>
                  <a:gd name="connsiteY7" fmla="*/ 32502 h 38014"/>
                  <a:gd name="connsiteX8" fmla="*/ 19625 w 38125"/>
                  <a:gd name="connsiteY8" fmla="*/ 3806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25" y="38069"/>
                    </a:moveTo>
                    <a:cubicBezTo>
                      <a:pt x="24681" y="38069"/>
                      <a:pt x="29530" y="36067"/>
                      <a:pt x="33105" y="32502"/>
                    </a:cubicBezTo>
                    <a:cubicBezTo>
                      <a:pt x="36679" y="28938"/>
                      <a:pt x="38688" y="24103"/>
                      <a:pt x="38688" y="19062"/>
                    </a:cubicBezTo>
                    <a:cubicBezTo>
                      <a:pt x="38688" y="14021"/>
                      <a:pt x="36679" y="9186"/>
                      <a:pt x="33105" y="5622"/>
                    </a:cubicBezTo>
                    <a:cubicBezTo>
                      <a:pt x="29530" y="2057"/>
                      <a:pt x="24681" y="54"/>
                      <a:pt x="19625" y="54"/>
                    </a:cubicBezTo>
                    <a:cubicBezTo>
                      <a:pt x="14570" y="54"/>
                      <a:pt x="9721" y="2057"/>
                      <a:pt x="6146" y="5622"/>
                    </a:cubicBezTo>
                    <a:cubicBezTo>
                      <a:pt x="2571" y="9186"/>
                      <a:pt x="562" y="14021"/>
                      <a:pt x="562" y="19062"/>
                    </a:cubicBezTo>
                    <a:cubicBezTo>
                      <a:pt x="562" y="24103"/>
                      <a:pt x="2571" y="28938"/>
                      <a:pt x="6146" y="32502"/>
                    </a:cubicBezTo>
                    <a:cubicBezTo>
                      <a:pt x="9721" y="36067"/>
                      <a:pt x="14570" y="38069"/>
                      <a:pt x="19625" y="38069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43" name="Freeform: Shape 442">
                <a:extLst>
                  <a:ext uri="{FF2B5EF4-FFF2-40B4-BE49-F238E27FC236}">
                    <a16:creationId xmlns:a16="http://schemas.microsoft.com/office/drawing/2014/main" id="{5BE87486-A151-8793-8DE1-D92BE5549683}"/>
                  </a:ext>
                </a:extLst>
              </p:cNvPr>
              <p:cNvSpPr/>
              <p:nvPr/>
            </p:nvSpPr>
            <p:spPr>
              <a:xfrm>
                <a:off x="7765785" y="2488153"/>
                <a:ext cx="38125" cy="38014"/>
              </a:xfrm>
              <a:custGeom>
                <a:avLst/>
                <a:gdLst>
                  <a:gd name="connsiteX0" fmla="*/ 19568 w 38125"/>
                  <a:gd name="connsiteY0" fmla="*/ 38065 h 38014"/>
                  <a:gd name="connsiteX1" fmla="*/ 33048 w 38125"/>
                  <a:gd name="connsiteY1" fmla="*/ 32498 h 38014"/>
                  <a:gd name="connsiteX2" fmla="*/ 38631 w 38125"/>
                  <a:gd name="connsiteY2" fmla="*/ 19058 h 38014"/>
                  <a:gd name="connsiteX3" fmla="*/ 33048 w 38125"/>
                  <a:gd name="connsiteY3" fmla="*/ 5617 h 38014"/>
                  <a:gd name="connsiteX4" fmla="*/ 19568 w 38125"/>
                  <a:gd name="connsiteY4" fmla="*/ 50 h 38014"/>
                  <a:gd name="connsiteX5" fmla="*/ 6089 w 38125"/>
                  <a:gd name="connsiteY5" fmla="*/ 5617 h 38014"/>
                  <a:gd name="connsiteX6" fmla="*/ 505 w 38125"/>
                  <a:gd name="connsiteY6" fmla="*/ 19058 h 38014"/>
                  <a:gd name="connsiteX7" fmla="*/ 6089 w 38125"/>
                  <a:gd name="connsiteY7" fmla="*/ 32498 h 38014"/>
                  <a:gd name="connsiteX8" fmla="*/ 19568 w 38125"/>
                  <a:gd name="connsiteY8" fmla="*/ 3806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8" y="38065"/>
                    </a:moveTo>
                    <a:cubicBezTo>
                      <a:pt x="24624" y="38065"/>
                      <a:pt x="29473" y="36062"/>
                      <a:pt x="33048" y="32498"/>
                    </a:cubicBezTo>
                    <a:cubicBezTo>
                      <a:pt x="36622" y="28933"/>
                      <a:pt x="38631" y="24098"/>
                      <a:pt x="38631" y="19058"/>
                    </a:cubicBezTo>
                    <a:cubicBezTo>
                      <a:pt x="38631" y="14017"/>
                      <a:pt x="36622" y="9182"/>
                      <a:pt x="33048" y="5617"/>
                    </a:cubicBezTo>
                    <a:cubicBezTo>
                      <a:pt x="29473" y="2053"/>
                      <a:pt x="24624" y="50"/>
                      <a:pt x="19568" y="50"/>
                    </a:cubicBezTo>
                    <a:cubicBezTo>
                      <a:pt x="14513" y="50"/>
                      <a:pt x="9664" y="2053"/>
                      <a:pt x="6089" y="5617"/>
                    </a:cubicBezTo>
                    <a:cubicBezTo>
                      <a:pt x="2514" y="9182"/>
                      <a:pt x="505" y="14017"/>
                      <a:pt x="505" y="19058"/>
                    </a:cubicBezTo>
                    <a:cubicBezTo>
                      <a:pt x="505" y="24098"/>
                      <a:pt x="2514" y="28933"/>
                      <a:pt x="6089" y="32498"/>
                    </a:cubicBezTo>
                    <a:cubicBezTo>
                      <a:pt x="9664" y="36062"/>
                      <a:pt x="14513" y="38065"/>
                      <a:pt x="19568" y="38065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44" name="Freeform: Shape 443">
                <a:extLst>
                  <a:ext uri="{FF2B5EF4-FFF2-40B4-BE49-F238E27FC236}">
                    <a16:creationId xmlns:a16="http://schemas.microsoft.com/office/drawing/2014/main" id="{F72F484C-D98E-BE1F-5C23-9A7603770D38}"/>
                  </a:ext>
                </a:extLst>
              </p:cNvPr>
              <p:cNvSpPr/>
              <p:nvPr/>
            </p:nvSpPr>
            <p:spPr>
              <a:xfrm>
                <a:off x="7642055" y="2458883"/>
                <a:ext cx="38125" cy="38014"/>
              </a:xfrm>
              <a:custGeom>
                <a:avLst/>
                <a:gdLst>
                  <a:gd name="connsiteX0" fmla="*/ 19558 w 38125"/>
                  <a:gd name="connsiteY0" fmla="*/ 38063 h 38014"/>
                  <a:gd name="connsiteX1" fmla="*/ 33038 w 38125"/>
                  <a:gd name="connsiteY1" fmla="*/ 32496 h 38014"/>
                  <a:gd name="connsiteX2" fmla="*/ 38621 w 38125"/>
                  <a:gd name="connsiteY2" fmla="*/ 19055 h 38014"/>
                  <a:gd name="connsiteX3" fmla="*/ 33038 w 38125"/>
                  <a:gd name="connsiteY3" fmla="*/ 5615 h 38014"/>
                  <a:gd name="connsiteX4" fmla="*/ 19558 w 38125"/>
                  <a:gd name="connsiteY4" fmla="*/ 48 h 38014"/>
                  <a:gd name="connsiteX5" fmla="*/ 6079 w 38125"/>
                  <a:gd name="connsiteY5" fmla="*/ 5615 h 38014"/>
                  <a:gd name="connsiteX6" fmla="*/ 496 w 38125"/>
                  <a:gd name="connsiteY6" fmla="*/ 19055 h 38014"/>
                  <a:gd name="connsiteX7" fmla="*/ 6079 w 38125"/>
                  <a:gd name="connsiteY7" fmla="*/ 32496 h 38014"/>
                  <a:gd name="connsiteX8" fmla="*/ 19558 w 38125"/>
                  <a:gd name="connsiteY8" fmla="*/ 3806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8" y="38063"/>
                    </a:moveTo>
                    <a:cubicBezTo>
                      <a:pt x="24614" y="38063"/>
                      <a:pt x="29463" y="36060"/>
                      <a:pt x="33038" y="32496"/>
                    </a:cubicBezTo>
                    <a:cubicBezTo>
                      <a:pt x="36613" y="28931"/>
                      <a:pt x="38621" y="24096"/>
                      <a:pt x="38621" y="19055"/>
                    </a:cubicBezTo>
                    <a:cubicBezTo>
                      <a:pt x="38621" y="14014"/>
                      <a:pt x="36613" y="9179"/>
                      <a:pt x="33038" y="5615"/>
                    </a:cubicBezTo>
                    <a:cubicBezTo>
                      <a:pt x="29463" y="2051"/>
                      <a:pt x="24614" y="48"/>
                      <a:pt x="19558" y="48"/>
                    </a:cubicBezTo>
                    <a:cubicBezTo>
                      <a:pt x="14503" y="48"/>
                      <a:pt x="9654" y="2051"/>
                      <a:pt x="6079" y="5615"/>
                    </a:cubicBezTo>
                    <a:cubicBezTo>
                      <a:pt x="2504" y="9179"/>
                      <a:pt x="496" y="14014"/>
                      <a:pt x="496" y="19055"/>
                    </a:cubicBezTo>
                    <a:cubicBezTo>
                      <a:pt x="496" y="24096"/>
                      <a:pt x="2504" y="28931"/>
                      <a:pt x="6079" y="32496"/>
                    </a:cubicBezTo>
                    <a:cubicBezTo>
                      <a:pt x="9654" y="36060"/>
                      <a:pt x="14503" y="38063"/>
                      <a:pt x="19558" y="38063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45" name="Freeform: Shape 444">
                <a:extLst>
                  <a:ext uri="{FF2B5EF4-FFF2-40B4-BE49-F238E27FC236}">
                    <a16:creationId xmlns:a16="http://schemas.microsoft.com/office/drawing/2014/main" id="{6C4880A7-0219-5D4F-EF13-A6FE3BD1CE06}"/>
                  </a:ext>
                </a:extLst>
              </p:cNvPr>
              <p:cNvSpPr/>
              <p:nvPr/>
            </p:nvSpPr>
            <p:spPr>
              <a:xfrm>
                <a:off x="7648308" y="2776465"/>
                <a:ext cx="38125" cy="38014"/>
              </a:xfrm>
              <a:custGeom>
                <a:avLst/>
                <a:gdLst>
                  <a:gd name="connsiteX0" fmla="*/ 19559 w 38125"/>
                  <a:gd name="connsiteY0" fmla="*/ 38088 h 38014"/>
                  <a:gd name="connsiteX1" fmla="*/ 33038 w 38125"/>
                  <a:gd name="connsiteY1" fmla="*/ 32521 h 38014"/>
                  <a:gd name="connsiteX2" fmla="*/ 38622 w 38125"/>
                  <a:gd name="connsiteY2" fmla="*/ 19080 h 38014"/>
                  <a:gd name="connsiteX3" fmla="*/ 33038 w 38125"/>
                  <a:gd name="connsiteY3" fmla="*/ 5640 h 38014"/>
                  <a:gd name="connsiteX4" fmla="*/ 19559 w 38125"/>
                  <a:gd name="connsiteY4" fmla="*/ 73 h 38014"/>
                  <a:gd name="connsiteX5" fmla="*/ 6080 w 38125"/>
                  <a:gd name="connsiteY5" fmla="*/ 5640 h 38014"/>
                  <a:gd name="connsiteX6" fmla="*/ 496 w 38125"/>
                  <a:gd name="connsiteY6" fmla="*/ 19080 h 38014"/>
                  <a:gd name="connsiteX7" fmla="*/ 6080 w 38125"/>
                  <a:gd name="connsiteY7" fmla="*/ 32521 h 38014"/>
                  <a:gd name="connsiteX8" fmla="*/ 19559 w 38125"/>
                  <a:gd name="connsiteY8" fmla="*/ 3808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9" y="38088"/>
                    </a:moveTo>
                    <a:cubicBezTo>
                      <a:pt x="24614" y="38088"/>
                      <a:pt x="29464" y="36085"/>
                      <a:pt x="33038" y="32521"/>
                    </a:cubicBezTo>
                    <a:cubicBezTo>
                      <a:pt x="36613" y="28956"/>
                      <a:pt x="38622" y="24121"/>
                      <a:pt x="38622" y="19080"/>
                    </a:cubicBezTo>
                    <a:cubicBezTo>
                      <a:pt x="38622" y="14039"/>
                      <a:pt x="36613" y="9204"/>
                      <a:pt x="33038" y="5640"/>
                    </a:cubicBezTo>
                    <a:cubicBezTo>
                      <a:pt x="29464" y="2076"/>
                      <a:pt x="24614" y="73"/>
                      <a:pt x="19559" y="73"/>
                    </a:cubicBezTo>
                    <a:cubicBezTo>
                      <a:pt x="14503" y="73"/>
                      <a:pt x="9654" y="2076"/>
                      <a:pt x="6080" y="5640"/>
                    </a:cubicBezTo>
                    <a:cubicBezTo>
                      <a:pt x="2505" y="9204"/>
                      <a:pt x="496" y="14039"/>
                      <a:pt x="496" y="19080"/>
                    </a:cubicBezTo>
                    <a:cubicBezTo>
                      <a:pt x="496" y="24121"/>
                      <a:pt x="2505" y="28956"/>
                      <a:pt x="6080" y="32521"/>
                    </a:cubicBezTo>
                    <a:cubicBezTo>
                      <a:pt x="9654" y="36085"/>
                      <a:pt x="14503" y="38088"/>
                      <a:pt x="19559" y="3808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46" name="Freeform: Shape 445">
                <a:extLst>
                  <a:ext uri="{FF2B5EF4-FFF2-40B4-BE49-F238E27FC236}">
                    <a16:creationId xmlns:a16="http://schemas.microsoft.com/office/drawing/2014/main" id="{EB1B1430-09BB-3AED-A439-B05C2053C59A}"/>
                  </a:ext>
                </a:extLst>
              </p:cNvPr>
              <p:cNvSpPr/>
              <p:nvPr/>
            </p:nvSpPr>
            <p:spPr>
              <a:xfrm>
                <a:off x="7752581" y="3029247"/>
                <a:ext cx="38125" cy="38014"/>
              </a:xfrm>
              <a:custGeom>
                <a:avLst/>
                <a:gdLst>
                  <a:gd name="connsiteX0" fmla="*/ 19567 w 38125"/>
                  <a:gd name="connsiteY0" fmla="*/ 38108 h 38014"/>
                  <a:gd name="connsiteX1" fmla="*/ 33047 w 38125"/>
                  <a:gd name="connsiteY1" fmla="*/ 32541 h 38014"/>
                  <a:gd name="connsiteX2" fmla="*/ 38630 w 38125"/>
                  <a:gd name="connsiteY2" fmla="*/ 19100 h 38014"/>
                  <a:gd name="connsiteX3" fmla="*/ 33047 w 38125"/>
                  <a:gd name="connsiteY3" fmla="*/ 5660 h 38014"/>
                  <a:gd name="connsiteX4" fmla="*/ 19567 w 38125"/>
                  <a:gd name="connsiteY4" fmla="*/ 93 h 38014"/>
                  <a:gd name="connsiteX5" fmla="*/ 6088 w 38125"/>
                  <a:gd name="connsiteY5" fmla="*/ 5660 h 38014"/>
                  <a:gd name="connsiteX6" fmla="*/ 504 w 38125"/>
                  <a:gd name="connsiteY6" fmla="*/ 19100 h 38014"/>
                  <a:gd name="connsiteX7" fmla="*/ 6088 w 38125"/>
                  <a:gd name="connsiteY7" fmla="*/ 32541 h 38014"/>
                  <a:gd name="connsiteX8" fmla="*/ 19567 w 38125"/>
                  <a:gd name="connsiteY8" fmla="*/ 3810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7" y="38108"/>
                    </a:moveTo>
                    <a:cubicBezTo>
                      <a:pt x="24623" y="38108"/>
                      <a:pt x="29472" y="36105"/>
                      <a:pt x="33047" y="32541"/>
                    </a:cubicBezTo>
                    <a:cubicBezTo>
                      <a:pt x="36621" y="28976"/>
                      <a:pt x="38630" y="24141"/>
                      <a:pt x="38630" y="19100"/>
                    </a:cubicBezTo>
                    <a:cubicBezTo>
                      <a:pt x="38630" y="14059"/>
                      <a:pt x="36621" y="9224"/>
                      <a:pt x="33047" y="5660"/>
                    </a:cubicBezTo>
                    <a:cubicBezTo>
                      <a:pt x="29472" y="2096"/>
                      <a:pt x="24623" y="93"/>
                      <a:pt x="19567" y="93"/>
                    </a:cubicBezTo>
                    <a:cubicBezTo>
                      <a:pt x="14512" y="93"/>
                      <a:pt x="9662" y="2096"/>
                      <a:pt x="6088" y="5660"/>
                    </a:cubicBezTo>
                    <a:cubicBezTo>
                      <a:pt x="2513" y="9224"/>
                      <a:pt x="504" y="14059"/>
                      <a:pt x="504" y="19100"/>
                    </a:cubicBezTo>
                    <a:cubicBezTo>
                      <a:pt x="504" y="24141"/>
                      <a:pt x="2513" y="28976"/>
                      <a:pt x="6088" y="32541"/>
                    </a:cubicBezTo>
                    <a:cubicBezTo>
                      <a:pt x="9662" y="36105"/>
                      <a:pt x="14512" y="38108"/>
                      <a:pt x="19567" y="3810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id="{2B86460F-1B53-69FF-B143-657C30A31B6F}"/>
                  </a:ext>
                </a:extLst>
              </p:cNvPr>
              <p:cNvSpPr/>
              <p:nvPr/>
            </p:nvSpPr>
            <p:spPr>
              <a:xfrm>
                <a:off x="7728168" y="2931423"/>
                <a:ext cx="38125" cy="38014"/>
              </a:xfrm>
              <a:custGeom>
                <a:avLst/>
                <a:gdLst>
                  <a:gd name="connsiteX0" fmla="*/ 19565 w 38125"/>
                  <a:gd name="connsiteY0" fmla="*/ 38100 h 38014"/>
                  <a:gd name="connsiteX1" fmla="*/ 33045 w 38125"/>
                  <a:gd name="connsiteY1" fmla="*/ 32533 h 38014"/>
                  <a:gd name="connsiteX2" fmla="*/ 38628 w 38125"/>
                  <a:gd name="connsiteY2" fmla="*/ 19093 h 38014"/>
                  <a:gd name="connsiteX3" fmla="*/ 33045 w 38125"/>
                  <a:gd name="connsiteY3" fmla="*/ 5652 h 38014"/>
                  <a:gd name="connsiteX4" fmla="*/ 19565 w 38125"/>
                  <a:gd name="connsiteY4" fmla="*/ 85 h 38014"/>
                  <a:gd name="connsiteX5" fmla="*/ 6086 w 38125"/>
                  <a:gd name="connsiteY5" fmla="*/ 5652 h 38014"/>
                  <a:gd name="connsiteX6" fmla="*/ 502 w 38125"/>
                  <a:gd name="connsiteY6" fmla="*/ 19093 h 38014"/>
                  <a:gd name="connsiteX7" fmla="*/ 6086 w 38125"/>
                  <a:gd name="connsiteY7" fmla="*/ 32533 h 38014"/>
                  <a:gd name="connsiteX8" fmla="*/ 19565 w 38125"/>
                  <a:gd name="connsiteY8" fmla="*/ 3810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5" y="38100"/>
                    </a:moveTo>
                    <a:cubicBezTo>
                      <a:pt x="24621" y="38100"/>
                      <a:pt x="29470" y="36097"/>
                      <a:pt x="33045" y="32533"/>
                    </a:cubicBezTo>
                    <a:cubicBezTo>
                      <a:pt x="36619" y="28968"/>
                      <a:pt x="38628" y="24133"/>
                      <a:pt x="38628" y="19093"/>
                    </a:cubicBezTo>
                    <a:cubicBezTo>
                      <a:pt x="38628" y="14052"/>
                      <a:pt x="36619" y="9217"/>
                      <a:pt x="33045" y="5652"/>
                    </a:cubicBezTo>
                    <a:cubicBezTo>
                      <a:pt x="29470" y="2088"/>
                      <a:pt x="24621" y="85"/>
                      <a:pt x="19565" y="85"/>
                    </a:cubicBezTo>
                    <a:cubicBezTo>
                      <a:pt x="14510" y="85"/>
                      <a:pt x="9661" y="2088"/>
                      <a:pt x="6086" y="5652"/>
                    </a:cubicBezTo>
                    <a:cubicBezTo>
                      <a:pt x="2511" y="9217"/>
                      <a:pt x="502" y="14052"/>
                      <a:pt x="502" y="19093"/>
                    </a:cubicBezTo>
                    <a:cubicBezTo>
                      <a:pt x="502" y="24133"/>
                      <a:pt x="2511" y="28968"/>
                      <a:pt x="6086" y="32533"/>
                    </a:cubicBezTo>
                    <a:cubicBezTo>
                      <a:pt x="9661" y="36097"/>
                      <a:pt x="14510" y="38100"/>
                      <a:pt x="19565" y="38100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id="{74EB9E5F-88DE-8436-DAD7-B7A897C69222}"/>
                  </a:ext>
                </a:extLst>
              </p:cNvPr>
              <p:cNvSpPr/>
              <p:nvPr/>
            </p:nvSpPr>
            <p:spPr>
              <a:xfrm>
                <a:off x="7740470" y="2930343"/>
                <a:ext cx="38125" cy="38014"/>
              </a:xfrm>
              <a:custGeom>
                <a:avLst/>
                <a:gdLst>
                  <a:gd name="connsiteX0" fmla="*/ 19566 w 38125"/>
                  <a:gd name="connsiteY0" fmla="*/ 38100 h 38014"/>
                  <a:gd name="connsiteX1" fmla="*/ 33046 w 38125"/>
                  <a:gd name="connsiteY1" fmla="*/ 32533 h 38014"/>
                  <a:gd name="connsiteX2" fmla="*/ 38629 w 38125"/>
                  <a:gd name="connsiteY2" fmla="*/ 19092 h 38014"/>
                  <a:gd name="connsiteX3" fmla="*/ 33046 w 38125"/>
                  <a:gd name="connsiteY3" fmla="*/ 5652 h 38014"/>
                  <a:gd name="connsiteX4" fmla="*/ 19566 w 38125"/>
                  <a:gd name="connsiteY4" fmla="*/ 85 h 38014"/>
                  <a:gd name="connsiteX5" fmla="*/ 6087 w 38125"/>
                  <a:gd name="connsiteY5" fmla="*/ 5652 h 38014"/>
                  <a:gd name="connsiteX6" fmla="*/ 503 w 38125"/>
                  <a:gd name="connsiteY6" fmla="*/ 19092 h 38014"/>
                  <a:gd name="connsiteX7" fmla="*/ 6087 w 38125"/>
                  <a:gd name="connsiteY7" fmla="*/ 32533 h 38014"/>
                  <a:gd name="connsiteX8" fmla="*/ 19566 w 38125"/>
                  <a:gd name="connsiteY8" fmla="*/ 3810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6" y="38100"/>
                    </a:moveTo>
                    <a:cubicBezTo>
                      <a:pt x="24622" y="38100"/>
                      <a:pt x="29471" y="36097"/>
                      <a:pt x="33046" y="32533"/>
                    </a:cubicBezTo>
                    <a:cubicBezTo>
                      <a:pt x="36620" y="28968"/>
                      <a:pt x="38629" y="24133"/>
                      <a:pt x="38629" y="19092"/>
                    </a:cubicBezTo>
                    <a:cubicBezTo>
                      <a:pt x="38629" y="14052"/>
                      <a:pt x="36620" y="9217"/>
                      <a:pt x="33046" y="5652"/>
                    </a:cubicBezTo>
                    <a:cubicBezTo>
                      <a:pt x="29471" y="2088"/>
                      <a:pt x="24622" y="85"/>
                      <a:pt x="19566" y="85"/>
                    </a:cubicBezTo>
                    <a:cubicBezTo>
                      <a:pt x="14511" y="85"/>
                      <a:pt x="9662" y="2088"/>
                      <a:pt x="6087" y="5652"/>
                    </a:cubicBezTo>
                    <a:cubicBezTo>
                      <a:pt x="2512" y="9217"/>
                      <a:pt x="503" y="14052"/>
                      <a:pt x="503" y="19092"/>
                    </a:cubicBezTo>
                    <a:cubicBezTo>
                      <a:pt x="503" y="24133"/>
                      <a:pt x="2512" y="28968"/>
                      <a:pt x="6087" y="32533"/>
                    </a:cubicBezTo>
                    <a:cubicBezTo>
                      <a:pt x="9662" y="36097"/>
                      <a:pt x="14511" y="38100"/>
                      <a:pt x="19566" y="38100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49" name="Freeform: Shape 448">
                <a:extLst>
                  <a:ext uri="{FF2B5EF4-FFF2-40B4-BE49-F238E27FC236}">
                    <a16:creationId xmlns:a16="http://schemas.microsoft.com/office/drawing/2014/main" id="{271E80C4-19C4-0BC6-6449-F48569B77FD6}"/>
                  </a:ext>
                </a:extLst>
              </p:cNvPr>
              <p:cNvSpPr/>
              <p:nvPr/>
            </p:nvSpPr>
            <p:spPr>
              <a:xfrm>
                <a:off x="7820178" y="2879014"/>
                <a:ext cx="38125" cy="38014"/>
              </a:xfrm>
              <a:custGeom>
                <a:avLst/>
                <a:gdLst>
                  <a:gd name="connsiteX0" fmla="*/ 19572 w 38125"/>
                  <a:gd name="connsiteY0" fmla="*/ 38096 h 38014"/>
                  <a:gd name="connsiteX1" fmla="*/ 33052 w 38125"/>
                  <a:gd name="connsiteY1" fmla="*/ 32529 h 38014"/>
                  <a:gd name="connsiteX2" fmla="*/ 38635 w 38125"/>
                  <a:gd name="connsiteY2" fmla="*/ 19088 h 38014"/>
                  <a:gd name="connsiteX3" fmla="*/ 33052 w 38125"/>
                  <a:gd name="connsiteY3" fmla="*/ 5648 h 38014"/>
                  <a:gd name="connsiteX4" fmla="*/ 19572 w 38125"/>
                  <a:gd name="connsiteY4" fmla="*/ 81 h 38014"/>
                  <a:gd name="connsiteX5" fmla="*/ 6093 w 38125"/>
                  <a:gd name="connsiteY5" fmla="*/ 5648 h 38014"/>
                  <a:gd name="connsiteX6" fmla="*/ 510 w 38125"/>
                  <a:gd name="connsiteY6" fmla="*/ 19088 h 38014"/>
                  <a:gd name="connsiteX7" fmla="*/ 6093 w 38125"/>
                  <a:gd name="connsiteY7" fmla="*/ 32529 h 38014"/>
                  <a:gd name="connsiteX8" fmla="*/ 19572 w 38125"/>
                  <a:gd name="connsiteY8" fmla="*/ 3809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2" y="38096"/>
                    </a:moveTo>
                    <a:cubicBezTo>
                      <a:pt x="24628" y="38096"/>
                      <a:pt x="29477" y="36093"/>
                      <a:pt x="33052" y="32529"/>
                    </a:cubicBezTo>
                    <a:cubicBezTo>
                      <a:pt x="36627" y="28964"/>
                      <a:pt x="38635" y="24129"/>
                      <a:pt x="38635" y="19088"/>
                    </a:cubicBezTo>
                    <a:cubicBezTo>
                      <a:pt x="38635" y="14048"/>
                      <a:pt x="36627" y="9213"/>
                      <a:pt x="33052" y="5648"/>
                    </a:cubicBezTo>
                    <a:cubicBezTo>
                      <a:pt x="29477" y="2084"/>
                      <a:pt x="24628" y="81"/>
                      <a:pt x="19572" y="81"/>
                    </a:cubicBezTo>
                    <a:cubicBezTo>
                      <a:pt x="14517" y="81"/>
                      <a:pt x="9668" y="2084"/>
                      <a:pt x="6093" y="5648"/>
                    </a:cubicBezTo>
                    <a:cubicBezTo>
                      <a:pt x="2518" y="9213"/>
                      <a:pt x="510" y="14048"/>
                      <a:pt x="510" y="19088"/>
                    </a:cubicBezTo>
                    <a:cubicBezTo>
                      <a:pt x="510" y="24129"/>
                      <a:pt x="2518" y="28964"/>
                      <a:pt x="6093" y="32529"/>
                    </a:cubicBezTo>
                    <a:cubicBezTo>
                      <a:pt x="9668" y="36093"/>
                      <a:pt x="14517" y="38096"/>
                      <a:pt x="19572" y="38096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50" name="Freeform: Shape 449">
                <a:extLst>
                  <a:ext uri="{FF2B5EF4-FFF2-40B4-BE49-F238E27FC236}">
                    <a16:creationId xmlns:a16="http://schemas.microsoft.com/office/drawing/2014/main" id="{DD60C936-3132-8EEF-8B13-6EA573427FDA}"/>
                  </a:ext>
                </a:extLst>
              </p:cNvPr>
              <p:cNvSpPr/>
              <p:nvPr/>
            </p:nvSpPr>
            <p:spPr>
              <a:xfrm>
                <a:off x="7925582" y="2991242"/>
                <a:ext cx="38125" cy="38014"/>
              </a:xfrm>
              <a:custGeom>
                <a:avLst/>
                <a:gdLst>
                  <a:gd name="connsiteX0" fmla="*/ 19581 w 38125"/>
                  <a:gd name="connsiteY0" fmla="*/ 38105 h 38014"/>
                  <a:gd name="connsiteX1" fmla="*/ 33060 w 38125"/>
                  <a:gd name="connsiteY1" fmla="*/ 32538 h 38014"/>
                  <a:gd name="connsiteX2" fmla="*/ 38644 w 38125"/>
                  <a:gd name="connsiteY2" fmla="*/ 19097 h 38014"/>
                  <a:gd name="connsiteX3" fmla="*/ 33060 w 38125"/>
                  <a:gd name="connsiteY3" fmla="*/ 5657 h 38014"/>
                  <a:gd name="connsiteX4" fmla="*/ 19581 w 38125"/>
                  <a:gd name="connsiteY4" fmla="*/ 90 h 38014"/>
                  <a:gd name="connsiteX5" fmla="*/ 6101 w 38125"/>
                  <a:gd name="connsiteY5" fmla="*/ 5657 h 38014"/>
                  <a:gd name="connsiteX6" fmla="*/ 518 w 38125"/>
                  <a:gd name="connsiteY6" fmla="*/ 19097 h 38014"/>
                  <a:gd name="connsiteX7" fmla="*/ 6101 w 38125"/>
                  <a:gd name="connsiteY7" fmla="*/ 32538 h 38014"/>
                  <a:gd name="connsiteX8" fmla="*/ 19581 w 38125"/>
                  <a:gd name="connsiteY8" fmla="*/ 3810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1" y="38105"/>
                    </a:moveTo>
                    <a:cubicBezTo>
                      <a:pt x="24636" y="38105"/>
                      <a:pt x="29485" y="36102"/>
                      <a:pt x="33060" y="32538"/>
                    </a:cubicBezTo>
                    <a:cubicBezTo>
                      <a:pt x="36635" y="28973"/>
                      <a:pt x="38644" y="24138"/>
                      <a:pt x="38644" y="19097"/>
                    </a:cubicBezTo>
                    <a:cubicBezTo>
                      <a:pt x="38644" y="14056"/>
                      <a:pt x="36635" y="9221"/>
                      <a:pt x="33060" y="5657"/>
                    </a:cubicBezTo>
                    <a:cubicBezTo>
                      <a:pt x="29485" y="2093"/>
                      <a:pt x="24636" y="90"/>
                      <a:pt x="19581" y="90"/>
                    </a:cubicBezTo>
                    <a:cubicBezTo>
                      <a:pt x="14525" y="90"/>
                      <a:pt x="9676" y="2093"/>
                      <a:pt x="6101" y="5657"/>
                    </a:cubicBezTo>
                    <a:cubicBezTo>
                      <a:pt x="2527" y="9221"/>
                      <a:pt x="518" y="14056"/>
                      <a:pt x="518" y="19097"/>
                    </a:cubicBezTo>
                    <a:cubicBezTo>
                      <a:pt x="518" y="24138"/>
                      <a:pt x="2527" y="28973"/>
                      <a:pt x="6101" y="32538"/>
                    </a:cubicBezTo>
                    <a:cubicBezTo>
                      <a:pt x="9676" y="36102"/>
                      <a:pt x="14525" y="38105"/>
                      <a:pt x="19581" y="38105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51" name="Freeform: Shape 450">
                <a:extLst>
                  <a:ext uri="{FF2B5EF4-FFF2-40B4-BE49-F238E27FC236}">
                    <a16:creationId xmlns:a16="http://schemas.microsoft.com/office/drawing/2014/main" id="{FA7529E2-FEB6-76A1-1AFE-2294893473F8}"/>
                  </a:ext>
                </a:extLst>
              </p:cNvPr>
              <p:cNvSpPr/>
              <p:nvPr/>
            </p:nvSpPr>
            <p:spPr>
              <a:xfrm>
                <a:off x="7818208" y="2762791"/>
                <a:ext cx="38125" cy="38014"/>
              </a:xfrm>
              <a:custGeom>
                <a:avLst/>
                <a:gdLst>
                  <a:gd name="connsiteX0" fmla="*/ 19572 w 38125"/>
                  <a:gd name="connsiteY0" fmla="*/ 38087 h 38014"/>
                  <a:gd name="connsiteX1" fmla="*/ 33052 w 38125"/>
                  <a:gd name="connsiteY1" fmla="*/ 32520 h 38014"/>
                  <a:gd name="connsiteX2" fmla="*/ 38635 w 38125"/>
                  <a:gd name="connsiteY2" fmla="*/ 19079 h 38014"/>
                  <a:gd name="connsiteX3" fmla="*/ 33052 w 38125"/>
                  <a:gd name="connsiteY3" fmla="*/ 5639 h 38014"/>
                  <a:gd name="connsiteX4" fmla="*/ 19572 w 38125"/>
                  <a:gd name="connsiteY4" fmla="*/ 72 h 38014"/>
                  <a:gd name="connsiteX5" fmla="*/ 6093 w 38125"/>
                  <a:gd name="connsiteY5" fmla="*/ 5639 h 38014"/>
                  <a:gd name="connsiteX6" fmla="*/ 510 w 38125"/>
                  <a:gd name="connsiteY6" fmla="*/ 19079 h 38014"/>
                  <a:gd name="connsiteX7" fmla="*/ 6093 w 38125"/>
                  <a:gd name="connsiteY7" fmla="*/ 32520 h 38014"/>
                  <a:gd name="connsiteX8" fmla="*/ 19572 w 38125"/>
                  <a:gd name="connsiteY8" fmla="*/ 3808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2" y="38087"/>
                    </a:moveTo>
                    <a:cubicBezTo>
                      <a:pt x="24628" y="38087"/>
                      <a:pt x="29477" y="36084"/>
                      <a:pt x="33052" y="32520"/>
                    </a:cubicBezTo>
                    <a:cubicBezTo>
                      <a:pt x="36627" y="28955"/>
                      <a:pt x="38635" y="24120"/>
                      <a:pt x="38635" y="19079"/>
                    </a:cubicBezTo>
                    <a:cubicBezTo>
                      <a:pt x="38635" y="14038"/>
                      <a:pt x="36627" y="9203"/>
                      <a:pt x="33052" y="5639"/>
                    </a:cubicBezTo>
                    <a:cubicBezTo>
                      <a:pt x="29477" y="2075"/>
                      <a:pt x="24628" y="72"/>
                      <a:pt x="19572" y="72"/>
                    </a:cubicBezTo>
                    <a:cubicBezTo>
                      <a:pt x="14517" y="72"/>
                      <a:pt x="9668" y="2075"/>
                      <a:pt x="6093" y="5639"/>
                    </a:cubicBezTo>
                    <a:cubicBezTo>
                      <a:pt x="2518" y="9203"/>
                      <a:pt x="510" y="14038"/>
                      <a:pt x="510" y="19079"/>
                    </a:cubicBezTo>
                    <a:cubicBezTo>
                      <a:pt x="510" y="24120"/>
                      <a:pt x="2518" y="28955"/>
                      <a:pt x="6093" y="32520"/>
                    </a:cubicBezTo>
                    <a:cubicBezTo>
                      <a:pt x="9668" y="36084"/>
                      <a:pt x="14517" y="38087"/>
                      <a:pt x="19572" y="38087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52" name="Freeform: Shape 451">
                <a:extLst>
                  <a:ext uri="{FF2B5EF4-FFF2-40B4-BE49-F238E27FC236}">
                    <a16:creationId xmlns:a16="http://schemas.microsoft.com/office/drawing/2014/main" id="{100AC9D6-EF47-BA0E-D640-97D5AFC3EA75}"/>
                  </a:ext>
                </a:extLst>
              </p:cNvPr>
              <p:cNvSpPr/>
              <p:nvPr/>
            </p:nvSpPr>
            <p:spPr>
              <a:xfrm>
                <a:off x="7841680" y="2746485"/>
                <a:ext cx="38125" cy="38014"/>
              </a:xfrm>
              <a:custGeom>
                <a:avLst/>
                <a:gdLst>
                  <a:gd name="connsiteX0" fmla="*/ 19574 w 38125"/>
                  <a:gd name="connsiteY0" fmla="*/ 38085 h 38014"/>
                  <a:gd name="connsiteX1" fmla="*/ 33054 w 38125"/>
                  <a:gd name="connsiteY1" fmla="*/ 32518 h 38014"/>
                  <a:gd name="connsiteX2" fmla="*/ 38637 w 38125"/>
                  <a:gd name="connsiteY2" fmla="*/ 19078 h 38014"/>
                  <a:gd name="connsiteX3" fmla="*/ 33054 w 38125"/>
                  <a:gd name="connsiteY3" fmla="*/ 5638 h 38014"/>
                  <a:gd name="connsiteX4" fmla="*/ 19574 w 38125"/>
                  <a:gd name="connsiteY4" fmla="*/ 70 h 38014"/>
                  <a:gd name="connsiteX5" fmla="*/ 6095 w 38125"/>
                  <a:gd name="connsiteY5" fmla="*/ 5638 h 38014"/>
                  <a:gd name="connsiteX6" fmla="*/ 511 w 38125"/>
                  <a:gd name="connsiteY6" fmla="*/ 19078 h 38014"/>
                  <a:gd name="connsiteX7" fmla="*/ 6095 w 38125"/>
                  <a:gd name="connsiteY7" fmla="*/ 32518 h 38014"/>
                  <a:gd name="connsiteX8" fmla="*/ 19574 w 38125"/>
                  <a:gd name="connsiteY8" fmla="*/ 3808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4" y="38085"/>
                    </a:moveTo>
                    <a:cubicBezTo>
                      <a:pt x="24630" y="38085"/>
                      <a:pt x="29479" y="36083"/>
                      <a:pt x="33054" y="32518"/>
                    </a:cubicBezTo>
                    <a:cubicBezTo>
                      <a:pt x="36628" y="28954"/>
                      <a:pt x="38637" y="24119"/>
                      <a:pt x="38637" y="19078"/>
                    </a:cubicBezTo>
                    <a:cubicBezTo>
                      <a:pt x="38637" y="14037"/>
                      <a:pt x="36628" y="9202"/>
                      <a:pt x="33054" y="5638"/>
                    </a:cubicBezTo>
                    <a:cubicBezTo>
                      <a:pt x="29479" y="2073"/>
                      <a:pt x="24630" y="70"/>
                      <a:pt x="19574" y="70"/>
                    </a:cubicBezTo>
                    <a:cubicBezTo>
                      <a:pt x="14519" y="70"/>
                      <a:pt x="9670" y="2073"/>
                      <a:pt x="6095" y="5638"/>
                    </a:cubicBezTo>
                    <a:cubicBezTo>
                      <a:pt x="2520" y="9202"/>
                      <a:pt x="511" y="14037"/>
                      <a:pt x="511" y="19078"/>
                    </a:cubicBezTo>
                    <a:cubicBezTo>
                      <a:pt x="511" y="24119"/>
                      <a:pt x="2520" y="28954"/>
                      <a:pt x="6095" y="32518"/>
                    </a:cubicBezTo>
                    <a:cubicBezTo>
                      <a:pt x="9670" y="36083"/>
                      <a:pt x="14519" y="38085"/>
                      <a:pt x="19574" y="38085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53" name="Freeform: Shape 452">
                <a:extLst>
                  <a:ext uri="{FF2B5EF4-FFF2-40B4-BE49-F238E27FC236}">
                    <a16:creationId xmlns:a16="http://schemas.microsoft.com/office/drawing/2014/main" id="{85CA5F29-08B0-6542-C6F6-080230AD1AA6}"/>
                  </a:ext>
                </a:extLst>
              </p:cNvPr>
              <p:cNvSpPr/>
              <p:nvPr/>
            </p:nvSpPr>
            <p:spPr>
              <a:xfrm>
                <a:off x="7891078" y="2565922"/>
                <a:ext cx="38125" cy="38014"/>
              </a:xfrm>
              <a:custGeom>
                <a:avLst/>
                <a:gdLst>
                  <a:gd name="connsiteX0" fmla="*/ 19578 w 38125"/>
                  <a:gd name="connsiteY0" fmla="*/ 38071 h 38014"/>
                  <a:gd name="connsiteX1" fmla="*/ 33057 w 38125"/>
                  <a:gd name="connsiteY1" fmla="*/ 32504 h 38014"/>
                  <a:gd name="connsiteX2" fmla="*/ 38641 w 38125"/>
                  <a:gd name="connsiteY2" fmla="*/ 19064 h 38014"/>
                  <a:gd name="connsiteX3" fmla="*/ 33057 w 38125"/>
                  <a:gd name="connsiteY3" fmla="*/ 5623 h 38014"/>
                  <a:gd name="connsiteX4" fmla="*/ 19578 w 38125"/>
                  <a:gd name="connsiteY4" fmla="*/ 56 h 38014"/>
                  <a:gd name="connsiteX5" fmla="*/ 6099 w 38125"/>
                  <a:gd name="connsiteY5" fmla="*/ 5623 h 38014"/>
                  <a:gd name="connsiteX6" fmla="*/ 515 w 38125"/>
                  <a:gd name="connsiteY6" fmla="*/ 19064 h 38014"/>
                  <a:gd name="connsiteX7" fmla="*/ 6099 w 38125"/>
                  <a:gd name="connsiteY7" fmla="*/ 32504 h 38014"/>
                  <a:gd name="connsiteX8" fmla="*/ 19578 w 38125"/>
                  <a:gd name="connsiteY8" fmla="*/ 3807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8" y="38071"/>
                    </a:moveTo>
                    <a:cubicBezTo>
                      <a:pt x="24634" y="38071"/>
                      <a:pt x="29483" y="36068"/>
                      <a:pt x="33057" y="32504"/>
                    </a:cubicBezTo>
                    <a:cubicBezTo>
                      <a:pt x="36632" y="28940"/>
                      <a:pt x="38641" y="24105"/>
                      <a:pt x="38641" y="19064"/>
                    </a:cubicBezTo>
                    <a:cubicBezTo>
                      <a:pt x="38641" y="14023"/>
                      <a:pt x="36632" y="9188"/>
                      <a:pt x="33057" y="5623"/>
                    </a:cubicBezTo>
                    <a:cubicBezTo>
                      <a:pt x="29483" y="2059"/>
                      <a:pt x="24634" y="56"/>
                      <a:pt x="19578" y="56"/>
                    </a:cubicBezTo>
                    <a:cubicBezTo>
                      <a:pt x="14523" y="56"/>
                      <a:pt x="9673" y="2059"/>
                      <a:pt x="6099" y="5623"/>
                    </a:cubicBezTo>
                    <a:cubicBezTo>
                      <a:pt x="2524" y="9188"/>
                      <a:pt x="515" y="14023"/>
                      <a:pt x="515" y="19064"/>
                    </a:cubicBezTo>
                    <a:cubicBezTo>
                      <a:pt x="515" y="24105"/>
                      <a:pt x="2524" y="28940"/>
                      <a:pt x="6099" y="32504"/>
                    </a:cubicBezTo>
                    <a:cubicBezTo>
                      <a:pt x="9673" y="36068"/>
                      <a:pt x="14523" y="38071"/>
                      <a:pt x="19578" y="38071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54" name="Freeform: Shape 453">
                <a:extLst>
                  <a:ext uri="{FF2B5EF4-FFF2-40B4-BE49-F238E27FC236}">
                    <a16:creationId xmlns:a16="http://schemas.microsoft.com/office/drawing/2014/main" id="{429086AE-9B5B-8AFD-C7E1-728BCF2215EB}"/>
                  </a:ext>
                </a:extLst>
              </p:cNvPr>
              <p:cNvSpPr/>
              <p:nvPr/>
            </p:nvSpPr>
            <p:spPr>
              <a:xfrm>
                <a:off x="8123250" y="2353699"/>
                <a:ext cx="38125" cy="38014"/>
              </a:xfrm>
              <a:custGeom>
                <a:avLst/>
                <a:gdLst>
                  <a:gd name="connsiteX0" fmla="*/ 19596 w 38125"/>
                  <a:gd name="connsiteY0" fmla="*/ 38054 h 38014"/>
                  <a:gd name="connsiteX1" fmla="*/ 33076 w 38125"/>
                  <a:gd name="connsiteY1" fmla="*/ 32487 h 38014"/>
                  <a:gd name="connsiteX2" fmla="*/ 38659 w 38125"/>
                  <a:gd name="connsiteY2" fmla="*/ 19047 h 38014"/>
                  <a:gd name="connsiteX3" fmla="*/ 33076 w 38125"/>
                  <a:gd name="connsiteY3" fmla="*/ 5607 h 38014"/>
                  <a:gd name="connsiteX4" fmla="*/ 19596 w 38125"/>
                  <a:gd name="connsiteY4" fmla="*/ 39 h 38014"/>
                  <a:gd name="connsiteX5" fmla="*/ 6117 w 38125"/>
                  <a:gd name="connsiteY5" fmla="*/ 5607 h 38014"/>
                  <a:gd name="connsiteX6" fmla="*/ 534 w 38125"/>
                  <a:gd name="connsiteY6" fmla="*/ 19047 h 38014"/>
                  <a:gd name="connsiteX7" fmla="*/ 6117 w 38125"/>
                  <a:gd name="connsiteY7" fmla="*/ 32487 h 38014"/>
                  <a:gd name="connsiteX8" fmla="*/ 19596 w 38125"/>
                  <a:gd name="connsiteY8" fmla="*/ 3805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6" y="38054"/>
                    </a:moveTo>
                    <a:cubicBezTo>
                      <a:pt x="24652" y="38054"/>
                      <a:pt x="29501" y="36052"/>
                      <a:pt x="33076" y="32487"/>
                    </a:cubicBezTo>
                    <a:cubicBezTo>
                      <a:pt x="36651" y="28923"/>
                      <a:pt x="38659" y="24088"/>
                      <a:pt x="38659" y="19047"/>
                    </a:cubicBezTo>
                    <a:cubicBezTo>
                      <a:pt x="38659" y="14006"/>
                      <a:pt x="36651" y="9171"/>
                      <a:pt x="33076" y="5607"/>
                    </a:cubicBezTo>
                    <a:cubicBezTo>
                      <a:pt x="29501" y="2042"/>
                      <a:pt x="24652" y="39"/>
                      <a:pt x="19596" y="39"/>
                    </a:cubicBezTo>
                    <a:cubicBezTo>
                      <a:pt x="14541" y="39"/>
                      <a:pt x="9692" y="2042"/>
                      <a:pt x="6117" y="5607"/>
                    </a:cubicBezTo>
                    <a:cubicBezTo>
                      <a:pt x="2542" y="9171"/>
                      <a:pt x="534" y="14006"/>
                      <a:pt x="534" y="19047"/>
                    </a:cubicBezTo>
                    <a:cubicBezTo>
                      <a:pt x="534" y="24088"/>
                      <a:pt x="2542" y="28923"/>
                      <a:pt x="6117" y="32487"/>
                    </a:cubicBezTo>
                    <a:cubicBezTo>
                      <a:pt x="9692" y="36052"/>
                      <a:pt x="14541" y="38054"/>
                      <a:pt x="19596" y="38054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55" name="Freeform: Shape 454">
                <a:extLst>
                  <a:ext uri="{FF2B5EF4-FFF2-40B4-BE49-F238E27FC236}">
                    <a16:creationId xmlns:a16="http://schemas.microsoft.com/office/drawing/2014/main" id="{043446A5-7E78-32C2-85D5-BE2E1E5B3520}"/>
                  </a:ext>
                </a:extLst>
              </p:cNvPr>
              <p:cNvSpPr/>
              <p:nvPr/>
            </p:nvSpPr>
            <p:spPr>
              <a:xfrm>
                <a:off x="8102675" y="2646706"/>
                <a:ext cx="38125" cy="38014"/>
              </a:xfrm>
              <a:custGeom>
                <a:avLst/>
                <a:gdLst>
                  <a:gd name="connsiteX0" fmla="*/ 19595 w 38125"/>
                  <a:gd name="connsiteY0" fmla="*/ 38078 h 38014"/>
                  <a:gd name="connsiteX1" fmla="*/ 33074 w 38125"/>
                  <a:gd name="connsiteY1" fmla="*/ 32510 h 38014"/>
                  <a:gd name="connsiteX2" fmla="*/ 38657 w 38125"/>
                  <a:gd name="connsiteY2" fmla="*/ 19070 h 38014"/>
                  <a:gd name="connsiteX3" fmla="*/ 33074 w 38125"/>
                  <a:gd name="connsiteY3" fmla="*/ 5630 h 38014"/>
                  <a:gd name="connsiteX4" fmla="*/ 19595 w 38125"/>
                  <a:gd name="connsiteY4" fmla="*/ 63 h 38014"/>
                  <a:gd name="connsiteX5" fmla="*/ 6115 w 38125"/>
                  <a:gd name="connsiteY5" fmla="*/ 5630 h 38014"/>
                  <a:gd name="connsiteX6" fmla="*/ 532 w 38125"/>
                  <a:gd name="connsiteY6" fmla="*/ 19070 h 38014"/>
                  <a:gd name="connsiteX7" fmla="*/ 6115 w 38125"/>
                  <a:gd name="connsiteY7" fmla="*/ 32510 h 38014"/>
                  <a:gd name="connsiteX8" fmla="*/ 19595 w 38125"/>
                  <a:gd name="connsiteY8" fmla="*/ 3807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5" y="38078"/>
                    </a:moveTo>
                    <a:cubicBezTo>
                      <a:pt x="24650" y="38078"/>
                      <a:pt x="29499" y="36075"/>
                      <a:pt x="33074" y="32510"/>
                    </a:cubicBezTo>
                    <a:cubicBezTo>
                      <a:pt x="36649" y="28946"/>
                      <a:pt x="38657" y="24111"/>
                      <a:pt x="38657" y="19070"/>
                    </a:cubicBezTo>
                    <a:cubicBezTo>
                      <a:pt x="38657" y="14029"/>
                      <a:pt x="36649" y="9194"/>
                      <a:pt x="33074" y="5630"/>
                    </a:cubicBezTo>
                    <a:cubicBezTo>
                      <a:pt x="29499" y="2065"/>
                      <a:pt x="24650" y="63"/>
                      <a:pt x="19595" y="63"/>
                    </a:cubicBezTo>
                    <a:cubicBezTo>
                      <a:pt x="14539" y="63"/>
                      <a:pt x="9690" y="2065"/>
                      <a:pt x="6115" y="5630"/>
                    </a:cubicBezTo>
                    <a:cubicBezTo>
                      <a:pt x="2540" y="9194"/>
                      <a:pt x="532" y="14029"/>
                      <a:pt x="532" y="19070"/>
                    </a:cubicBezTo>
                    <a:cubicBezTo>
                      <a:pt x="532" y="24111"/>
                      <a:pt x="2540" y="28946"/>
                      <a:pt x="6115" y="32510"/>
                    </a:cubicBezTo>
                    <a:cubicBezTo>
                      <a:pt x="9690" y="36075"/>
                      <a:pt x="14539" y="38078"/>
                      <a:pt x="19595" y="3807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56" name="Freeform: Shape 455">
                <a:extLst>
                  <a:ext uri="{FF2B5EF4-FFF2-40B4-BE49-F238E27FC236}">
                    <a16:creationId xmlns:a16="http://schemas.microsoft.com/office/drawing/2014/main" id="{10477EB3-7444-771D-C566-E7EB2A46B8CA}"/>
                  </a:ext>
                </a:extLst>
              </p:cNvPr>
              <p:cNvSpPr/>
              <p:nvPr/>
            </p:nvSpPr>
            <p:spPr>
              <a:xfrm>
                <a:off x="8357723" y="2536881"/>
                <a:ext cx="38125" cy="38014"/>
              </a:xfrm>
              <a:custGeom>
                <a:avLst/>
                <a:gdLst>
                  <a:gd name="connsiteX0" fmla="*/ 19615 w 38125"/>
                  <a:gd name="connsiteY0" fmla="*/ 38069 h 38014"/>
                  <a:gd name="connsiteX1" fmla="*/ 33094 w 38125"/>
                  <a:gd name="connsiteY1" fmla="*/ 32502 h 38014"/>
                  <a:gd name="connsiteX2" fmla="*/ 38678 w 38125"/>
                  <a:gd name="connsiteY2" fmla="*/ 19061 h 38014"/>
                  <a:gd name="connsiteX3" fmla="*/ 33094 w 38125"/>
                  <a:gd name="connsiteY3" fmla="*/ 5621 h 38014"/>
                  <a:gd name="connsiteX4" fmla="*/ 19615 w 38125"/>
                  <a:gd name="connsiteY4" fmla="*/ 54 h 38014"/>
                  <a:gd name="connsiteX5" fmla="*/ 6135 w 38125"/>
                  <a:gd name="connsiteY5" fmla="*/ 5621 h 38014"/>
                  <a:gd name="connsiteX6" fmla="*/ 552 w 38125"/>
                  <a:gd name="connsiteY6" fmla="*/ 19061 h 38014"/>
                  <a:gd name="connsiteX7" fmla="*/ 6135 w 38125"/>
                  <a:gd name="connsiteY7" fmla="*/ 32502 h 38014"/>
                  <a:gd name="connsiteX8" fmla="*/ 19615 w 38125"/>
                  <a:gd name="connsiteY8" fmla="*/ 3806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15" y="38069"/>
                    </a:moveTo>
                    <a:cubicBezTo>
                      <a:pt x="24670" y="38069"/>
                      <a:pt x="29519" y="36066"/>
                      <a:pt x="33094" y="32502"/>
                    </a:cubicBezTo>
                    <a:cubicBezTo>
                      <a:pt x="36669" y="28937"/>
                      <a:pt x="38678" y="24102"/>
                      <a:pt x="38678" y="19061"/>
                    </a:cubicBezTo>
                    <a:cubicBezTo>
                      <a:pt x="38678" y="14021"/>
                      <a:pt x="36669" y="9186"/>
                      <a:pt x="33094" y="5621"/>
                    </a:cubicBezTo>
                    <a:cubicBezTo>
                      <a:pt x="29519" y="2057"/>
                      <a:pt x="24670" y="54"/>
                      <a:pt x="19615" y="54"/>
                    </a:cubicBezTo>
                    <a:cubicBezTo>
                      <a:pt x="14559" y="54"/>
                      <a:pt x="9710" y="2057"/>
                      <a:pt x="6135" y="5621"/>
                    </a:cubicBezTo>
                    <a:cubicBezTo>
                      <a:pt x="2561" y="9186"/>
                      <a:pt x="552" y="14021"/>
                      <a:pt x="552" y="19061"/>
                    </a:cubicBezTo>
                    <a:cubicBezTo>
                      <a:pt x="552" y="24102"/>
                      <a:pt x="2561" y="28937"/>
                      <a:pt x="6135" y="32502"/>
                    </a:cubicBezTo>
                    <a:cubicBezTo>
                      <a:pt x="9710" y="36066"/>
                      <a:pt x="14559" y="38069"/>
                      <a:pt x="19615" y="38069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57" name="Freeform: Shape 456">
                <a:extLst>
                  <a:ext uri="{FF2B5EF4-FFF2-40B4-BE49-F238E27FC236}">
                    <a16:creationId xmlns:a16="http://schemas.microsoft.com/office/drawing/2014/main" id="{BB67EF0E-5EE8-226A-0E6E-232BA2477C68}"/>
                  </a:ext>
                </a:extLst>
              </p:cNvPr>
              <p:cNvSpPr/>
              <p:nvPr/>
            </p:nvSpPr>
            <p:spPr>
              <a:xfrm>
                <a:off x="8370596" y="2628652"/>
                <a:ext cx="38125" cy="38014"/>
              </a:xfrm>
              <a:custGeom>
                <a:avLst/>
                <a:gdLst>
                  <a:gd name="connsiteX0" fmla="*/ 19616 w 38125"/>
                  <a:gd name="connsiteY0" fmla="*/ 38076 h 38014"/>
                  <a:gd name="connsiteX1" fmla="*/ 33095 w 38125"/>
                  <a:gd name="connsiteY1" fmla="*/ 32509 h 38014"/>
                  <a:gd name="connsiteX2" fmla="*/ 38679 w 38125"/>
                  <a:gd name="connsiteY2" fmla="*/ 19069 h 38014"/>
                  <a:gd name="connsiteX3" fmla="*/ 33095 w 38125"/>
                  <a:gd name="connsiteY3" fmla="*/ 5628 h 38014"/>
                  <a:gd name="connsiteX4" fmla="*/ 19616 w 38125"/>
                  <a:gd name="connsiteY4" fmla="*/ 61 h 38014"/>
                  <a:gd name="connsiteX5" fmla="*/ 6136 w 38125"/>
                  <a:gd name="connsiteY5" fmla="*/ 5628 h 38014"/>
                  <a:gd name="connsiteX6" fmla="*/ 553 w 38125"/>
                  <a:gd name="connsiteY6" fmla="*/ 19069 h 38014"/>
                  <a:gd name="connsiteX7" fmla="*/ 6136 w 38125"/>
                  <a:gd name="connsiteY7" fmla="*/ 32509 h 38014"/>
                  <a:gd name="connsiteX8" fmla="*/ 19616 w 38125"/>
                  <a:gd name="connsiteY8" fmla="*/ 3807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16" y="38076"/>
                    </a:moveTo>
                    <a:cubicBezTo>
                      <a:pt x="24671" y="38076"/>
                      <a:pt x="29520" y="36073"/>
                      <a:pt x="33095" y="32509"/>
                    </a:cubicBezTo>
                    <a:cubicBezTo>
                      <a:pt x="36670" y="28945"/>
                      <a:pt x="38679" y="24110"/>
                      <a:pt x="38679" y="19069"/>
                    </a:cubicBezTo>
                    <a:cubicBezTo>
                      <a:pt x="38679" y="14028"/>
                      <a:pt x="36670" y="9193"/>
                      <a:pt x="33095" y="5628"/>
                    </a:cubicBezTo>
                    <a:cubicBezTo>
                      <a:pt x="29520" y="2064"/>
                      <a:pt x="24671" y="61"/>
                      <a:pt x="19616" y="61"/>
                    </a:cubicBezTo>
                    <a:cubicBezTo>
                      <a:pt x="14560" y="61"/>
                      <a:pt x="9711" y="2064"/>
                      <a:pt x="6136" y="5628"/>
                    </a:cubicBezTo>
                    <a:cubicBezTo>
                      <a:pt x="2562" y="9193"/>
                      <a:pt x="553" y="14028"/>
                      <a:pt x="553" y="19069"/>
                    </a:cubicBezTo>
                    <a:cubicBezTo>
                      <a:pt x="553" y="24110"/>
                      <a:pt x="2562" y="28945"/>
                      <a:pt x="6136" y="32509"/>
                    </a:cubicBezTo>
                    <a:cubicBezTo>
                      <a:pt x="9711" y="36073"/>
                      <a:pt x="14560" y="38076"/>
                      <a:pt x="19616" y="38076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58" name="Freeform: Shape 457">
                <a:extLst>
                  <a:ext uri="{FF2B5EF4-FFF2-40B4-BE49-F238E27FC236}">
                    <a16:creationId xmlns:a16="http://schemas.microsoft.com/office/drawing/2014/main" id="{C4EB3609-0126-BD5C-445B-75E945665661}"/>
                  </a:ext>
                </a:extLst>
              </p:cNvPr>
              <p:cNvSpPr/>
              <p:nvPr/>
            </p:nvSpPr>
            <p:spPr>
              <a:xfrm>
                <a:off x="8072620" y="2940957"/>
                <a:ext cx="38125" cy="38014"/>
              </a:xfrm>
              <a:custGeom>
                <a:avLst/>
                <a:gdLst>
                  <a:gd name="connsiteX0" fmla="*/ 19592 w 38125"/>
                  <a:gd name="connsiteY0" fmla="*/ 38101 h 38014"/>
                  <a:gd name="connsiteX1" fmla="*/ 33072 w 38125"/>
                  <a:gd name="connsiteY1" fmla="*/ 32534 h 38014"/>
                  <a:gd name="connsiteX2" fmla="*/ 38655 w 38125"/>
                  <a:gd name="connsiteY2" fmla="*/ 19093 h 38014"/>
                  <a:gd name="connsiteX3" fmla="*/ 33072 w 38125"/>
                  <a:gd name="connsiteY3" fmla="*/ 5653 h 38014"/>
                  <a:gd name="connsiteX4" fmla="*/ 19592 w 38125"/>
                  <a:gd name="connsiteY4" fmla="*/ 86 h 38014"/>
                  <a:gd name="connsiteX5" fmla="*/ 6113 w 38125"/>
                  <a:gd name="connsiteY5" fmla="*/ 5653 h 38014"/>
                  <a:gd name="connsiteX6" fmla="*/ 530 w 38125"/>
                  <a:gd name="connsiteY6" fmla="*/ 19093 h 38014"/>
                  <a:gd name="connsiteX7" fmla="*/ 6113 w 38125"/>
                  <a:gd name="connsiteY7" fmla="*/ 32534 h 38014"/>
                  <a:gd name="connsiteX8" fmla="*/ 19592 w 38125"/>
                  <a:gd name="connsiteY8" fmla="*/ 3810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2" y="38101"/>
                    </a:moveTo>
                    <a:cubicBezTo>
                      <a:pt x="24648" y="38101"/>
                      <a:pt x="29497" y="36098"/>
                      <a:pt x="33072" y="32534"/>
                    </a:cubicBezTo>
                    <a:cubicBezTo>
                      <a:pt x="36647" y="28969"/>
                      <a:pt x="38655" y="24134"/>
                      <a:pt x="38655" y="19093"/>
                    </a:cubicBezTo>
                    <a:cubicBezTo>
                      <a:pt x="38655" y="14052"/>
                      <a:pt x="36647" y="9217"/>
                      <a:pt x="33072" y="5653"/>
                    </a:cubicBezTo>
                    <a:cubicBezTo>
                      <a:pt x="29497" y="2089"/>
                      <a:pt x="24648" y="86"/>
                      <a:pt x="19592" y="86"/>
                    </a:cubicBezTo>
                    <a:cubicBezTo>
                      <a:pt x="14537" y="86"/>
                      <a:pt x="9688" y="2089"/>
                      <a:pt x="6113" y="5653"/>
                    </a:cubicBezTo>
                    <a:cubicBezTo>
                      <a:pt x="2538" y="9217"/>
                      <a:pt x="530" y="14052"/>
                      <a:pt x="530" y="19093"/>
                    </a:cubicBezTo>
                    <a:cubicBezTo>
                      <a:pt x="530" y="24134"/>
                      <a:pt x="2538" y="28969"/>
                      <a:pt x="6113" y="32534"/>
                    </a:cubicBezTo>
                    <a:cubicBezTo>
                      <a:pt x="9688" y="36098"/>
                      <a:pt x="14537" y="38101"/>
                      <a:pt x="19592" y="38101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59" name="Freeform: Shape 458">
                <a:extLst>
                  <a:ext uri="{FF2B5EF4-FFF2-40B4-BE49-F238E27FC236}">
                    <a16:creationId xmlns:a16="http://schemas.microsoft.com/office/drawing/2014/main" id="{248C8705-F690-347E-A06B-C9EAA948FF5D}"/>
                  </a:ext>
                </a:extLst>
              </p:cNvPr>
              <p:cNvSpPr/>
              <p:nvPr/>
            </p:nvSpPr>
            <p:spPr>
              <a:xfrm>
                <a:off x="8080880" y="2965488"/>
                <a:ext cx="38125" cy="38014"/>
              </a:xfrm>
              <a:custGeom>
                <a:avLst/>
                <a:gdLst>
                  <a:gd name="connsiteX0" fmla="*/ 19593 w 38125"/>
                  <a:gd name="connsiteY0" fmla="*/ 38103 h 38014"/>
                  <a:gd name="connsiteX1" fmla="*/ 33072 w 38125"/>
                  <a:gd name="connsiteY1" fmla="*/ 32536 h 38014"/>
                  <a:gd name="connsiteX2" fmla="*/ 38656 w 38125"/>
                  <a:gd name="connsiteY2" fmla="*/ 19095 h 38014"/>
                  <a:gd name="connsiteX3" fmla="*/ 33072 w 38125"/>
                  <a:gd name="connsiteY3" fmla="*/ 5655 h 38014"/>
                  <a:gd name="connsiteX4" fmla="*/ 19593 w 38125"/>
                  <a:gd name="connsiteY4" fmla="*/ 88 h 38014"/>
                  <a:gd name="connsiteX5" fmla="*/ 6114 w 38125"/>
                  <a:gd name="connsiteY5" fmla="*/ 5655 h 38014"/>
                  <a:gd name="connsiteX6" fmla="*/ 530 w 38125"/>
                  <a:gd name="connsiteY6" fmla="*/ 19095 h 38014"/>
                  <a:gd name="connsiteX7" fmla="*/ 6114 w 38125"/>
                  <a:gd name="connsiteY7" fmla="*/ 32536 h 38014"/>
                  <a:gd name="connsiteX8" fmla="*/ 19593 w 38125"/>
                  <a:gd name="connsiteY8" fmla="*/ 3810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3" y="38103"/>
                    </a:moveTo>
                    <a:cubicBezTo>
                      <a:pt x="24648" y="38103"/>
                      <a:pt x="29498" y="36100"/>
                      <a:pt x="33072" y="32536"/>
                    </a:cubicBezTo>
                    <a:cubicBezTo>
                      <a:pt x="36647" y="28971"/>
                      <a:pt x="38656" y="24136"/>
                      <a:pt x="38656" y="19095"/>
                    </a:cubicBezTo>
                    <a:cubicBezTo>
                      <a:pt x="38656" y="14054"/>
                      <a:pt x="36647" y="9219"/>
                      <a:pt x="33072" y="5655"/>
                    </a:cubicBezTo>
                    <a:cubicBezTo>
                      <a:pt x="29498" y="2091"/>
                      <a:pt x="24648" y="88"/>
                      <a:pt x="19593" y="88"/>
                    </a:cubicBezTo>
                    <a:cubicBezTo>
                      <a:pt x="14537" y="88"/>
                      <a:pt x="9688" y="2091"/>
                      <a:pt x="6114" y="5655"/>
                    </a:cubicBezTo>
                    <a:cubicBezTo>
                      <a:pt x="2539" y="9219"/>
                      <a:pt x="530" y="14054"/>
                      <a:pt x="530" y="19095"/>
                    </a:cubicBezTo>
                    <a:cubicBezTo>
                      <a:pt x="530" y="24136"/>
                      <a:pt x="2539" y="28971"/>
                      <a:pt x="6114" y="32536"/>
                    </a:cubicBezTo>
                    <a:cubicBezTo>
                      <a:pt x="9688" y="36100"/>
                      <a:pt x="14537" y="38103"/>
                      <a:pt x="19593" y="38103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id="{C5A27415-8120-BE3C-C063-396F2CB9E080}"/>
                  </a:ext>
                </a:extLst>
              </p:cNvPr>
              <p:cNvSpPr/>
              <p:nvPr/>
            </p:nvSpPr>
            <p:spPr>
              <a:xfrm>
                <a:off x="7807927" y="2693184"/>
                <a:ext cx="38125" cy="38014"/>
              </a:xfrm>
              <a:custGeom>
                <a:avLst/>
                <a:gdLst>
                  <a:gd name="connsiteX0" fmla="*/ 19571 w 38125"/>
                  <a:gd name="connsiteY0" fmla="*/ 38081 h 38014"/>
                  <a:gd name="connsiteX1" fmla="*/ 33051 w 38125"/>
                  <a:gd name="connsiteY1" fmla="*/ 32514 h 38014"/>
                  <a:gd name="connsiteX2" fmla="*/ 38634 w 38125"/>
                  <a:gd name="connsiteY2" fmla="*/ 19074 h 38014"/>
                  <a:gd name="connsiteX3" fmla="*/ 33051 w 38125"/>
                  <a:gd name="connsiteY3" fmla="*/ 5633 h 38014"/>
                  <a:gd name="connsiteX4" fmla="*/ 19571 w 38125"/>
                  <a:gd name="connsiteY4" fmla="*/ 66 h 38014"/>
                  <a:gd name="connsiteX5" fmla="*/ 6092 w 38125"/>
                  <a:gd name="connsiteY5" fmla="*/ 5633 h 38014"/>
                  <a:gd name="connsiteX6" fmla="*/ 509 w 38125"/>
                  <a:gd name="connsiteY6" fmla="*/ 19074 h 38014"/>
                  <a:gd name="connsiteX7" fmla="*/ 6092 w 38125"/>
                  <a:gd name="connsiteY7" fmla="*/ 32514 h 38014"/>
                  <a:gd name="connsiteX8" fmla="*/ 19571 w 38125"/>
                  <a:gd name="connsiteY8" fmla="*/ 3808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1" y="38081"/>
                    </a:moveTo>
                    <a:cubicBezTo>
                      <a:pt x="24627" y="38081"/>
                      <a:pt x="29476" y="36078"/>
                      <a:pt x="33051" y="32514"/>
                    </a:cubicBezTo>
                    <a:cubicBezTo>
                      <a:pt x="36626" y="28950"/>
                      <a:pt x="38634" y="24115"/>
                      <a:pt x="38634" y="19074"/>
                    </a:cubicBezTo>
                    <a:cubicBezTo>
                      <a:pt x="38634" y="14033"/>
                      <a:pt x="36626" y="9198"/>
                      <a:pt x="33051" y="5633"/>
                    </a:cubicBezTo>
                    <a:cubicBezTo>
                      <a:pt x="29476" y="2069"/>
                      <a:pt x="24627" y="66"/>
                      <a:pt x="19571" y="66"/>
                    </a:cubicBezTo>
                    <a:cubicBezTo>
                      <a:pt x="14516" y="66"/>
                      <a:pt x="9667" y="2069"/>
                      <a:pt x="6092" y="5633"/>
                    </a:cubicBezTo>
                    <a:cubicBezTo>
                      <a:pt x="2517" y="9198"/>
                      <a:pt x="509" y="14033"/>
                      <a:pt x="509" y="19074"/>
                    </a:cubicBezTo>
                    <a:cubicBezTo>
                      <a:pt x="509" y="24115"/>
                      <a:pt x="2517" y="28950"/>
                      <a:pt x="6092" y="32514"/>
                    </a:cubicBezTo>
                    <a:cubicBezTo>
                      <a:pt x="9667" y="36078"/>
                      <a:pt x="14516" y="38081"/>
                      <a:pt x="19571" y="38081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1" name="Freeform: Shape 460">
                <a:extLst>
                  <a:ext uri="{FF2B5EF4-FFF2-40B4-BE49-F238E27FC236}">
                    <a16:creationId xmlns:a16="http://schemas.microsoft.com/office/drawing/2014/main" id="{29541CE2-4914-CCE5-03E3-8AD44665C05A}"/>
                  </a:ext>
                </a:extLst>
              </p:cNvPr>
              <p:cNvSpPr/>
              <p:nvPr/>
            </p:nvSpPr>
            <p:spPr>
              <a:xfrm>
                <a:off x="7858316" y="2845474"/>
                <a:ext cx="38125" cy="38014"/>
              </a:xfrm>
              <a:custGeom>
                <a:avLst/>
                <a:gdLst>
                  <a:gd name="connsiteX0" fmla="*/ 19575 w 38125"/>
                  <a:gd name="connsiteY0" fmla="*/ 38093 h 38014"/>
                  <a:gd name="connsiteX1" fmla="*/ 33055 w 38125"/>
                  <a:gd name="connsiteY1" fmla="*/ 32526 h 38014"/>
                  <a:gd name="connsiteX2" fmla="*/ 38638 w 38125"/>
                  <a:gd name="connsiteY2" fmla="*/ 19086 h 38014"/>
                  <a:gd name="connsiteX3" fmla="*/ 33055 w 38125"/>
                  <a:gd name="connsiteY3" fmla="*/ 5645 h 38014"/>
                  <a:gd name="connsiteX4" fmla="*/ 19575 w 38125"/>
                  <a:gd name="connsiteY4" fmla="*/ 78 h 38014"/>
                  <a:gd name="connsiteX5" fmla="*/ 6096 w 38125"/>
                  <a:gd name="connsiteY5" fmla="*/ 5645 h 38014"/>
                  <a:gd name="connsiteX6" fmla="*/ 513 w 38125"/>
                  <a:gd name="connsiteY6" fmla="*/ 19086 h 38014"/>
                  <a:gd name="connsiteX7" fmla="*/ 6096 w 38125"/>
                  <a:gd name="connsiteY7" fmla="*/ 32526 h 38014"/>
                  <a:gd name="connsiteX8" fmla="*/ 19575 w 38125"/>
                  <a:gd name="connsiteY8" fmla="*/ 3809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5" y="38093"/>
                    </a:moveTo>
                    <a:cubicBezTo>
                      <a:pt x="24631" y="38093"/>
                      <a:pt x="29480" y="36090"/>
                      <a:pt x="33055" y="32526"/>
                    </a:cubicBezTo>
                    <a:cubicBezTo>
                      <a:pt x="36630" y="28962"/>
                      <a:pt x="38638" y="24127"/>
                      <a:pt x="38638" y="19086"/>
                    </a:cubicBezTo>
                    <a:cubicBezTo>
                      <a:pt x="38638" y="14045"/>
                      <a:pt x="36630" y="9210"/>
                      <a:pt x="33055" y="5645"/>
                    </a:cubicBezTo>
                    <a:cubicBezTo>
                      <a:pt x="29480" y="2081"/>
                      <a:pt x="24631" y="78"/>
                      <a:pt x="19575" y="78"/>
                    </a:cubicBezTo>
                    <a:cubicBezTo>
                      <a:pt x="14520" y="78"/>
                      <a:pt x="9671" y="2081"/>
                      <a:pt x="6096" y="5645"/>
                    </a:cubicBezTo>
                    <a:cubicBezTo>
                      <a:pt x="2521" y="9210"/>
                      <a:pt x="513" y="14045"/>
                      <a:pt x="513" y="19086"/>
                    </a:cubicBezTo>
                    <a:cubicBezTo>
                      <a:pt x="513" y="24127"/>
                      <a:pt x="2521" y="28962"/>
                      <a:pt x="6096" y="32526"/>
                    </a:cubicBezTo>
                    <a:cubicBezTo>
                      <a:pt x="9671" y="36090"/>
                      <a:pt x="14520" y="38093"/>
                      <a:pt x="19575" y="38093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2" name="Freeform: Shape 461">
                <a:extLst>
                  <a:ext uri="{FF2B5EF4-FFF2-40B4-BE49-F238E27FC236}">
                    <a16:creationId xmlns:a16="http://schemas.microsoft.com/office/drawing/2014/main" id="{52905295-1D0F-10E6-68E9-44B28C6B7B92}"/>
                  </a:ext>
                </a:extLst>
              </p:cNvPr>
              <p:cNvSpPr/>
              <p:nvPr/>
            </p:nvSpPr>
            <p:spPr>
              <a:xfrm>
                <a:off x="8087857" y="3042964"/>
                <a:ext cx="38125" cy="38014"/>
              </a:xfrm>
              <a:custGeom>
                <a:avLst/>
                <a:gdLst>
                  <a:gd name="connsiteX0" fmla="*/ 19594 w 38125"/>
                  <a:gd name="connsiteY0" fmla="*/ 38109 h 38014"/>
                  <a:gd name="connsiteX1" fmla="*/ 33073 w 38125"/>
                  <a:gd name="connsiteY1" fmla="*/ 32542 h 38014"/>
                  <a:gd name="connsiteX2" fmla="*/ 38656 w 38125"/>
                  <a:gd name="connsiteY2" fmla="*/ 19101 h 38014"/>
                  <a:gd name="connsiteX3" fmla="*/ 33073 w 38125"/>
                  <a:gd name="connsiteY3" fmla="*/ 5661 h 38014"/>
                  <a:gd name="connsiteX4" fmla="*/ 19594 w 38125"/>
                  <a:gd name="connsiteY4" fmla="*/ 94 h 38014"/>
                  <a:gd name="connsiteX5" fmla="*/ 6114 w 38125"/>
                  <a:gd name="connsiteY5" fmla="*/ 5661 h 38014"/>
                  <a:gd name="connsiteX6" fmla="*/ 531 w 38125"/>
                  <a:gd name="connsiteY6" fmla="*/ 19101 h 38014"/>
                  <a:gd name="connsiteX7" fmla="*/ 6114 w 38125"/>
                  <a:gd name="connsiteY7" fmla="*/ 32542 h 38014"/>
                  <a:gd name="connsiteX8" fmla="*/ 19594 w 38125"/>
                  <a:gd name="connsiteY8" fmla="*/ 3810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4" y="38109"/>
                    </a:moveTo>
                    <a:cubicBezTo>
                      <a:pt x="24649" y="38109"/>
                      <a:pt x="29498" y="36106"/>
                      <a:pt x="33073" y="32542"/>
                    </a:cubicBezTo>
                    <a:cubicBezTo>
                      <a:pt x="36648" y="28977"/>
                      <a:pt x="38656" y="24142"/>
                      <a:pt x="38656" y="19101"/>
                    </a:cubicBezTo>
                    <a:cubicBezTo>
                      <a:pt x="38656" y="14061"/>
                      <a:pt x="36648" y="9225"/>
                      <a:pt x="33073" y="5661"/>
                    </a:cubicBezTo>
                    <a:cubicBezTo>
                      <a:pt x="29498" y="2097"/>
                      <a:pt x="24649" y="94"/>
                      <a:pt x="19594" y="94"/>
                    </a:cubicBezTo>
                    <a:cubicBezTo>
                      <a:pt x="14538" y="94"/>
                      <a:pt x="9689" y="2097"/>
                      <a:pt x="6114" y="5661"/>
                    </a:cubicBezTo>
                    <a:cubicBezTo>
                      <a:pt x="2539" y="9225"/>
                      <a:pt x="531" y="14061"/>
                      <a:pt x="531" y="19101"/>
                    </a:cubicBezTo>
                    <a:cubicBezTo>
                      <a:pt x="531" y="24142"/>
                      <a:pt x="2539" y="28977"/>
                      <a:pt x="6114" y="32542"/>
                    </a:cubicBezTo>
                    <a:cubicBezTo>
                      <a:pt x="9689" y="36106"/>
                      <a:pt x="14538" y="38109"/>
                      <a:pt x="19594" y="38109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3" name="Freeform: Shape 462">
                <a:extLst>
                  <a:ext uri="{FF2B5EF4-FFF2-40B4-BE49-F238E27FC236}">
                    <a16:creationId xmlns:a16="http://schemas.microsoft.com/office/drawing/2014/main" id="{7FB7DE54-CE32-8E8D-AD5C-C30A16B86DCA}"/>
                  </a:ext>
                </a:extLst>
              </p:cNvPr>
              <p:cNvSpPr/>
              <p:nvPr/>
            </p:nvSpPr>
            <p:spPr>
              <a:xfrm>
                <a:off x="8079787" y="2769208"/>
                <a:ext cx="38125" cy="38014"/>
              </a:xfrm>
              <a:custGeom>
                <a:avLst/>
                <a:gdLst>
                  <a:gd name="connsiteX0" fmla="*/ 19593 w 38125"/>
                  <a:gd name="connsiteY0" fmla="*/ 38087 h 38014"/>
                  <a:gd name="connsiteX1" fmla="*/ 33072 w 38125"/>
                  <a:gd name="connsiteY1" fmla="*/ 32520 h 38014"/>
                  <a:gd name="connsiteX2" fmla="*/ 38656 w 38125"/>
                  <a:gd name="connsiteY2" fmla="*/ 19080 h 38014"/>
                  <a:gd name="connsiteX3" fmla="*/ 33072 w 38125"/>
                  <a:gd name="connsiteY3" fmla="*/ 5639 h 38014"/>
                  <a:gd name="connsiteX4" fmla="*/ 19593 w 38125"/>
                  <a:gd name="connsiteY4" fmla="*/ 72 h 38014"/>
                  <a:gd name="connsiteX5" fmla="*/ 6113 w 38125"/>
                  <a:gd name="connsiteY5" fmla="*/ 5639 h 38014"/>
                  <a:gd name="connsiteX6" fmla="*/ 530 w 38125"/>
                  <a:gd name="connsiteY6" fmla="*/ 19080 h 38014"/>
                  <a:gd name="connsiteX7" fmla="*/ 6113 w 38125"/>
                  <a:gd name="connsiteY7" fmla="*/ 32520 h 38014"/>
                  <a:gd name="connsiteX8" fmla="*/ 19593 w 38125"/>
                  <a:gd name="connsiteY8" fmla="*/ 3808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3" y="38087"/>
                    </a:moveTo>
                    <a:cubicBezTo>
                      <a:pt x="24648" y="38087"/>
                      <a:pt x="29498" y="36084"/>
                      <a:pt x="33072" y="32520"/>
                    </a:cubicBezTo>
                    <a:cubicBezTo>
                      <a:pt x="36647" y="28956"/>
                      <a:pt x="38656" y="24121"/>
                      <a:pt x="38656" y="19080"/>
                    </a:cubicBezTo>
                    <a:cubicBezTo>
                      <a:pt x="38656" y="14039"/>
                      <a:pt x="36647" y="9204"/>
                      <a:pt x="33072" y="5639"/>
                    </a:cubicBezTo>
                    <a:cubicBezTo>
                      <a:pt x="29498" y="2075"/>
                      <a:pt x="24648" y="72"/>
                      <a:pt x="19593" y="72"/>
                    </a:cubicBezTo>
                    <a:cubicBezTo>
                      <a:pt x="14537" y="72"/>
                      <a:pt x="9688" y="2075"/>
                      <a:pt x="6113" y="5639"/>
                    </a:cubicBezTo>
                    <a:cubicBezTo>
                      <a:pt x="2539" y="9204"/>
                      <a:pt x="530" y="14039"/>
                      <a:pt x="530" y="19080"/>
                    </a:cubicBezTo>
                    <a:cubicBezTo>
                      <a:pt x="530" y="24121"/>
                      <a:pt x="2539" y="28956"/>
                      <a:pt x="6113" y="32520"/>
                    </a:cubicBezTo>
                    <a:cubicBezTo>
                      <a:pt x="9688" y="36084"/>
                      <a:pt x="14537" y="38087"/>
                      <a:pt x="19593" y="38087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4" name="Freeform: Shape 463">
                <a:extLst>
                  <a:ext uri="{FF2B5EF4-FFF2-40B4-BE49-F238E27FC236}">
                    <a16:creationId xmlns:a16="http://schemas.microsoft.com/office/drawing/2014/main" id="{1422C1D4-3AB7-26D9-FE36-E5E557814402}"/>
                  </a:ext>
                </a:extLst>
              </p:cNvPr>
              <p:cNvSpPr/>
              <p:nvPr/>
            </p:nvSpPr>
            <p:spPr>
              <a:xfrm>
                <a:off x="7992213" y="2412618"/>
                <a:ext cx="38125" cy="38014"/>
              </a:xfrm>
              <a:custGeom>
                <a:avLst/>
                <a:gdLst>
                  <a:gd name="connsiteX0" fmla="*/ 19586 w 38125"/>
                  <a:gd name="connsiteY0" fmla="*/ 38059 h 38014"/>
                  <a:gd name="connsiteX1" fmla="*/ 33065 w 38125"/>
                  <a:gd name="connsiteY1" fmla="*/ 32492 h 38014"/>
                  <a:gd name="connsiteX2" fmla="*/ 38649 w 38125"/>
                  <a:gd name="connsiteY2" fmla="*/ 19052 h 38014"/>
                  <a:gd name="connsiteX3" fmla="*/ 33065 w 38125"/>
                  <a:gd name="connsiteY3" fmla="*/ 5611 h 38014"/>
                  <a:gd name="connsiteX4" fmla="*/ 19586 w 38125"/>
                  <a:gd name="connsiteY4" fmla="*/ 44 h 38014"/>
                  <a:gd name="connsiteX5" fmla="*/ 6107 w 38125"/>
                  <a:gd name="connsiteY5" fmla="*/ 5611 h 38014"/>
                  <a:gd name="connsiteX6" fmla="*/ 523 w 38125"/>
                  <a:gd name="connsiteY6" fmla="*/ 19052 h 38014"/>
                  <a:gd name="connsiteX7" fmla="*/ 6107 w 38125"/>
                  <a:gd name="connsiteY7" fmla="*/ 32492 h 38014"/>
                  <a:gd name="connsiteX8" fmla="*/ 19586 w 38125"/>
                  <a:gd name="connsiteY8" fmla="*/ 3805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6" y="38059"/>
                    </a:moveTo>
                    <a:cubicBezTo>
                      <a:pt x="24642" y="38059"/>
                      <a:pt x="29491" y="36056"/>
                      <a:pt x="33065" y="32492"/>
                    </a:cubicBezTo>
                    <a:cubicBezTo>
                      <a:pt x="36640" y="28928"/>
                      <a:pt x="38649" y="24092"/>
                      <a:pt x="38649" y="19052"/>
                    </a:cubicBezTo>
                    <a:cubicBezTo>
                      <a:pt x="38649" y="14011"/>
                      <a:pt x="36640" y="9176"/>
                      <a:pt x="33065" y="5611"/>
                    </a:cubicBezTo>
                    <a:cubicBezTo>
                      <a:pt x="29491" y="2047"/>
                      <a:pt x="24642" y="44"/>
                      <a:pt x="19586" y="44"/>
                    </a:cubicBezTo>
                    <a:cubicBezTo>
                      <a:pt x="14530" y="44"/>
                      <a:pt x="9681" y="2047"/>
                      <a:pt x="6107" y="5611"/>
                    </a:cubicBezTo>
                    <a:cubicBezTo>
                      <a:pt x="2532" y="9176"/>
                      <a:pt x="523" y="14011"/>
                      <a:pt x="523" y="19052"/>
                    </a:cubicBezTo>
                    <a:cubicBezTo>
                      <a:pt x="523" y="24092"/>
                      <a:pt x="2532" y="28928"/>
                      <a:pt x="6107" y="32492"/>
                    </a:cubicBezTo>
                    <a:cubicBezTo>
                      <a:pt x="9681" y="36056"/>
                      <a:pt x="14530" y="38059"/>
                      <a:pt x="19586" y="38059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5" name="Freeform: Shape 464">
                <a:extLst>
                  <a:ext uri="{FF2B5EF4-FFF2-40B4-BE49-F238E27FC236}">
                    <a16:creationId xmlns:a16="http://schemas.microsoft.com/office/drawing/2014/main" id="{A64990FA-EA08-A676-3CE2-7808912FA060}"/>
                  </a:ext>
                </a:extLst>
              </p:cNvPr>
              <p:cNvSpPr/>
              <p:nvPr/>
            </p:nvSpPr>
            <p:spPr>
              <a:xfrm>
                <a:off x="8092178" y="2631443"/>
                <a:ext cx="38125" cy="38014"/>
              </a:xfrm>
              <a:custGeom>
                <a:avLst/>
                <a:gdLst>
                  <a:gd name="connsiteX0" fmla="*/ 19594 w 38125"/>
                  <a:gd name="connsiteY0" fmla="*/ 38076 h 38014"/>
                  <a:gd name="connsiteX1" fmla="*/ 33073 w 38125"/>
                  <a:gd name="connsiteY1" fmla="*/ 32509 h 38014"/>
                  <a:gd name="connsiteX2" fmla="*/ 38657 w 38125"/>
                  <a:gd name="connsiteY2" fmla="*/ 19069 h 38014"/>
                  <a:gd name="connsiteX3" fmla="*/ 33073 w 38125"/>
                  <a:gd name="connsiteY3" fmla="*/ 5629 h 38014"/>
                  <a:gd name="connsiteX4" fmla="*/ 19594 w 38125"/>
                  <a:gd name="connsiteY4" fmla="*/ 61 h 38014"/>
                  <a:gd name="connsiteX5" fmla="*/ 6114 w 38125"/>
                  <a:gd name="connsiteY5" fmla="*/ 5629 h 38014"/>
                  <a:gd name="connsiteX6" fmla="*/ 531 w 38125"/>
                  <a:gd name="connsiteY6" fmla="*/ 19069 h 38014"/>
                  <a:gd name="connsiteX7" fmla="*/ 6114 w 38125"/>
                  <a:gd name="connsiteY7" fmla="*/ 32509 h 38014"/>
                  <a:gd name="connsiteX8" fmla="*/ 19594 w 38125"/>
                  <a:gd name="connsiteY8" fmla="*/ 3807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4" y="38076"/>
                    </a:moveTo>
                    <a:cubicBezTo>
                      <a:pt x="24649" y="38076"/>
                      <a:pt x="29499" y="36074"/>
                      <a:pt x="33073" y="32509"/>
                    </a:cubicBezTo>
                    <a:cubicBezTo>
                      <a:pt x="36648" y="28945"/>
                      <a:pt x="38657" y="24110"/>
                      <a:pt x="38657" y="19069"/>
                    </a:cubicBezTo>
                    <a:cubicBezTo>
                      <a:pt x="38657" y="14028"/>
                      <a:pt x="36648" y="9193"/>
                      <a:pt x="33073" y="5629"/>
                    </a:cubicBezTo>
                    <a:cubicBezTo>
                      <a:pt x="29499" y="2064"/>
                      <a:pt x="24649" y="61"/>
                      <a:pt x="19594" y="61"/>
                    </a:cubicBezTo>
                    <a:cubicBezTo>
                      <a:pt x="14538" y="61"/>
                      <a:pt x="9689" y="2064"/>
                      <a:pt x="6114" y="5629"/>
                    </a:cubicBezTo>
                    <a:cubicBezTo>
                      <a:pt x="2540" y="9193"/>
                      <a:pt x="531" y="14028"/>
                      <a:pt x="531" y="19069"/>
                    </a:cubicBezTo>
                    <a:cubicBezTo>
                      <a:pt x="531" y="24110"/>
                      <a:pt x="2540" y="28945"/>
                      <a:pt x="6114" y="32509"/>
                    </a:cubicBezTo>
                    <a:cubicBezTo>
                      <a:pt x="9689" y="36074"/>
                      <a:pt x="14538" y="38076"/>
                      <a:pt x="19594" y="38076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6" name="Freeform: Shape 465">
                <a:extLst>
                  <a:ext uri="{FF2B5EF4-FFF2-40B4-BE49-F238E27FC236}">
                    <a16:creationId xmlns:a16="http://schemas.microsoft.com/office/drawing/2014/main" id="{9477265E-60C3-1DAC-6A26-A245F379B105}"/>
                  </a:ext>
                </a:extLst>
              </p:cNvPr>
              <p:cNvSpPr/>
              <p:nvPr/>
            </p:nvSpPr>
            <p:spPr>
              <a:xfrm>
                <a:off x="8253983" y="2595941"/>
                <a:ext cx="38125" cy="38014"/>
              </a:xfrm>
              <a:custGeom>
                <a:avLst/>
                <a:gdLst>
                  <a:gd name="connsiteX0" fmla="*/ 19607 w 38125"/>
                  <a:gd name="connsiteY0" fmla="*/ 38074 h 38014"/>
                  <a:gd name="connsiteX1" fmla="*/ 33086 w 38125"/>
                  <a:gd name="connsiteY1" fmla="*/ 32506 h 38014"/>
                  <a:gd name="connsiteX2" fmla="*/ 38669 w 38125"/>
                  <a:gd name="connsiteY2" fmla="*/ 19066 h 38014"/>
                  <a:gd name="connsiteX3" fmla="*/ 33086 w 38125"/>
                  <a:gd name="connsiteY3" fmla="*/ 5626 h 38014"/>
                  <a:gd name="connsiteX4" fmla="*/ 19607 w 38125"/>
                  <a:gd name="connsiteY4" fmla="*/ 59 h 38014"/>
                  <a:gd name="connsiteX5" fmla="*/ 6127 w 38125"/>
                  <a:gd name="connsiteY5" fmla="*/ 5626 h 38014"/>
                  <a:gd name="connsiteX6" fmla="*/ 544 w 38125"/>
                  <a:gd name="connsiteY6" fmla="*/ 19066 h 38014"/>
                  <a:gd name="connsiteX7" fmla="*/ 6127 w 38125"/>
                  <a:gd name="connsiteY7" fmla="*/ 32506 h 38014"/>
                  <a:gd name="connsiteX8" fmla="*/ 19607 w 38125"/>
                  <a:gd name="connsiteY8" fmla="*/ 3807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7" y="38074"/>
                    </a:moveTo>
                    <a:cubicBezTo>
                      <a:pt x="24662" y="38074"/>
                      <a:pt x="29511" y="36071"/>
                      <a:pt x="33086" y="32506"/>
                    </a:cubicBezTo>
                    <a:cubicBezTo>
                      <a:pt x="36661" y="28942"/>
                      <a:pt x="38669" y="24107"/>
                      <a:pt x="38669" y="19066"/>
                    </a:cubicBezTo>
                    <a:cubicBezTo>
                      <a:pt x="38669" y="14025"/>
                      <a:pt x="36661" y="9190"/>
                      <a:pt x="33086" y="5626"/>
                    </a:cubicBezTo>
                    <a:cubicBezTo>
                      <a:pt x="29511" y="2061"/>
                      <a:pt x="24662" y="59"/>
                      <a:pt x="19607" y="59"/>
                    </a:cubicBezTo>
                    <a:cubicBezTo>
                      <a:pt x="14551" y="59"/>
                      <a:pt x="9702" y="2061"/>
                      <a:pt x="6127" y="5626"/>
                    </a:cubicBezTo>
                    <a:cubicBezTo>
                      <a:pt x="2552" y="9190"/>
                      <a:pt x="544" y="14025"/>
                      <a:pt x="544" y="19066"/>
                    </a:cubicBezTo>
                    <a:cubicBezTo>
                      <a:pt x="544" y="24107"/>
                      <a:pt x="2552" y="28942"/>
                      <a:pt x="6127" y="32506"/>
                    </a:cubicBezTo>
                    <a:cubicBezTo>
                      <a:pt x="9702" y="36071"/>
                      <a:pt x="14551" y="38074"/>
                      <a:pt x="19607" y="38074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7" name="Freeform: Shape 466">
                <a:extLst>
                  <a:ext uri="{FF2B5EF4-FFF2-40B4-BE49-F238E27FC236}">
                    <a16:creationId xmlns:a16="http://schemas.microsoft.com/office/drawing/2014/main" id="{6823C93D-66CF-86A6-8F65-ED6D5BD13E22}"/>
                  </a:ext>
                </a:extLst>
              </p:cNvPr>
              <p:cNvSpPr/>
              <p:nvPr/>
            </p:nvSpPr>
            <p:spPr>
              <a:xfrm>
                <a:off x="8308617" y="2852021"/>
                <a:ext cx="38125" cy="38014"/>
              </a:xfrm>
              <a:custGeom>
                <a:avLst/>
                <a:gdLst>
                  <a:gd name="connsiteX0" fmla="*/ 19611 w 38125"/>
                  <a:gd name="connsiteY0" fmla="*/ 38094 h 38014"/>
                  <a:gd name="connsiteX1" fmla="*/ 33090 w 38125"/>
                  <a:gd name="connsiteY1" fmla="*/ 32527 h 38014"/>
                  <a:gd name="connsiteX2" fmla="*/ 38674 w 38125"/>
                  <a:gd name="connsiteY2" fmla="*/ 19086 h 38014"/>
                  <a:gd name="connsiteX3" fmla="*/ 33090 w 38125"/>
                  <a:gd name="connsiteY3" fmla="*/ 5646 h 38014"/>
                  <a:gd name="connsiteX4" fmla="*/ 19611 w 38125"/>
                  <a:gd name="connsiteY4" fmla="*/ 79 h 38014"/>
                  <a:gd name="connsiteX5" fmla="*/ 6131 w 38125"/>
                  <a:gd name="connsiteY5" fmla="*/ 5646 h 38014"/>
                  <a:gd name="connsiteX6" fmla="*/ 548 w 38125"/>
                  <a:gd name="connsiteY6" fmla="*/ 19086 h 38014"/>
                  <a:gd name="connsiteX7" fmla="*/ 6131 w 38125"/>
                  <a:gd name="connsiteY7" fmla="*/ 32527 h 38014"/>
                  <a:gd name="connsiteX8" fmla="*/ 19611 w 38125"/>
                  <a:gd name="connsiteY8" fmla="*/ 3809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11" y="38094"/>
                    </a:moveTo>
                    <a:cubicBezTo>
                      <a:pt x="24666" y="38094"/>
                      <a:pt x="29516" y="36091"/>
                      <a:pt x="33090" y="32527"/>
                    </a:cubicBezTo>
                    <a:cubicBezTo>
                      <a:pt x="36665" y="28962"/>
                      <a:pt x="38674" y="24127"/>
                      <a:pt x="38674" y="19086"/>
                    </a:cubicBezTo>
                    <a:cubicBezTo>
                      <a:pt x="38674" y="14045"/>
                      <a:pt x="36665" y="9210"/>
                      <a:pt x="33090" y="5646"/>
                    </a:cubicBezTo>
                    <a:cubicBezTo>
                      <a:pt x="29516" y="2082"/>
                      <a:pt x="24666" y="79"/>
                      <a:pt x="19611" y="79"/>
                    </a:cubicBezTo>
                    <a:cubicBezTo>
                      <a:pt x="14555" y="79"/>
                      <a:pt x="9706" y="2082"/>
                      <a:pt x="6131" y="5646"/>
                    </a:cubicBezTo>
                    <a:cubicBezTo>
                      <a:pt x="2557" y="9210"/>
                      <a:pt x="548" y="14045"/>
                      <a:pt x="548" y="19086"/>
                    </a:cubicBezTo>
                    <a:cubicBezTo>
                      <a:pt x="548" y="24127"/>
                      <a:pt x="2557" y="28962"/>
                      <a:pt x="6131" y="32527"/>
                    </a:cubicBezTo>
                    <a:cubicBezTo>
                      <a:pt x="9706" y="36091"/>
                      <a:pt x="14555" y="38094"/>
                      <a:pt x="19611" y="38094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9D6410A3-B7BA-AD3B-4769-719845EF5612}"/>
                  </a:ext>
                </a:extLst>
              </p:cNvPr>
              <p:cNvSpPr/>
              <p:nvPr/>
            </p:nvSpPr>
            <p:spPr>
              <a:xfrm>
                <a:off x="8134281" y="2556246"/>
                <a:ext cx="38125" cy="38014"/>
              </a:xfrm>
              <a:custGeom>
                <a:avLst/>
                <a:gdLst>
                  <a:gd name="connsiteX0" fmla="*/ 19597 w 38125"/>
                  <a:gd name="connsiteY0" fmla="*/ 38070 h 38014"/>
                  <a:gd name="connsiteX1" fmla="*/ 33077 w 38125"/>
                  <a:gd name="connsiteY1" fmla="*/ 32503 h 38014"/>
                  <a:gd name="connsiteX2" fmla="*/ 38660 w 38125"/>
                  <a:gd name="connsiteY2" fmla="*/ 19063 h 38014"/>
                  <a:gd name="connsiteX3" fmla="*/ 33077 w 38125"/>
                  <a:gd name="connsiteY3" fmla="*/ 5623 h 38014"/>
                  <a:gd name="connsiteX4" fmla="*/ 19597 w 38125"/>
                  <a:gd name="connsiteY4" fmla="*/ 55 h 38014"/>
                  <a:gd name="connsiteX5" fmla="*/ 6118 w 38125"/>
                  <a:gd name="connsiteY5" fmla="*/ 5623 h 38014"/>
                  <a:gd name="connsiteX6" fmla="*/ 534 w 38125"/>
                  <a:gd name="connsiteY6" fmla="*/ 19063 h 38014"/>
                  <a:gd name="connsiteX7" fmla="*/ 6118 w 38125"/>
                  <a:gd name="connsiteY7" fmla="*/ 32503 h 38014"/>
                  <a:gd name="connsiteX8" fmla="*/ 19597 w 38125"/>
                  <a:gd name="connsiteY8" fmla="*/ 3807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7" y="38070"/>
                    </a:moveTo>
                    <a:cubicBezTo>
                      <a:pt x="24653" y="38070"/>
                      <a:pt x="29502" y="36068"/>
                      <a:pt x="33077" y="32503"/>
                    </a:cubicBezTo>
                    <a:cubicBezTo>
                      <a:pt x="36651" y="28939"/>
                      <a:pt x="38660" y="24104"/>
                      <a:pt x="38660" y="19063"/>
                    </a:cubicBezTo>
                    <a:cubicBezTo>
                      <a:pt x="38660" y="14022"/>
                      <a:pt x="36651" y="9187"/>
                      <a:pt x="33077" y="5623"/>
                    </a:cubicBezTo>
                    <a:cubicBezTo>
                      <a:pt x="29502" y="2058"/>
                      <a:pt x="24653" y="55"/>
                      <a:pt x="19597" y="55"/>
                    </a:cubicBezTo>
                    <a:cubicBezTo>
                      <a:pt x="14542" y="55"/>
                      <a:pt x="9693" y="2058"/>
                      <a:pt x="6118" y="5623"/>
                    </a:cubicBezTo>
                    <a:cubicBezTo>
                      <a:pt x="2543" y="9187"/>
                      <a:pt x="534" y="14022"/>
                      <a:pt x="534" y="19063"/>
                    </a:cubicBezTo>
                    <a:cubicBezTo>
                      <a:pt x="534" y="24104"/>
                      <a:pt x="2543" y="28939"/>
                      <a:pt x="6118" y="32503"/>
                    </a:cubicBezTo>
                    <a:cubicBezTo>
                      <a:pt x="9693" y="36068"/>
                      <a:pt x="14542" y="38070"/>
                      <a:pt x="19597" y="38070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9" name="Freeform: Shape 468">
                <a:extLst>
                  <a:ext uri="{FF2B5EF4-FFF2-40B4-BE49-F238E27FC236}">
                    <a16:creationId xmlns:a16="http://schemas.microsoft.com/office/drawing/2014/main" id="{0CCC0869-1BD1-DDEB-FDD2-DA9B073D509F}"/>
                  </a:ext>
                </a:extLst>
              </p:cNvPr>
              <p:cNvSpPr/>
              <p:nvPr/>
            </p:nvSpPr>
            <p:spPr>
              <a:xfrm>
                <a:off x="8340541" y="2471833"/>
                <a:ext cx="38125" cy="38014"/>
              </a:xfrm>
              <a:custGeom>
                <a:avLst/>
                <a:gdLst>
                  <a:gd name="connsiteX0" fmla="*/ 19613 w 38125"/>
                  <a:gd name="connsiteY0" fmla="*/ 38064 h 38014"/>
                  <a:gd name="connsiteX1" fmla="*/ 33093 w 38125"/>
                  <a:gd name="connsiteY1" fmla="*/ 32497 h 38014"/>
                  <a:gd name="connsiteX2" fmla="*/ 38676 w 38125"/>
                  <a:gd name="connsiteY2" fmla="*/ 19056 h 38014"/>
                  <a:gd name="connsiteX3" fmla="*/ 33093 w 38125"/>
                  <a:gd name="connsiteY3" fmla="*/ 5616 h 38014"/>
                  <a:gd name="connsiteX4" fmla="*/ 19613 w 38125"/>
                  <a:gd name="connsiteY4" fmla="*/ 49 h 38014"/>
                  <a:gd name="connsiteX5" fmla="*/ 6134 w 38125"/>
                  <a:gd name="connsiteY5" fmla="*/ 5616 h 38014"/>
                  <a:gd name="connsiteX6" fmla="*/ 551 w 38125"/>
                  <a:gd name="connsiteY6" fmla="*/ 19056 h 38014"/>
                  <a:gd name="connsiteX7" fmla="*/ 6134 w 38125"/>
                  <a:gd name="connsiteY7" fmla="*/ 32497 h 38014"/>
                  <a:gd name="connsiteX8" fmla="*/ 19613 w 38125"/>
                  <a:gd name="connsiteY8" fmla="*/ 3806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13" y="38064"/>
                    </a:moveTo>
                    <a:cubicBezTo>
                      <a:pt x="24669" y="38064"/>
                      <a:pt x="29518" y="36061"/>
                      <a:pt x="33093" y="32497"/>
                    </a:cubicBezTo>
                    <a:cubicBezTo>
                      <a:pt x="36668" y="28932"/>
                      <a:pt x="38676" y="24097"/>
                      <a:pt x="38676" y="19056"/>
                    </a:cubicBezTo>
                    <a:cubicBezTo>
                      <a:pt x="38676" y="14015"/>
                      <a:pt x="36668" y="9180"/>
                      <a:pt x="33093" y="5616"/>
                    </a:cubicBezTo>
                    <a:cubicBezTo>
                      <a:pt x="29518" y="2052"/>
                      <a:pt x="24669" y="49"/>
                      <a:pt x="19613" y="49"/>
                    </a:cubicBezTo>
                    <a:cubicBezTo>
                      <a:pt x="14558" y="49"/>
                      <a:pt x="9709" y="2052"/>
                      <a:pt x="6134" y="5616"/>
                    </a:cubicBezTo>
                    <a:cubicBezTo>
                      <a:pt x="2559" y="9180"/>
                      <a:pt x="551" y="14015"/>
                      <a:pt x="551" y="19056"/>
                    </a:cubicBezTo>
                    <a:cubicBezTo>
                      <a:pt x="551" y="24097"/>
                      <a:pt x="2559" y="28932"/>
                      <a:pt x="6134" y="32497"/>
                    </a:cubicBezTo>
                    <a:cubicBezTo>
                      <a:pt x="9709" y="36061"/>
                      <a:pt x="14558" y="38064"/>
                      <a:pt x="19613" y="38064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70" name="Freeform: Shape 469">
                <a:extLst>
                  <a:ext uri="{FF2B5EF4-FFF2-40B4-BE49-F238E27FC236}">
                    <a16:creationId xmlns:a16="http://schemas.microsoft.com/office/drawing/2014/main" id="{E615684B-1E15-63CF-DCE4-85CD2EB29885}"/>
                  </a:ext>
                </a:extLst>
              </p:cNvPr>
              <p:cNvSpPr/>
              <p:nvPr/>
            </p:nvSpPr>
            <p:spPr>
              <a:xfrm>
                <a:off x="8196172" y="2982365"/>
                <a:ext cx="38125" cy="38014"/>
              </a:xfrm>
              <a:custGeom>
                <a:avLst/>
                <a:gdLst>
                  <a:gd name="connsiteX0" fmla="*/ 19602 w 38125"/>
                  <a:gd name="connsiteY0" fmla="*/ 38104 h 38014"/>
                  <a:gd name="connsiteX1" fmla="*/ 33081 w 38125"/>
                  <a:gd name="connsiteY1" fmla="*/ 32537 h 38014"/>
                  <a:gd name="connsiteX2" fmla="*/ 38665 w 38125"/>
                  <a:gd name="connsiteY2" fmla="*/ 19097 h 38014"/>
                  <a:gd name="connsiteX3" fmla="*/ 33081 w 38125"/>
                  <a:gd name="connsiteY3" fmla="*/ 5656 h 38014"/>
                  <a:gd name="connsiteX4" fmla="*/ 19602 w 38125"/>
                  <a:gd name="connsiteY4" fmla="*/ 89 h 38014"/>
                  <a:gd name="connsiteX5" fmla="*/ 6123 w 38125"/>
                  <a:gd name="connsiteY5" fmla="*/ 5656 h 38014"/>
                  <a:gd name="connsiteX6" fmla="*/ 539 w 38125"/>
                  <a:gd name="connsiteY6" fmla="*/ 19097 h 38014"/>
                  <a:gd name="connsiteX7" fmla="*/ 6123 w 38125"/>
                  <a:gd name="connsiteY7" fmla="*/ 32537 h 38014"/>
                  <a:gd name="connsiteX8" fmla="*/ 19602 w 38125"/>
                  <a:gd name="connsiteY8" fmla="*/ 3810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2" y="38104"/>
                    </a:moveTo>
                    <a:cubicBezTo>
                      <a:pt x="24658" y="38104"/>
                      <a:pt x="29507" y="36101"/>
                      <a:pt x="33081" y="32537"/>
                    </a:cubicBezTo>
                    <a:cubicBezTo>
                      <a:pt x="36656" y="28972"/>
                      <a:pt x="38665" y="24137"/>
                      <a:pt x="38665" y="19097"/>
                    </a:cubicBezTo>
                    <a:cubicBezTo>
                      <a:pt x="38665" y="14056"/>
                      <a:pt x="36656" y="9221"/>
                      <a:pt x="33081" y="5656"/>
                    </a:cubicBezTo>
                    <a:cubicBezTo>
                      <a:pt x="29507" y="2092"/>
                      <a:pt x="24658" y="89"/>
                      <a:pt x="19602" y="89"/>
                    </a:cubicBezTo>
                    <a:cubicBezTo>
                      <a:pt x="14547" y="89"/>
                      <a:pt x="9697" y="2092"/>
                      <a:pt x="6123" y="5656"/>
                    </a:cubicBezTo>
                    <a:cubicBezTo>
                      <a:pt x="2548" y="9221"/>
                      <a:pt x="539" y="14056"/>
                      <a:pt x="539" y="19097"/>
                    </a:cubicBezTo>
                    <a:cubicBezTo>
                      <a:pt x="539" y="24137"/>
                      <a:pt x="2548" y="28972"/>
                      <a:pt x="6123" y="32537"/>
                    </a:cubicBezTo>
                    <a:cubicBezTo>
                      <a:pt x="9697" y="36101"/>
                      <a:pt x="14547" y="38104"/>
                      <a:pt x="19602" y="38104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71" name="Freeform: Shape 470">
                <a:extLst>
                  <a:ext uri="{FF2B5EF4-FFF2-40B4-BE49-F238E27FC236}">
                    <a16:creationId xmlns:a16="http://schemas.microsoft.com/office/drawing/2014/main" id="{043614A3-0C30-114A-6798-97CE20A498E7}"/>
                  </a:ext>
                </a:extLst>
              </p:cNvPr>
              <p:cNvSpPr/>
              <p:nvPr/>
            </p:nvSpPr>
            <p:spPr>
              <a:xfrm>
                <a:off x="8331797" y="2759375"/>
                <a:ext cx="38125" cy="38014"/>
              </a:xfrm>
              <a:custGeom>
                <a:avLst/>
                <a:gdLst>
                  <a:gd name="connsiteX0" fmla="*/ 19613 w 38125"/>
                  <a:gd name="connsiteY0" fmla="*/ 38086 h 38014"/>
                  <a:gd name="connsiteX1" fmla="*/ 33092 w 38125"/>
                  <a:gd name="connsiteY1" fmla="*/ 32519 h 38014"/>
                  <a:gd name="connsiteX2" fmla="*/ 38676 w 38125"/>
                  <a:gd name="connsiteY2" fmla="*/ 19079 h 38014"/>
                  <a:gd name="connsiteX3" fmla="*/ 33092 w 38125"/>
                  <a:gd name="connsiteY3" fmla="*/ 5639 h 38014"/>
                  <a:gd name="connsiteX4" fmla="*/ 19613 w 38125"/>
                  <a:gd name="connsiteY4" fmla="*/ 71 h 38014"/>
                  <a:gd name="connsiteX5" fmla="*/ 6133 w 38125"/>
                  <a:gd name="connsiteY5" fmla="*/ 5639 h 38014"/>
                  <a:gd name="connsiteX6" fmla="*/ 550 w 38125"/>
                  <a:gd name="connsiteY6" fmla="*/ 19079 h 38014"/>
                  <a:gd name="connsiteX7" fmla="*/ 6133 w 38125"/>
                  <a:gd name="connsiteY7" fmla="*/ 32519 h 38014"/>
                  <a:gd name="connsiteX8" fmla="*/ 19613 w 38125"/>
                  <a:gd name="connsiteY8" fmla="*/ 3808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13" y="38086"/>
                    </a:moveTo>
                    <a:cubicBezTo>
                      <a:pt x="24668" y="38086"/>
                      <a:pt x="29517" y="36084"/>
                      <a:pt x="33092" y="32519"/>
                    </a:cubicBezTo>
                    <a:cubicBezTo>
                      <a:pt x="36667" y="28955"/>
                      <a:pt x="38676" y="24120"/>
                      <a:pt x="38676" y="19079"/>
                    </a:cubicBezTo>
                    <a:cubicBezTo>
                      <a:pt x="38676" y="14038"/>
                      <a:pt x="36667" y="9203"/>
                      <a:pt x="33092" y="5639"/>
                    </a:cubicBezTo>
                    <a:cubicBezTo>
                      <a:pt x="29517" y="2074"/>
                      <a:pt x="24668" y="71"/>
                      <a:pt x="19613" y="71"/>
                    </a:cubicBezTo>
                    <a:cubicBezTo>
                      <a:pt x="14557" y="71"/>
                      <a:pt x="9708" y="2074"/>
                      <a:pt x="6133" y="5639"/>
                    </a:cubicBezTo>
                    <a:cubicBezTo>
                      <a:pt x="2559" y="9203"/>
                      <a:pt x="550" y="14038"/>
                      <a:pt x="550" y="19079"/>
                    </a:cubicBezTo>
                    <a:cubicBezTo>
                      <a:pt x="550" y="24120"/>
                      <a:pt x="2559" y="28955"/>
                      <a:pt x="6133" y="32519"/>
                    </a:cubicBezTo>
                    <a:cubicBezTo>
                      <a:pt x="9708" y="36084"/>
                      <a:pt x="14557" y="38086"/>
                      <a:pt x="19613" y="38086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72" name="Freeform: Shape 471">
                <a:extLst>
                  <a:ext uri="{FF2B5EF4-FFF2-40B4-BE49-F238E27FC236}">
                    <a16:creationId xmlns:a16="http://schemas.microsoft.com/office/drawing/2014/main" id="{A112FA87-4A31-DB00-D0C8-8F0BDF82B6AA}"/>
                  </a:ext>
                </a:extLst>
              </p:cNvPr>
              <p:cNvSpPr/>
              <p:nvPr/>
            </p:nvSpPr>
            <p:spPr>
              <a:xfrm>
                <a:off x="8742778" y="2707702"/>
                <a:ext cx="38125" cy="38014"/>
              </a:xfrm>
              <a:custGeom>
                <a:avLst/>
                <a:gdLst>
                  <a:gd name="connsiteX0" fmla="*/ 19645 w 38125"/>
                  <a:gd name="connsiteY0" fmla="*/ 38082 h 38014"/>
                  <a:gd name="connsiteX1" fmla="*/ 33124 w 38125"/>
                  <a:gd name="connsiteY1" fmla="*/ 32515 h 38014"/>
                  <a:gd name="connsiteX2" fmla="*/ 38708 w 38125"/>
                  <a:gd name="connsiteY2" fmla="*/ 19075 h 38014"/>
                  <a:gd name="connsiteX3" fmla="*/ 33124 w 38125"/>
                  <a:gd name="connsiteY3" fmla="*/ 5635 h 38014"/>
                  <a:gd name="connsiteX4" fmla="*/ 19645 w 38125"/>
                  <a:gd name="connsiteY4" fmla="*/ 67 h 38014"/>
                  <a:gd name="connsiteX5" fmla="*/ 6166 w 38125"/>
                  <a:gd name="connsiteY5" fmla="*/ 5635 h 38014"/>
                  <a:gd name="connsiteX6" fmla="*/ 582 w 38125"/>
                  <a:gd name="connsiteY6" fmla="*/ 19075 h 38014"/>
                  <a:gd name="connsiteX7" fmla="*/ 6166 w 38125"/>
                  <a:gd name="connsiteY7" fmla="*/ 32515 h 38014"/>
                  <a:gd name="connsiteX8" fmla="*/ 19645 w 38125"/>
                  <a:gd name="connsiteY8" fmla="*/ 3808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45" y="38082"/>
                    </a:moveTo>
                    <a:cubicBezTo>
                      <a:pt x="24701" y="38082"/>
                      <a:pt x="29550" y="36080"/>
                      <a:pt x="33124" y="32515"/>
                    </a:cubicBezTo>
                    <a:cubicBezTo>
                      <a:pt x="36699" y="28951"/>
                      <a:pt x="38708" y="24116"/>
                      <a:pt x="38708" y="19075"/>
                    </a:cubicBezTo>
                    <a:cubicBezTo>
                      <a:pt x="38708" y="14034"/>
                      <a:pt x="36699" y="9199"/>
                      <a:pt x="33124" y="5635"/>
                    </a:cubicBezTo>
                    <a:cubicBezTo>
                      <a:pt x="29550" y="2070"/>
                      <a:pt x="24701" y="67"/>
                      <a:pt x="19645" y="67"/>
                    </a:cubicBezTo>
                    <a:cubicBezTo>
                      <a:pt x="14590" y="67"/>
                      <a:pt x="9740" y="2070"/>
                      <a:pt x="6166" y="5635"/>
                    </a:cubicBezTo>
                    <a:cubicBezTo>
                      <a:pt x="2591" y="9199"/>
                      <a:pt x="582" y="14034"/>
                      <a:pt x="582" y="19075"/>
                    </a:cubicBezTo>
                    <a:cubicBezTo>
                      <a:pt x="582" y="24116"/>
                      <a:pt x="2591" y="28951"/>
                      <a:pt x="6166" y="32515"/>
                    </a:cubicBezTo>
                    <a:cubicBezTo>
                      <a:pt x="9740" y="36080"/>
                      <a:pt x="14590" y="38082"/>
                      <a:pt x="19645" y="38082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73" name="Freeform: Shape 472">
                <a:extLst>
                  <a:ext uri="{FF2B5EF4-FFF2-40B4-BE49-F238E27FC236}">
                    <a16:creationId xmlns:a16="http://schemas.microsoft.com/office/drawing/2014/main" id="{E98820FB-5D37-45E9-60F1-686E867A77A2}"/>
                  </a:ext>
                </a:extLst>
              </p:cNvPr>
              <p:cNvSpPr/>
              <p:nvPr/>
            </p:nvSpPr>
            <p:spPr>
              <a:xfrm>
                <a:off x="8159978" y="3337032"/>
                <a:ext cx="38125" cy="38014"/>
              </a:xfrm>
              <a:custGeom>
                <a:avLst/>
                <a:gdLst>
                  <a:gd name="connsiteX0" fmla="*/ 19599 w 38125"/>
                  <a:gd name="connsiteY0" fmla="*/ 38132 h 38014"/>
                  <a:gd name="connsiteX1" fmla="*/ 33079 w 38125"/>
                  <a:gd name="connsiteY1" fmla="*/ 32565 h 38014"/>
                  <a:gd name="connsiteX2" fmla="*/ 38662 w 38125"/>
                  <a:gd name="connsiteY2" fmla="*/ 19125 h 38014"/>
                  <a:gd name="connsiteX3" fmla="*/ 33079 w 38125"/>
                  <a:gd name="connsiteY3" fmla="*/ 5684 h 38014"/>
                  <a:gd name="connsiteX4" fmla="*/ 19599 w 38125"/>
                  <a:gd name="connsiteY4" fmla="*/ 117 h 38014"/>
                  <a:gd name="connsiteX5" fmla="*/ 6120 w 38125"/>
                  <a:gd name="connsiteY5" fmla="*/ 5684 h 38014"/>
                  <a:gd name="connsiteX6" fmla="*/ 536 w 38125"/>
                  <a:gd name="connsiteY6" fmla="*/ 19125 h 38014"/>
                  <a:gd name="connsiteX7" fmla="*/ 6120 w 38125"/>
                  <a:gd name="connsiteY7" fmla="*/ 32565 h 38014"/>
                  <a:gd name="connsiteX8" fmla="*/ 19599 w 38125"/>
                  <a:gd name="connsiteY8" fmla="*/ 3813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9" y="38132"/>
                    </a:moveTo>
                    <a:cubicBezTo>
                      <a:pt x="24655" y="38132"/>
                      <a:pt x="29504" y="36129"/>
                      <a:pt x="33079" y="32565"/>
                    </a:cubicBezTo>
                    <a:cubicBezTo>
                      <a:pt x="36653" y="29000"/>
                      <a:pt x="38662" y="24165"/>
                      <a:pt x="38662" y="19125"/>
                    </a:cubicBezTo>
                    <a:cubicBezTo>
                      <a:pt x="38662" y="14084"/>
                      <a:pt x="36653" y="9249"/>
                      <a:pt x="33079" y="5684"/>
                    </a:cubicBezTo>
                    <a:cubicBezTo>
                      <a:pt x="29504" y="2120"/>
                      <a:pt x="24655" y="117"/>
                      <a:pt x="19599" y="117"/>
                    </a:cubicBezTo>
                    <a:cubicBezTo>
                      <a:pt x="14544" y="117"/>
                      <a:pt x="9695" y="2120"/>
                      <a:pt x="6120" y="5684"/>
                    </a:cubicBezTo>
                    <a:cubicBezTo>
                      <a:pt x="2545" y="9249"/>
                      <a:pt x="536" y="14084"/>
                      <a:pt x="536" y="19125"/>
                    </a:cubicBezTo>
                    <a:cubicBezTo>
                      <a:pt x="536" y="24165"/>
                      <a:pt x="2545" y="29000"/>
                      <a:pt x="6120" y="32565"/>
                    </a:cubicBezTo>
                    <a:cubicBezTo>
                      <a:pt x="9695" y="36129"/>
                      <a:pt x="14544" y="38132"/>
                      <a:pt x="19599" y="38132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74" name="Freeform: Shape 473">
                <a:extLst>
                  <a:ext uri="{FF2B5EF4-FFF2-40B4-BE49-F238E27FC236}">
                    <a16:creationId xmlns:a16="http://schemas.microsoft.com/office/drawing/2014/main" id="{3C82FDBE-FBC9-A2DB-8539-0DE36A9A69A9}"/>
                  </a:ext>
                </a:extLst>
              </p:cNvPr>
              <p:cNvSpPr/>
              <p:nvPr/>
            </p:nvSpPr>
            <p:spPr>
              <a:xfrm>
                <a:off x="8172432" y="3523825"/>
                <a:ext cx="38125" cy="38014"/>
              </a:xfrm>
              <a:custGeom>
                <a:avLst/>
                <a:gdLst>
                  <a:gd name="connsiteX0" fmla="*/ 19600 w 38125"/>
                  <a:gd name="connsiteY0" fmla="*/ 38147 h 38014"/>
                  <a:gd name="connsiteX1" fmla="*/ 33080 w 38125"/>
                  <a:gd name="connsiteY1" fmla="*/ 32580 h 38014"/>
                  <a:gd name="connsiteX2" fmla="*/ 38663 w 38125"/>
                  <a:gd name="connsiteY2" fmla="*/ 19139 h 38014"/>
                  <a:gd name="connsiteX3" fmla="*/ 33080 w 38125"/>
                  <a:gd name="connsiteY3" fmla="*/ 5699 h 38014"/>
                  <a:gd name="connsiteX4" fmla="*/ 19600 w 38125"/>
                  <a:gd name="connsiteY4" fmla="*/ 132 h 38014"/>
                  <a:gd name="connsiteX5" fmla="*/ 6121 w 38125"/>
                  <a:gd name="connsiteY5" fmla="*/ 5699 h 38014"/>
                  <a:gd name="connsiteX6" fmla="*/ 537 w 38125"/>
                  <a:gd name="connsiteY6" fmla="*/ 19139 h 38014"/>
                  <a:gd name="connsiteX7" fmla="*/ 6121 w 38125"/>
                  <a:gd name="connsiteY7" fmla="*/ 32580 h 38014"/>
                  <a:gd name="connsiteX8" fmla="*/ 19600 w 38125"/>
                  <a:gd name="connsiteY8" fmla="*/ 3814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0" y="38147"/>
                    </a:moveTo>
                    <a:cubicBezTo>
                      <a:pt x="24656" y="38147"/>
                      <a:pt x="29505" y="36144"/>
                      <a:pt x="33080" y="32580"/>
                    </a:cubicBezTo>
                    <a:cubicBezTo>
                      <a:pt x="36654" y="29015"/>
                      <a:pt x="38663" y="24180"/>
                      <a:pt x="38663" y="19139"/>
                    </a:cubicBezTo>
                    <a:cubicBezTo>
                      <a:pt x="38663" y="14098"/>
                      <a:pt x="36654" y="9263"/>
                      <a:pt x="33080" y="5699"/>
                    </a:cubicBezTo>
                    <a:cubicBezTo>
                      <a:pt x="29505" y="2135"/>
                      <a:pt x="24656" y="132"/>
                      <a:pt x="19600" y="132"/>
                    </a:cubicBezTo>
                    <a:cubicBezTo>
                      <a:pt x="14545" y="132"/>
                      <a:pt x="9696" y="2135"/>
                      <a:pt x="6121" y="5699"/>
                    </a:cubicBezTo>
                    <a:cubicBezTo>
                      <a:pt x="2546" y="9263"/>
                      <a:pt x="537" y="14098"/>
                      <a:pt x="537" y="19139"/>
                    </a:cubicBezTo>
                    <a:cubicBezTo>
                      <a:pt x="537" y="24180"/>
                      <a:pt x="2546" y="29015"/>
                      <a:pt x="6121" y="32580"/>
                    </a:cubicBezTo>
                    <a:cubicBezTo>
                      <a:pt x="9696" y="36144"/>
                      <a:pt x="14545" y="38147"/>
                      <a:pt x="19600" y="38147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75" name="Freeform: Shape 474">
                <a:extLst>
                  <a:ext uri="{FF2B5EF4-FFF2-40B4-BE49-F238E27FC236}">
                    <a16:creationId xmlns:a16="http://schemas.microsoft.com/office/drawing/2014/main" id="{41B05EA2-F630-2A3F-2079-4938C666BC36}"/>
                  </a:ext>
                </a:extLst>
              </p:cNvPr>
              <p:cNvSpPr/>
              <p:nvPr/>
            </p:nvSpPr>
            <p:spPr>
              <a:xfrm>
                <a:off x="8066532" y="3609371"/>
                <a:ext cx="38125" cy="38014"/>
              </a:xfrm>
              <a:custGeom>
                <a:avLst/>
                <a:gdLst>
                  <a:gd name="connsiteX0" fmla="*/ 19592 w 38125"/>
                  <a:gd name="connsiteY0" fmla="*/ 38154 h 38014"/>
                  <a:gd name="connsiteX1" fmla="*/ 33071 w 38125"/>
                  <a:gd name="connsiteY1" fmla="*/ 32586 h 38014"/>
                  <a:gd name="connsiteX2" fmla="*/ 38655 w 38125"/>
                  <a:gd name="connsiteY2" fmla="*/ 19146 h 38014"/>
                  <a:gd name="connsiteX3" fmla="*/ 33071 w 38125"/>
                  <a:gd name="connsiteY3" fmla="*/ 5706 h 38014"/>
                  <a:gd name="connsiteX4" fmla="*/ 19592 w 38125"/>
                  <a:gd name="connsiteY4" fmla="*/ 139 h 38014"/>
                  <a:gd name="connsiteX5" fmla="*/ 6112 w 38125"/>
                  <a:gd name="connsiteY5" fmla="*/ 5706 h 38014"/>
                  <a:gd name="connsiteX6" fmla="*/ 529 w 38125"/>
                  <a:gd name="connsiteY6" fmla="*/ 19146 h 38014"/>
                  <a:gd name="connsiteX7" fmla="*/ 6112 w 38125"/>
                  <a:gd name="connsiteY7" fmla="*/ 32586 h 38014"/>
                  <a:gd name="connsiteX8" fmla="*/ 19592 w 38125"/>
                  <a:gd name="connsiteY8" fmla="*/ 3815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2" y="38154"/>
                    </a:moveTo>
                    <a:cubicBezTo>
                      <a:pt x="24647" y="38154"/>
                      <a:pt x="29496" y="36151"/>
                      <a:pt x="33071" y="32586"/>
                    </a:cubicBezTo>
                    <a:cubicBezTo>
                      <a:pt x="36646" y="29022"/>
                      <a:pt x="38655" y="24187"/>
                      <a:pt x="38655" y="19146"/>
                    </a:cubicBezTo>
                    <a:cubicBezTo>
                      <a:pt x="38655" y="14105"/>
                      <a:pt x="36646" y="9270"/>
                      <a:pt x="33071" y="5706"/>
                    </a:cubicBezTo>
                    <a:cubicBezTo>
                      <a:pt x="29496" y="2141"/>
                      <a:pt x="24647" y="139"/>
                      <a:pt x="19592" y="139"/>
                    </a:cubicBezTo>
                    <a:cubicBezTo>
                      <a:pt x="14536" y="139"/>
                      <a:pt x="9687" y="2141"/>
                      <a:pt x="6112" y="5706"/>
                    </a:cubicBezTo>
                    <a:cubicBezTo>
                      <a:pt x="2538" y="9270"/>
                      <a:pt x="529" y="14105"/>
                      <a:pt x="529" y="19146"/>
                    </a:cubicBezTo>
                    <a:cubicBezTo>
                      <a:pt x="529" y="24187"/>
                      <a:pt x="2538" y="29022"/>
                      <a:pt x="6112" y="32586"/>
                    </a:cubicBezTo>
                    <a:cubicBezTo>
                      <a:pt x="9687" y="36151"/>
                      <a:pt x="14536" y="38154"/>
                      <a:pt x="19592" y="38154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76" name="Freeform: Shape 475">
                <a:extLst>
                  <a:ext uri="{FF2B5EF4-FFF2-40B4-BE49-F238E27FC236}">
                    <a16:creationId xmlns:a16="http://schemas.microsoft.com/office/drawing/2014/main" id="{B3121C6E-D2EE-38AF-B045-1A2C1788D310}"/>
                  </a:ext>
                </a:extLst>
              </p:cNvPr>
              <p:cNvSpPr/>
              <p:nvPr/>
            </p:nvSpPr>
            <p:spPr>
              <a:xfrm>
                <a:off x="8083168" y="3612932"/>
                <a:ext cx="38125" cy="38014"/>
              </a:xfrm>
              <a:custGeom>
                <a:avLst/>
                <a:gdLst>
                  <a:gd name="connsiteX0" fmla="*/ 19593 w 38125"/>
                  <a:gd name="connsiteY0" fmla="*/ 38154 h 38014"/>
                  <a:gd name="connsiteX1" fmla="*/ 33073 w 38125"/>
                  <a:gd name="connsiteY1" fmla="*/ 32587 h 38014"/>
                  <a:gd name="connsiteX2" fmla="*/ 38656 w 38125"/>
                  <a:gd name="connsiteY2" fmla="*/ 19146 h 38014"/>
                  <a:gd name="connsiteX3" fmla="*/ 33073 w 38125"/>
                  <a:gd name="connsiteY3" fmla="*/ 5706 h 38014"/>
                  <a:gd name="connsiteX4" fmla="*/ 19593 w 38125"/>
                  <a:gd name="connsiteY4" fmla="*/ 139 h 38014"/>
                  <a:gd name="connsiteX5" fmla="*/ 6114 w 38125"/>
                  <a:gd name="connsiteY5" fmla="*/ 5706 h 38014"/>
                  <a:gd name="connsiteX6" fmla="*/ 530 w 38125"/>
                  <a:gd name="connsiteY6" fmla="*/ 19146 h 38014"/>
                  <a:gd name="connsiteX7" fmla="*/ 6114 w 38125"/>
                  <a:gd name="connsiteY7" fmla="*/ 32587 h 38014"/>
                  <a:gd name="connsiteX8" fmla="*/ 19593 w 38125"/>
                  <a:gd name="connsiteY8" fmla="*/ 3815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3" y="38154"/>
                    </a:moveTo>
                    <a:cubicBezTo>
                      <a:pt x="24649" y="38154"/>
                      <a:pt x="29498" y="36151"/>
                      <a:pt x="33073" y="32587"/>
                    </a:cubicBezTo>
                    <a:cubicBezTo>
                      <a:pt x="36647" y="29022"/>
                      <a:pt x="38656" y="24187"/>
                      <a:pt x="38656" y="19146"/>
                    </a:cubicBezTo>
                    <a:cubicBezTo>
                      <a:pt x="38656" y="14105"/>
                      <a:pt x="36647" y="9270"/>
                      <a:pt x="33073" y="5706"/>
                    </a:cubicBezTo>
                    <a:cubicBezTo>
                      <a:pt x="29498" y="2142"/>
                      <a:pt x="24649" y="139"/>
                      <a:pt x="19593" y="139"/>
                    </a:cubicBezTo>
                    <a:cubicBezTo>
                      <a:pt x="14538" y="139"/>
                      <a:pt x="9689" y="2142"/>
                      <a:pt x="6114" y="5706"/>
                    </a:cubicBezTo>
                    <a:cubicBezTo>
                      <a:pt x="2539" y="9270"/>
                      <a:pt x="530" y="14105"/>
                      <a:pt x="530" y="19146"/>
                    </a:cubicBezTo>
                    <a:cubicBezTo>
                      <a:pt x="530" y="24187"/>
                      <a:pt x="2539" y="29022"/>
                      <a:pt x="6114" y="32587"/>
                    </a:cubicBezTo>
                    <a:cubicBezTo>
                      <a:pt x="9689" y="36151"/>
                      <a:pt x="14538" y="38154"/>
                      <a:pt x="19593" y="38154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77" name="Freeform: Shape 476">
                <a:extLst>
                  <a:ext uri="{FF2B5EF4-FFF2-40B4-BE49-F238E27FC236}">
                    <a16:creationId xmlns:a16="http://schemas.microsoft.com/office/drawing/2014/main" id="{49527365-7953-6DED-2198-8D90F919DED9}"/>
                  </a:ext>
                </a:extLst>
              </p:cNvPr>
              <p:cNvSpPr/>
              <p:nvPr/>
            </p:nvSpPr>
            <p:spPr>
              <a:xfrm>
                <a:off x="8093906" y="3385628"/>
                <a:ext cx="38125" cy="38014"/>
              </a:xfrm>
              <a:custGeom>
                <a:avLst/>
                <a:gdLst>
                  <a:gd name="connsiteX0" fmla="*/ 19594 w 38125"/>
                  <a:gd name="connsiteY0" fmla="*/ 38136 h 38014"/>
                  <a:gd name="connsiteX1" fmla="*/ 33073 w 38125"/>
                  <a:gd name="connsiteY1" fmla="*/ 32569 h 38014"/>
                  <a:gd name="connsiteX2" fmla="*/ 38657 w 38125"/>
                  <a:gd name="connsiteY2" fmla="*/ 19128 h 38014"/>
                  <a:gd name="connsiteX3" fmla="*/ 33073 w 38125"/>
                  <a:gd name="connsiteY3" fmla="*/ 5688 h 38014"/>
                  <a:gd name="connsiteX4" fmla="*/ 19594 w 38125"/>
                  <a:gd name="connsiteY4" fmla="*/ 121 h 38014"/>
                  <a:gd name="connsiteX5" fmla="*/ 6115 w 38125"/>
                  <a:gd name="connsiteY5" fmla="*/ 5688 h 38014"/>
                  <a:gd name="connsiteX6" fmla="*/ 531 w 38125"/>
                  <a:gd name="connsiteY6" fmla="*/ 19128 h 38014"/>
                  <a:gd name="connsiteX7" fmla="*/ 6115 w 38125"/>
                  <a:gd name="connsiteY7" fmla="*/ 32569 h 38014"/>
                  <a:gd name="connsiteX8" fmla="*/ 19594 w 38125"/>
                  <a:gd name="connsiteY8" fmla="*/ 3813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4" y="38136"/>
                    </a:moveTo>
                    <a:cubicBezTo>
                      <a:pt x="24650" y="38136"/>
                      <a:pt x="29499" y="36133"/>
                      <a:pt x="33073" y="32569"/>
                    </a:cubicBezTo>
                    <a:cubicBezTo>
                      <a:pt x="36648" y="29004"/>
                      <a:pt x="38657" y="24169"/>
                      <a:pt x="38657" y="19128"/>
                    </a:cubicBezTo>
                    <a:cubicBezTo>
                      <a:pt x="38657" y="14088"/>
                      <a:pt x="36648" y="9252"/>
                      <a:pt x="33073" y="5688"/>
                    </a:cubicBezTo>
                    <a:cubicBezTo>
                      <a:pt x="29499" y="2124"/>
                      <a:pt x="24650" y="121"/>
                      <a:pt x="19594" y="121"/>
                    </a:cubicBezTo>
                    <a:cubicBezTo>
                      <a:pt x="14538" y="121"/>
                      <a:pt x="9689" y="2124"/>
                      <a:pt x="6115" y="5688"/>
                    </a:cubicBezTo>
                    <a:cubicBezTo>
                      <a:pt x="2540" y="9252"/>
                      <a:pt x="531" y="14088"/>
                      <a:pt x="531" y="19128"/>
                    </a:cubicBezTo>
                    <a:cubicBezTo>
                      <a:pt x="531" y="24169"/>
                      <a:pt x="2540" y="29004"/>
                      <a:pt x="6115" y="32569"/>
                    </a:cubicBezTo>
                    <a:cubicBezTo>
                      <a:pt x="9689" y="36133"/>
                      <a:pt x="14538" y="38136"/>
                      <a:pt x="19594" y="38136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78" name="Freeform: Shape 477">
                <a:extLst>
                  <a:ext uri="{FF2B5EF4-FFF2-40B4-BE49-F238E27FC236}">
                    <a16:creationId xmlns:a16="http://schemas.microsoft.com/office/drawing/2014/main" id="{EA1E5EA5-C907-8F60-4D60-7E58984E9F09}"/>
                  </a:ext>
                </a:extLst>
              </p:cNvPr>
              <p:cNvSpPr/>
              <p:nvPr/>
            </p:nvSpPr>
            <p:spPr>
              <a:xfrm>
                <a:off x="8167883" y="3367875"/>
                <a:ext cx="38125" cy="38014"/>
              </a:xfrm>
              <a:custGeom>
                <a:avLst/>
                <a:gdLst>
                  <a:gd name="connsiteX0" fmla="*/ 19600 w 38125"/>
                  <a:gd name="connsiteY0" fmla="*/ 38134 h 38014"/>
                  <a:gd name="connsiteX1" fmla="*/ 33079 w 38125"/>
                  <a:gd name="connsiteY1" fmla="*/ 32567 h 38014"/>
                  <a:gd name="connsiteX2" fmla="*/ 38663 w 38125"/>
                  <a:gd name="connsiteY2" fmla="*/ 19127 h 38014"/>
                  <a:gd name="connsiteX3" fmla="*/ 33079 w 38125"/>
                  <a:gd name="connsiteY3" fmla="*/ 5687 h 38014"/>
                  <a:gd name="connsiteX4" fmla="*/ 19600 w 38125"/>
                  <a:gd name="connsiteY4" fmla="*/ 120 h 38014"/>
                  <a:gd name="connsiteX5" fmla="*/ 6120 w 38125"/>
                  <a:gd name="connsiteY5" fmla="*/ 5687 h 38014"/>
                  <a:gd name="connsiteX6" fmla="*/ 537 w 38125"/>
                  <a:gd name="connsiteY6" fmla="*/ 19127 h 38014"/>
                  <a:gd name="connsiteX7" fmla="*/ 6120 w 38125"/>
                  <a:gd name="connsiteY7" fmla="*/ 32567 h 38014"/>
                  <a:gd name="connsiteX8" fmla="*/ 19600 w 38125"/>
                  <a:gd name="connsiteY8" fmla="*/ 3813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0" y="38134"/>
                    </a:moveTo>
                    <a:cubicBezTo>
                      <a:pt x="24655" y="38134"/>
                      <a:pt x="29504" y="36132"/>
                      <a:pt x="33079" y="32567"/>
                    </a:cubicBezTo>
                    <a:cubicBezTo>
                      <a:pt x="36654" y="29003"/>
                      <a:pt x="38663" y="24168"/>
                      <a:pt x="38663" y="19127"/>
                    </a:cubicBezTo>
                    <a:cubicBezTo>
                      <a:pt x="38663" y="14086"/>
                      <a:pt x="36654" y="9251"/>
                      <a:pt x="33079" y="5687"/>
                    </a:cubicBezTo>
                    <a:cubicBezTo>
                      <a:pt x="29504" y="2122"/>
                      <a:pt x="24655" y="120"/>
                      <a:pt x="19600" y="120"/>
                    </a:cubicBezTo>
                    <a:cubicBezTo>
                      <a:pt x="14544" y="120"/>
                      <a:pt x="9695" y="2122"/>
                      <a:pt x="6120" y="5687"/>
                    </a:cubicBezTo>
                    <a:cubicBezTo>
                      <a:pt x="2546" y="9251"/>
                      <a:pt x="537" y="14086"/>
                      <a:pt x="537" y="19127"/>
                    </a:cubicBezTo>
                    <a:cubicBezTo>
                      <a:pt x="537" y="24168"/>
                      <a:pt x="2546" y="29003"/>
                      <a:pt x="6120" y="32567"/>
                    </a:cubicBezTo>
                    <a:cubicBezTo>
                      <a:pt x="9695" y="36132"/>
                      <a:pt x="14544" y="38134"/>
                      <a:pt x="19600" y="38134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79" name="Freeform: Shape 478">
                <a:extLst>
                  <a:ext uri="{FF2B5EF4-FFF2-40B4-BE49-F238E27FC236}">
                    <a16:creationId xmlns:a16="http://schemas.microsoft.com/office/drawing/2014/main" id="{E7CA36AA-C884-644D-60F0-D49FF696A3DB}"/>
                  </a:ext>
                </a:extLst>
              </p:cNvPr>
              <p:cNvSpPr/>
              <p:nvPr/>
            </p:nvSpPr>
            <p:spPr>
              <a:xfrm>
                <a:off x="8075899" y="3396678"/>
                <a:ext cx="38125" cy="38014"/>
              </a:xfrm>
              <a:custGeom>
                <a:avLst/>
                <a:gdLst>
                  <a:gd name="connsiteX0" fmla="*/ 19593 w 38125"/>
                  <a:gd name="connsiteY0" fmla="*/ 38137 h 38014"/>
                  <a:gd name="connsiteX1" fmla="*/ 33072 w 38125"/>
                  <a:gd name="connsiteY1" fmla="*/ 32570 h 38014"/>
                  <a:gd name="connsiteX2" fmla="*/ 38655 w 38125"/>
                  <a:gd name="connsiteY2" fmla="*/ 19129 h 38014"/>
                  <a:gd name="connsiteX3" fmla="*/ 33072 w 38125"/>
                  <a:gd name="connsiteY3" fmla="*/ 5689 h 38014"/>
                  <a:gd name="connsiteX4" fmla="*/ 19593 w 38125"/>
                  <a:gd name="connsiteY4" fmla="*/ 122 h 38014"/>
                  <a:gd name="connsiteX5" fmla="*/ 6113 w 38125"/>
                  <a:gd name="connsiteY5" fmla="*/ 5689 h 38014"/>
                  <a:gd name="connsiteX6" fmla="*/ 530 w 38125"/>
                  <a:gd name="connsiteY6" fmla="*/ 19129 h 38014"/>
                  <a:gd name="connsiteX7" fmla="*/ 6113 w 38125"/>
                  <a:gd name="connsiteY7" fmla="*/ 32570 h 38014"/>
                  <a:gd name="connsiteX8" fmla="*/ 19593 w 38125"/>
                  <a:gd name="connsiteY8" fmla="*/ 3813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3" y="38137"/>
                    </a:moveTo>
                    <a:cubicBezTo>
                      <a:pt x="24648" y="38137"/>
                      <a:pt x="29497" y="36134"/>
                      <a:pt x="33072" y="32570"/>
                    </a:cubicBezTo>
                    <a:cubicBezTo>
                      <a:pt x="36647" y="29005"/>
                      <a:pt x="38655" y="24170"/>
                      <a:pt x="38655" y="19129"/>
                    </a:cubicBezTo>
                    <a:cubicBezTo>
                      <a:pt x="38655" y="14088"/>
                      <a:pt x="36647" y="9253"/>
                      <a:pt x="33072" y="5689"/>
                    </a:cubicBezTo>
                    <a:cubicBezTo>
                      <a:pt x="29497" y="2125"/>
                      <a:pt x="24648" y="122"/>
                      <a:pt x="19593" y="122"/>
                    </a:cubicBezTo>
                    <a:cubicBezTo>
                      <a:pt x="14537" y="122"/>
                      <a:pt x="9688" y="2125"/>
                      <a:pt x="6113" y="5689"/>
                    </a:cubicBezTo>
                    <a:cubicBezTo>
                      <a:pt x="2538" y="9253"/>
                      <a:pt x="530" y="14088"/>
                      <a:pt x="530" y="19129"/>
                    </a:cubicBezTo>
                    <a:cubicBezTo>
                      <a:pt x="530" y="24170"/>
                      <a:pt x="2538" y="29005"/>
                      <a:pt x="6113" y="32570"/>
                    </a:cubicBezTo>
                    <a:cubicBezTo>
                      <a:pt x="9688" y="36134"/>
                      <a:pt x="14537" y="38137"/>
                      <a:pt x="19593" y="38137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80" name="Freeform: Shape 479">
                <a:extLst>
                  <a:ext uri="{FF2B5EF4-FFF2-40B4-BE49-F238E27FC236}">
                    <a16:creationId xmlns:a16="http://schemas.microsoft.com/office/drawing/2014/main" id="{8C9DEAF2-1D51-6FD6-EA99-A7AD18A228C7}"/>
                  </a:ext>
                </a:extLst>
              </p:cNvPr>
              <p:cNvSpPr/>
              <p:nvPr/>
            </p:nvSpPr>
            <p:spPr>
              <a:xfrm>
                <a:off x="8103628" y="3427153"/>
                <a:ext cx="38125" cy="38014"/>
              </a:xfrm>
              <a:custGeom>
                <a:avLst/>
                <a:gdLst>
                  <a:gd name="connsiteX0" fmla="*/ 19595 w 38125"/>
                  <a:gd name="connsiteY0" fmla="*/ 38139 h 38014"/>
                  <a:gd name="connsiteX1" fmla="*/ 33074 w 38125"/>
                  <a:gd name="connsiteY1" fmla="*/ 32572 h 38014"/>
                  <a:gd name="connsiteX2" fmla="*/ 38658 w 38125"/>
                  <a:gd name="connsiteY2" fmla="*/ 19132 h 38014"/>
                  <a:gd name="connsiteX3" fmla="*/ 33074 w 38125"/>
                  <a:gd name="connsiteY3" fmla="*/ 5691 h 38014"/>
                  <a:gd name="connsiteX4" fmla="*/ 19595 w 38125"/>
                  <a:gd name="connsiteY4" fmla="*/ 124 h 38014"/>
                  <a:gd name="connsiteX5" fmla="*/ 6115 w 38125"/>
                  <a:gd name="connsiteY5" fmla="*/ 5691 h 38014"/>
                  <a:gd name="connsiteX6" fmla="*/ 532 w 38125"/>
                  <a:gd name="connsiteY6" fmla="*/ 19132 h 38014"/>
                  <a:gd name="connsiteX7" fmla="*/ 6115 w 38125"/>
                  <a:gd name="connsiteY7" fmla="*/ 32572 h 38014"/>
                  <a:gd name="connsiteX8" fmla="*/ 19595 w 38125"/>
                  <a:gd name="connsiteY8" fmla="*/ 3813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5" y="38139"/>
                    </a:moveTo>
                    <a:cubicBezTo>
                      <a:pt x="24650" y="38139"/>
                      <a:pt x="29499" y="36136"/>
                      <a:pt x="33074" y="32572"/>
                    </a:cubicBezTo>
                    <a:cubicBezTo>
                      <a:pt x="36649" y="29008"/>
                      <a:pt x="38658" y="24173"/>
                      <a:pt x="38658" y="19132"/>
                    </a:cubicBezTo>
                    <a:cubicBezTo>
                      <a:pt x="38658" y="14091"/>
                      <a:pt x="36649" y="9256"/>
                      <a:pt x="33074" y="5691"/>
                    </a:cubicBezTo>
                    <a:cubicBezTo>
                      <a:pt x="29499" y="2127"/>
                      <a:pt x="24650" y="124"/>
                      <a:pt x="19595" y="124"/>
                    </a:cubicBezTo>
                    <a:cubicBezTo>
                      <a:pt x="14539" y="124"/>
                      <a:pt x="9690" y="2127"/>
                      <a:pt x="6115" y="5691"/>
                    </a:cubicBezTo>
                    <a:cubicBezTo>
                      <a:pt x="2541" y="9256"/>
                      <a:pt x="532" y="14091"/>
                      <a:pt x="532" y="19132"/>
                    </a:cubicBezTo>
                    <a:cubicBezTo>
                      <a:pt x="532" y="24173"/>
                      <a:pt x="2541" y="29008"/>
                      <a:pt x="6115" y="32572"/>
                    </a:cubicBezTo>
                    <a:cubicBezTo>
                      <a:pt x="9690" y="36136"/>
                      <a:pt x="14539" y="38139"/>
                      <a:pt x="19595" y="38139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81" name="Freeform: Shape 480">
                <a:extLst>
                  <a:ext uri="{FF2B5EF4-FFF2-40B4-BE49-F238E27FC236}">
                    <a16:creationId xmlns:a16="http://schemas.microsoft.com/office/drawing/2014/main" id="{54CF2FB3-B5A8-A1EE-436E-C7CEC23C639A}"/>
                  </a:ext>
                </a:extLst>
              </p:cNvPr>
              <p:cNvSpPr/>
              <p:nvPr/>
            </p:nvSpPr>
            <p:spPr>
              <a:xfrm>
                <a:off x="7980801" y="3257530"/>
                <a:ext cx="38125" cy="38014"/>
              </a:xfrm>
              <a:custGeom>
                <a:avLst/>
                <a:gdLst>
                  <a:gd name="connsiteX0" fmla="*/ 19585 w 38125"/>
                  <a:gd name="connsiteY0" fmla="*/ 38126 h 38014"/>
                  <a:gd name="connsiteX1" fmla="*/ 33065 w 38125"/>
                  <a:gd name="connsiteY1" fmla="*/ 32559 h 38014"/>
                  <a:gd name="connsiteX2" fmla="*/ 38648 w 38125"/>
                  <a:gd name="connsiteY2" fmla="*/ 19118 h 38014"/>
                  <a:gd name="connsiteX3" fmla="*/ 33065 w 38125"/>
                  <a:gd name="connsiteY3" fmla="*/ 5678 h 38014"/>
                  <a:gd name="connsiteX4" fmla="*/ 19585 w 38125"/>
                  <a:gd name="connsiteY4" fmla="*/ 111 h 38014"/>
                  <a:gd name="connsiteX5" fmla="*/ 6106 w 38125"/>
                  <a:gd name="connsiteY5" fmla="*/ 5678 h 38014"/>
                  <a:gd name="connsiteX6" fmla="*/ 522 w 38125"/>
                  <a:gd name="connsiteY6" fmla="*/ 19118 h 38014"/>
                  <a:gd name="connsiteX7" fmla="*/ 6106 w 38125"/>
                  <a:gd name="connsiteY7" fmla="*/ 32559 h 38014"/>
                  <a:gd name="connsiteX8" fmla="*/ 19585 w 38125"/>
                  <a:gd name="connsiteY8" fmla="*/ 3812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5" y="38126"/>
                    </a:moveTo>
                    <a:cubicBezTo>
                      <a:pt x="24641" y="38126"/>
                      <a:pt x="29490" y="36123"/>
                      <a:pt x="33065" y="32559"/>
                    </a:cubicBezTo>
                    <a:cubicBezTo>
                      <a:pt x="36639" y="28994"/>
                      <a:pt x="38648" y="24159"/>
                      <a:pt x="38648" y="19118"/>
                    </a:cubicBezTo>
                    <a:cubicBezTo>
                      <a:pt x="38648" y="14077"/>
                      <a:pt x="36639" y="9242"/>
                      <a:pt x="33065" y="5678"/>
                    </a:cubicBezTo>
                    <a:cubicBezTo>
                      <a:pt x="29490" y="2114"/>
                      <a:pt x="24641" y="111"/>
                      <a:pt x="19585" y="111"/>
                    </a:cubicBezTo>
                    <a:cubicBezTo>
                      <a:pt x="14530" y="111"/>
                      <a:pt x="9680" y="2114"/>
                      <a:pt x="6106" y="5678"/>
                    </a:cubicBezTo>
                    <a:cubicBezTo>
                      <a:pt x="2531" y="9242"/>
                      <a:pt x="522" y="14077"/>
                      <a:pt x="522" y="19118"/>
                    </a:cubicBezTo>
                    <a:cubicBezTo>
                      <a:pt x="522" y="24159"/>
                      <a:pt x="2531" y="28994"/>
                      <a:pt x="6106" y="32559"/>
                    </a:cubicBezTo>
                    <a:cubicBezTo>
                      <a:pt x="9680" y="36123"/>
                      <a:pt x="14530" y="38126"/>
                      <a:pt x="19585" y="38126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82" name="Freeform: Shape 481">
                <a:extLst>
                  <a:ext uri="{FF2B5EF4-FFF2-40B4-BE49-F238E27FC236}">
                    <a16:creationId xmlns:a16="http://schemas.microsoft.com/office/drawing/2014/main" id="{1BFC0142-3B7E-15F9-1697-5B624B932A2D}"/>
                  </a:ext>
                </a:extLst>
              </p:cNvPr>
              <p:cNvSpPr/>
              <p:nvPr/>
            </p:nvSpPr>
            <p:spPr>
              <a:xfrm>
                <a:off x="8171746" y="3117822"/>
                <a:ext cx="38125" cy="38014"/>
              </a:xfrm>
              <a:custGeom>
                <a:avLst/>
                <a:gdLst>
                  <a:gd name="connsiteX0" fmla="*/ 19600 w 38125"/>
                  <a:gd name="connsiteY0" fmla="*/ 38115 h 38014"/>
                  <a:gd name="connsiteX1" fmla="*/ 33080 w 38125"/>
                  <a:gd name="connsiteY1" fmla="*/ 32548 h 38014"/>
                  <a:gd name="connsiteX2" fmla="*/ 38663 w 38125"/>
                  <a:gd name="connsiteY2" fmla="*/ 19107 h 38014"/>
                  <a:gd name="connsiteX3" fmla="*/ 33080 w 38125"/>
                  <a:gd name="connsiteY3" fmla="*/ 5667 h 38014"/>
                  <a:gd name="connsiteX4" fmla="*/ 19600 w 38125"/>
                  <a:gd name="connsiteY4" fmla="*/ 100 h 38014"/>
                  <a:gd name="connsiteX5" fmla="*/ 6121 w 38125"/>
                  <a:gd name="connsiteY5" fmla="*/ 5667 h 38014"/>
                  <a:gd name="connsiteX6" fmla="*/ 537 w 38125"/>
                  <a:gd name="connsiteY6" fmla="*/ 19107 h 38014"/>
                  <a:gd name="connsiteX7" fmla="*/ 6121 w 38125"/>
                  <a:gd name="connsiteY7" fmla="*/ 32548 h 38014"/>
                  <a:gd name="connsiteX8" fmla="*/ 19600 w 38125"/>
                  <a:gd name="connsiteY8" fmla="*/ 3811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0" y="38115"/>
                    </a:moveTo>
                    <a:cubicBezTo>
                      <a:pt x="24656" y="38115"/>
                      <a:pt x="29505" y="36112"/>
                      <a:pt x="33080" y="32548"/>
                    </a:cubicBezTo>
                    <a:cubicBezTo>
                      <a:pt x="36654" y="28983"/>
                      <a:pt x="38663" y="24148"/>
                      <a:pt x="38663" y="19107"/>
                    </a:cubicBezTo>
                    <a:cubicBezTo>
                      <a:pt x="38663" y="14066"/>
                      <a:pt x="36654" y="9231"/>
                      <a:pt x="33080" y="5667"/>
                    </a:cubicBezTo>
                    <a:cubicBezTo>
                      <a:pt x="29505" y="2103"/>
                      <a:pt x="24656" y="100"/>
                      <a:pt x="19600" y="100"/>
                    </a:cubicBezTo>
                    <a:cubicBezTo>
                      <a:pt x="14545" y="100"/>
                      <a:pt x="9695" y="2103"/>
                      <a:pt x="6121" y="5667"/>
                    </a:cubicBezTo>
                    <a:cubicBezTo>
                      <a:pt x="2546" y="9231"/>
                      <a:pt x="537" y="14066"/>
                      <a:pt x="537" y="19107"/>
                    </a:cubicBezTo>
                    <a:cubicBezTo>
                      <a:pt x="537" y="24148"/>
                      <a:pt x="2546" y="28983"/>
                      <a:pt x="6121" y="32548"/>
                    </a:cubicBezTo>
                    <a:cubicBezTo>
                      <a:pt x="9695" y="36112"/>
                      <a:pt x="14545" y="38115"/>
                      <a:pt x="19600" y="38115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83" name="Freeform: Shape 482">
                <a:extLst>
                  <a:ext uri="{FF2B5EF4-FFF2-40B4-BE49-F238E27FC236}">
                    <a16:creationId xmlns:a16="http://schemas.microsoft.com/office/drawing/2014/main" id="{BB0E5D58-448E-BAFF-C42A-B8394412916D}"/>
                  </a:ext>
                </a:extLst>
              </p:cNvPr>
              <p:cNvSpPr/>
              <p:nvPr/>
            </p:nvSpPr>
            <p:spPr>
              <a:xfrm>
                <a:off x="8377828" y="3166345"/>
                <a:ext cx="38125" cy="38014"/>
              </a:xfrm>
              <a:custGeom>
                <a:avLst/>
                <a:gdLst>
                  <a:gd name="connsiteX0" fmla="*/ 19616 w 38125"/>
                  <a:gd name="connsiteY0" fmla="*/ 38119 h 38014"/>
                  <a:gd name="connsiteX1" fmla="*/ 33096 w 38125"/>
                  <a:gd name="connsiteY1" fmla="*/ 32551 h 38014"/>
                  <a:gd name="connsiteX2" fmla="*/ 38679 w 38125"/>
                  <a:gd name="connsiteY2" fmla="*/ 19111 h 38014"/>
                  <a:gd name="connsiteX3" fmla="*/ 33096 w 38125"/>
                  <a:gd name="connsiteY3" fmla="*/ 5671 h 38014"/>
                  <a:gd name="connsiteX4" fmla="*/ 19616 w 38125"/>
                  <a:gd name="connsiteY4" fmla="*/ 104 h 38014"/>
                  <a:gd name="connsiteX5" fmla="*/ 6137 w 38125"/>
                  <a:gd name="connsiteY5" fmla="*/ 5671 h 38014"/>
                  <a:gd name="connsiteX6" fmla="*/ 554 w 38125"/>
                  <a:gd name="connsiteY6" fmla="*/ 19111 h 38014"/>
                  <a:gd name="connsiteX7" fmla="*/ 6137 w 38125"/>
                  <a:gd name="connsiteY7" fmla="*/ 32551 h 38014"/>
                  <a:gd name="connsiteX8" fmla="*/ 19616 w 38125"/>
                  <a:gd name="connsiteY8" fmla="*/ 3811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16" y="38119"/>
                    </a:moveTo>
                    <a:cubicBezTo>
                      <a:pt x="24672" y="38119"/>
                      <a:pt x="29521" y="36116"/>
                      <a:pt x="33096" y="32551"/>
                    </a:cubicBezTo>
                    <a:cubicBezTo>
                      <a:pt x="36671" y="28987"/>
                      <a:pt x="38679" y="24152"/>
                      <a:pt x="38679" y="19111"/>
                    </a:cubicBezTo>
                    <a:cubicBezTo>
                      <a:pt x="38679" y="14070"/>
                      <a:pt x="36671" y="9235"/>
                      <a:pt x="33096" y="5671"/>
                    </a:cubicBezTo>
                    <a:cubicBezTo>
                      <a:pt x="29521" y="2106"/>
                      <a:pt x="24672" y="104"/>
                      <a:pt x="19616" y="104"/>
                    </a:cubicBezTo>
                    <a:cubicBezTo>
                      <a:pt x="14561" y="104"/>
                      <a:pt x="9712" y="2106"/>
                      <a:pt x="6137" y="5671"/>
                    </a:cubicBezTo>
                    <a:cubicBezTo>
                      <a:pt x="2562" y="9235"/>
                      <a:pt x="554" y="14070"/>
                      <a:pt x="554" y="19111"/>
                    </a:cubicBezTo>
                    <a:cubicBezTo>
                      <a:pt x="554" y="24152"/>
                      <a:pt x="2562" y="28987"/>
                      <a:pt x="6137" y="32551"/>
                    </a:cubicBezTo>
                    <a:cubicBezTo>
                      <a:pt x="9712" y="36116"/>
                      <a:pt x="14561" y="38119"/>
                      <a:pt x="19616" y="38119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84" name="Freeform: Shape 483">
                <a:extLst>
                  <a:ext uri="{FF2B5EF4-FFF2-40B4-BE49-F238E27FC236}">
                    <a16:creationId xmlns:a16="http://schemas.microsoft.com/office/drawing/2014/main" id="{A6B06A07-CA86-E5F3-2EC8-EB68A4F95CDF}"/>
                  </a:ext>
                </a:extLst>
              </p:cNvPr>
              <p:cNvSpPr/>
              <p:nvPr/>
            </p:nvSpPr>
            <p:spPr>
              <a:xfrm>
                <a:off x="8403105" y="3149416"/>
                <a:ext cx="38125" cy="38014"/>
              </a:xfrm>
              <a:custGeom>
                <a:avLst/>
                <a:gdLst>
                  <a:gd name="connsiteX0" fmla="*/ 19618 w 38125"/>
                  <a:gd name="connsiteY0" fmla="*/ 38117 h 38014"/>
                  <a:gd name="connsiteX1" fmla="*/ 33098 w 38125"/>
                  <a:gd name="connsiteY1" fmla="*/ 32550 h 38014"/>
                  <a:gd name="connsiteX2" fmla="*/ 38681 w 38125"/>
                  <a:gd name="connsiteY2" fmla="*/ 19110 h 38014"/>
                  <a:gd name="connsiteX3" fmla="*/ 33098 w 38125"/>
                  <a:gd name="connsiteY3" fmla="*/ 5669 h 38014"/>
                  <a:gd name="connsiteX4" fmla="*/ 19618 w 38125"/>
                  <a:gd name="connsiteY4" fmla="*/ 102 h 38014"/>
                  <a:gd name="connsiteX5" fmla="*/ 6139 w 38125"/>
                  <a:gd name="connsiteY5" fmla="*/ 5669 h 38014"/>
                  <a:gd name="connsiteX6" fmla="*/ 556 w 38125"/>
                  <a:gd name="connsiteY6" fmla="*/ 19110 h 38014"/>
                  <a:gd name="connsiteX7" fmla="*/ 6139 w 38125"/>
                  <a:gd name="connsiteY7" fmla="*/ 32550 h 38014"/>
                  <a:gd name="connsiteX8" fmla="*/ 19618 w 38125"/>
                  <a:gd name="connsiteY8" fmla="*/ 3811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18" y="38117"/>
                    </a:moveTo>
                    <a:cubicBezTo>
                      <a:pt x="24674" y="38117"/>
                      <a:pt x="29523" y="36114"/>
                      <a:pt x="33098" y="32550"/>
                    </a:cubicBezTo>
                    <a:cubicBezTo>
                      <a:pt x="36673" y="28986"/>
                      <a:pt x="38681" y="24151"/>
                      <a:pt x="38681" y="19110"/>
                    </a:cubicBezTo>
                    <a:cubicBezTo>
                      <a:pt x="38681" y="14069"/>
                      <a:pt x="36673" y="9234"/>
                      <a:pt x="33098" y="5669"/>
                    </a:cubicBezTo>
                    <a:cubicBezTo>
                      <a:pt x="29523" y="2105"/>
                      <a:pt x="24674" y="102"/>
                      <a:pt x="19618" y="102"/>
                    </a:cubicBezTo>
                    <a:cubicBezTo>
                      <a:pt x="14563" y="102"/>
                      <a:pt x="9714" y="2105"/>
                      <a:pt x="6139" y="5669"/>
                    </a:cubicBezTo>
                    <a:cubicBezTo>
                      <a:pt x="2564" y="9234"/>
                      <a:pt x="556" y="14069"/>
                      <a:pt x="556" y="19110"/>
                    </a:cubicBezTo>
                    <a:cubicBezTo>
                      <a:pt x="556" y="24151"/>
                      <a:pt x="2564" y="28986"/>
                      <a:pt x="6139" y="32550"/>
                    </a:cubicBezTo>
                    <a:cubicBezTo>
                      <a:pt x="9714" y="36114"/>
                      <a:pt x="14563" y="38117"/>
                      <a:pt x="19618" y="38117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85" name="Freeform: Shape 484">
                <a:extLst>
                  <a:ext uri="{FF2B5EF4-FFF2-40B4-BE49-F238E27FC236}">
                    <a16:creationId xmlns:a16="http://schemas.microsoft.com/office/drawing/2014/main" id="{1DBD5B94-9877-5297-C32D-8B65A81E5472}"/>
                  </a:ext>
                </a:extLst>
              </p:cNvPr>
              <p:cNvSpPr/>
              <p:nvPr/>
            </p:nvSpPr>
            <p:spPr>
              <a:xfrm>
                <a:off x="8515753" y="3321053"/>
                <a:ext cx="38125" cy="38014"/>
              </a:xfrm>
              <a:custGeom>
                <a:avLst/>
                <a:gdLst>
                  <a:gd name="connsiteX0" fmla="*/ 19627 w 38125"/>
                  <a:gd name="connsiteY0" fmla="*/ 38131 h 38014"/>
                  <a:gd name="connsiteX1" fmla="*/ 33107 w 38125"/>
                  <a:gd name="connsiteY1" fmla="*/ 32564 h 38014"/>
                  <a:gd name="connsiteX2" fmla="*/ 38690 w 38125"/>
                  <a:gd name="connsiteY2" fmla="*/ 19123 h 38014"/>
                  <a:gd name="connsiteX3" fmla="*/ 33107 w 38125"/>
                  <a:gd name="connsiteY3" fmla="*/ 5683 h 38014"/>
                  <a:gd name="connsiteX4" fmla="*/ 19627 w 38125"/>
                  <a:gd name="connsiteY4" fmla="*/ 116 h 38014"/>
                  <a:gd name="connsiteX5" fmla="*/ 6148 w 38125"/>
                  <a:gd name="connsiteY5" fmla="*/ 5683 h 38014"/>
                  <a:gd name="connsiteX6" fmla="*/ 564 w 38125"/>
                  <a:gd name="connsiteY6" fmla="*/ 19123 h 38014"/>
                  <a:gd name="connsiteX7" fmla="*/ 6148 w 38125"/>
                  <a:gd name="connsiteY7" fmla="*/ 32564 h 38014"/>
                  <a:gd name="connsiteX8" fmla="*/ 19627 w 38125"/>
                  <a:gd name="connsiteY8" fmla="*/ 3813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27" y="38131"/>
                    </a:moveTo>
                    <a:cubicBezTo>
                      <a:pt x="24683" y="38131"/>
                      <a:pt x="29532" y="36128"/>
                      <a:pt x="33107" y="32564"/>
                    </a:cubicBezTo>
                    <a:cubicBezTo>
                      <a:pt x="36681" y="28999"/>
                      <a:pt x="38690" y="24164"/>
                      <a:pt x="38690" y="19123"/>
                    </a:cubicBezTo>
                    <a:cubicBezTo>
                      <a:pt x="38690" y="14082"/>
                      <a:pt x="36681" y="9247"/>
                      <a:pt x="33107" y="5683"/>
                    </a:cubicBezTo>
                    <a:cubicBezTo>
                      <a:pt x="29532" y="2119"/>
                      <a:pt x="24683" y="116"/>
                      <a:pt x="19627" y="116"/>
                    </a:cubicBezTo>
                    <a:cubicBezTo>
                      <a:pt x="14572" y="116"/>
                      <a:pt x="9723" y="2119"/>
                      <a:pt x="6148" y="5683"/>
                    </a:cubicBezTo>
                    <a:cubicBezTo>
                      <a:pt x="2573" y="9247"/>
                      <a:pt x="564" y="14082"/>
                      <a:pt x="564" y="19123"/>
                    </a:cubicBezTo>
                    <a:cubicBezTo>
                      <a:pt x="564" y="24164"/>
                      <a:pt x="2573" y="28999"/>
                      <a:pt x="6148" y="32564"/>
                    </a:cubicBezTo>
                    <a:cubicBezTo>
                      <a:pt x="9723" y="36128"/>
                      <a:pt x="14572" y="38131"/>
                      <a:pt x="19627" y="38131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86" name="Freeform: Shape 485">
                <a:extLst>
                  <a:ext uri="{FF2B5EF4-FFF2-40B4-BE49-F238E27FC236}">
                    <a16:creationId xmlns:a16="http://schemas.microsoft.com/office/drawing/2014/main" id="{B7F5BC2C-51AB-A9C1-9681-D96641D8AB21}"/>
                  </a:ext>
                </a:extLst>
              </p:cNvPr>
              <p:cNvSpPr/>
              <p:nvPr/>
            </p:nvSpPr>
            <p:spPr>
              <a:xfrm>
                <a:off x="8606950" y="3166675"/>
                <a:ext cx="38125" cy="38014"/>
              </a:xfrm>
              <a:custGeom>
                <a:avLst/>
                <a:gdLst>
                  <a:gd name="connsiteX0" fmla="*/ 19634 w 38125"/>
                  <a:gd name="connsiteY0" fmla="*/ 38119 h 38014"/>
                  <a:gd name="connsiteX1" fmla="*/ 33114 w 38125"/>
                  <a:gd name="connsiteY1" fmla="*/ 32551 h 38014"/>
                  <a:gd name="connsiteX2" fmla="*/ 38697 w 38125"/>
                  <a:gd name="connsiteY2" fmla="*/ 19111 h 38014"/>
                  <a:gd name="connsiteX3" fmla="*/ 33114 w 38125"/>
                  <a:gd name="connsiteY3" fmla="*/ 5671 h 38014"/>
                  <a:gd name="connsiteX4" fmla="*/ 19634 w 38125"/>
                  <a:gd name="connsiteY4" fmla="*/ 104 h 38014"/>
                  <a:gd name="connsiteX5" fmla="*/ 6155 w 38125"/>
                  <a:gd name="connsiteY5" fmla="*/ 5671 h 38014"/>
                  <a:gd name="connsiteX6" fmla="*/ 572 w 38125"/>
                  <a:gd name="connsiteY6" fmla="*/ 19111 h 38014"/>
                  <a:gd name="connsiteX7" fmla="*/ 6155 w 38125"/>
                  <a:gd name="connsiteY7" fmla="*/ 32551 h 38014"/>
                  <a:gd name="connsiteX8" fmla="*/ 19634 w 38125"/>
                  <a:gd name="connsiteY8" fmla="*/ 3811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34" y="38119"/>
                    </a:moveTo>
                    <a:cubicBezTo>
                      <a:pt x="24690" y="38119"/>
                      <a:pt x="29539" y="36116"/>
                      <a:pt x="33114" y="32551"/>
                    </a:cubicBezTo>
                    <a:cubicBezTo>
                      <a:pt x="36689" y="28987"/>
                      <a:pt x="38697" y="24152"/>
                      <a:pt x="38697" y="19111"/>
                    </a:cubicBezTo>
                    <a:cubicBezTo>
                      <a:pt x="38697" y="14070"/>
                      <a:pt x="36689" y="9235"/>
                      <a:pt x="33114" y="5671"/>
                    </a:cubicBezTo>
                    <a:cubicBezTo>
                      <a:pt x="29539" y="2106"/>
                      <a:pt x="24690" y="104"/>
                      <a:pt x="19634" y="104"/>
                    </a:cubicBezTo>
                    <a:cubicBezTo>
                      <a:pt x="14579" y="104"/>
                      <a:pt x="9730" y="2106"/>
                      <a:pt x="6155" y="5671"/>
                    </a:cubicBezTo>
                    <a:cubicBezTo>
                      <a:pt x="2580" y="9235"/>
                      <a:pt x="572" y="14070"/>
                      <a:pt x="572" y="19111"/>
                    </a:cubicBezTo>
                    <a:cubicBezTo>
                      <a:pt x="572" y="24152"/>
                      <a:pt x="2580" y="28987"/>
                      <a:pt x="6155" y="32551"/>
                    </a:cubicBezTo>
                    <a:cubicBezTo>
                      <a:pt x="9730" y="36116"/>
                      <a:pt x="14579" y="38119"/>
                      <a:pt x="19634" y="38119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87" name="Freeform: Shape 486">
                <a:extLst>
                  <a:ext uri="{FF2B5EF4-FFF2-40B4-BE49-F238E27FC236}">
                    <a16:creationId xmlns:a16="http://schemas.microsoft.com/office/drawing/2014/main" id="{FA550593-788B-6829-C33C-B5BBFCCAF46D}"/>
                  </a:ext>
                </a:extLst>
              </p:cNvPr>
              <p:cNvSpPr/>
              <p:nvPr/>
            </p:nvSpPr>
            <p:spPr>
              <a:xfrm>
                <a:off x="8730769" y="2835301"/>
                <a:ext cx="38125" cy="38014"/>
              </a:xfrm>
              <a:custGeom>
                <a:avLst/>
                <a:gdLst>
                  <a:gd name="connsiteX0" fmla="*/ 19644 w 38125"/>
                  <a:gd name="connsiteY0" fmla="*/ 38092 h 38014"/>
                  <a:gd name="connsiteX1" fmla="*/ 33124 w 38125"/>
                  <a:gd name="connsiteY1" fmla="*/ 32525 h 38014"/>
                  <a:gd name="connsiteX2" fmla="*/ 38707 w 38125"/>
                  <a:gd name="connsiteY2" fmla="*/ 19085 h 38014"/>
                  <a:gd name="connsiteX3" fmla="*/ 33124 w 38125"/>
                  <a:gd name="connsiteY3" fmla="*/ 5645 h 38014"/>
                  <a:gd name="connsiteX4" fmla="*/ 19644 w 38125"/>
                  <a:gd name="connsiteY4" fmla="*/ 77 h 38014"/>
                  <a:gd name="connsiteX5" fmla="*/ 6165 w 38125"/>
                  <a:gd name="connsiteY5" fmla="*/ 5645 h 38014"/>
                  <a:gd name="connsiteX6" fmla="*/ 581 w 38125"/>
                  <a:gd name="connsiteY6" fmla="*/ 19085 h 38014"/>
                  <a:gd name="connsiteX7" fmla="*/ 6165 w 38125"/>
                  <a:gd name="connsiteY7" fmla="*/ 32525 h 38014"/>
                  <a:gd name="connsiteX8" fmla="*/ 19644 w 38125"/>
                  <a:gd name="connsiteY8" fmla="*/ 3809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44" y="38092"/>
                    </a:moveTo>
                    <a:cubicBezTo>
                      <a:pt x="24700" y="38092"/>
                      <a:pt x="29549" y="36090"/>
                      <a:pt x="33124" y="32525"/>
                    </a:cubicBezTo>
                    <a:cubicBezTo>
                      <a:pt x="36698" y="28961"/>
                      <a:pt x="38707" y="24126"/>
                      <a:pt x="38707" y="19085"/>
                    </a:cubicBezTo>
                    <a:cubicBezTo>
                      <a:pt x="38707" y="14044"/>
                      <a:pt x="36698" y="9209"/>
                      <a:pt x="33124" y="5645"/>
                    </a:cubicBezTo>
                    <a:cubicBezTo>
                      <a:pt x="29549" y="2080"/>
                      <a:pt x="24700" y="77"/>
                      <a:pt x="19644" y="77"/>
                    </a:cubicBezTo>
                    <a:cubicBezTo>
                      <a:pt x="14589" y="77"/>
                      <a:pt x="9739" y="2080"/>
                      <a:pt x="6165" y="5645"/>
                    </a:cubicBezTo>
                    <a:cubicBezTo>
                      <a:pt x="2590" y="9209"/>
                      <a:pt x="581" y="14044"/>
                      <a:pt x="581" y="19085"/>
                    </a:cubicBezTo>
                    <a:cubicBezTo>
                      <a:pt x="581" y="24126"/>
                      <a:pt x="2590" y="28961"/>
                      <a:pt x="6165" y="32525"/>
                    </a:cubicBezTo>
                    <a:cubicBezTo>
                      <a:pt x="9739" y="36090"/>
                      <a:pt x="14589" y="38092"/>
                      <a:pt x="19644" y="38092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88" name="Freeform: Shape 487">
                <a:extLst>
                  <a:ext uri="{FF2B5EF4-FFF2-40B4-BE49-F238E27FC236}">
                    <a16:creationId xmlns:a16="http://schemas.microsoft.com/office/drawing/2014/main" id="{A9E8592D-FAD8-E303-285A-8C54021020C8}"/>
                  </a:ext>
                </a:extLst>
              </p:cNvPr>
              <p:cNvSpPr/>
              <p:nvPr/>
            </p:nvSpPr>
            <p:spPr>
              <a:xfrm>
                <a:off x="8332954" y="3158045"/>
                <a:ext cx="38125" cy="38014"/>
              </a:xfrm>
              <a:custGeom>
                <a:avLst/>
                <a:gdLst>
                  <a:gd name="connsiteX0" fmla="*/ 19613 w 38125"/>
                  <a:gd name="connsiteY0" fmla="*/ 38118 h 38014"/>
                  <a:gd name="connsiteX1" fmla="*/ 33092 w 38125"/>
                  <a:gd name="connsiteY1" fmla="*/ 32551 h 38014"/>
                  <a:gd name="connsiteX2" fmla="*/ 38676 w 38125"/>
                  <a:gd name="connsiteY2" fmla="*/ 19110 h 38014"/>
                  <a:gd name="connsiteX3" fmla="*/ 33092 w 38125"/>
                  <a:gd name="connsiteY3" fmla="*/ 5670 h 38014"/>
                  <a:gd name="connsiteX4" fmla="*/ 19613 w 38125"/>
                  <a:gd name="connsiteY4" fmla="*/ 103 h 38014"/>
                  <a:gd name="connsiteX5" fmla="*/ 6133 w 38125"/>
                  <a:gd name="connsiteY5" fmla="*/ 5670 h 38014"/>
                  <a:gd name="connsiteX6" fmla="*/ 550 w 38125"/>
                  <a:gd name="connsiteY6" fmla="*/ 19110 h 38014"/>
                  <a:gd name="connsiteX7" fmla="*/ 6133 w 38125"/>
                  <a:gd name="connsiteY7" fmla="*/ 32551 h 38014"/>
                  <a:gd name="connsiteX8" fmla="*/ 19613 w 38125"/>
                  <a:gd name="connsiteY8" fmla="*/ 3811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13" y="38118"/>
                    </a:moveTo>
                    <a:cubicBezTo>
                      <a:pt x="24668" y="38118"/>
                      <a:pt x="29517" y="36115"/>
                      <a:pt x="33092" y="32551"/>
                    </a:cubicBezTo>
                    <a:cubicBezTo>
                      <a:pt x="36667" y="28986"/>
                      <a:pt x="38676" y="24151"/>
                      <a:pt x="38676" y="19110"/>
                    </a:cubicBezTo>
                    <a:cubicBezTo>
                      <a:pt x="38676" y="14070"/>
                      <a:pt x="36667" y="9235"/>
                      <a:pt x="33092" y="5670"/>
                    </a:cubicBezTo>
                    <a:cubicBezTo>
                      <a:pt x="29517" y="2106"/>
                      <a:pt x="24668" y="103"/>
                      <a:pt x="19613" y="103"/>
                    </a:cubicBezTo>
                    <a:cubicBezTo>
                      <a:pt x="14557" y="103"/>
                      <a:pt x="9708" y="2106"/>
                      <a:pt x="6133" y="5670"/>
                    </a:cubicBezTo>
                    <a:cubicBezTo>
                      <a:pt x="2559" y="9235"/>
                      <a:pt x="550" y="14070"/>
                      <a:pt x="550" y="19110"/>
                    </a:cubicBezTo>
                    <a:cubicBezTo>
                      <a:pt x="550" y="24151"/>
                      <a:pt x="2559" y="28986"/>
                      <a:pt x="6133" y="32551"/>
                    </a:cubicBezTo>
                    <a:cubicBezTo>
                      <a:pt x="9708" y="36115"/>
                      <a:pt x="14557" y="38118"/>
                      <a:pt x="19613" y="3811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89" name="Freeform: Shape 488">
                <a:extLst>
                  <a:ext uri="{FF2B5EF4-FFF2-40B4-BE49-F238E27FC236}">
                    <a16:creationId xmlns:a16="http://schemas.microsoft.com/office/drawing/2014/main" id="{34EDE8A9-A4F4-73F4-EDFD-9620BF6B9BB5}"/>
                  </a:ext>
                </a:extLst>
              </p:cNvPr>
              <p:cNvSpPr/>
              <p:nvPr/>
            </p:nvSpPr>
            <p:spPr>
              <a:xfrm>
                <a:off x="8098113" y="2576751"/>
                <a:ext cx="38125" cy="38014"/>
              </a:xfrm>
              <a:custGeom>
                <a:avLst/>
                <a:gdLst>
                  <a:gd name="connsiteX0" fmla="*/ 19594 w 38125"/>
                  <a:gd name="connsiteY0" fmla="*/ 38072 h 38014"/>
                  <a:gd name="connsiteX1" fmla="*/ 33074 w 38125"/>
                  <a:gd name="connsiteY1" fmla="*/ 32505 h 38014"/>
                  <a:gd name="connsiteX2" fmla="*/ 38657 w 38125"/>
                  <a:gd name="connsiteY2" fmla="*/ 19065 h 38014"/>
                  <a:gd name="connsiteX3" fmla="*/ 33074 w 38125"/>
                  <a:gd name="connsiteY3" fmla="*/ 5624 h 38014"/>
                  <a:gd name="connsiteX4" fmla="*/ 19594 w 38125"/>
                  <a:gd name="connsiteY4" fmla="*/ 57 h 38014"/>
                  <a:gd name="connsiteX5" fmla="*/ 6115 w 38125"/>
                  <a:gd name="connsiteY5" fmla="*/ 5624 h 38014"/>
                  <a:gd name="connsiteX6" fmla="*/ 532 w 38125"/>
                  <a:gd name="connsiteY6" fmla="*/ 19065 h 38014"/>
                  <a:gd name="connsiteX7" fmla="*/ 6115 w 38125"/>
                  <a:gd name="connsiteY7" fmla="*/ 32505 h 38014"/>
                  <a:gd name="connsiteX8" fmla="*/ 19594 w 38125"/>
                  <a:gd name="connsiteY8" fmla="*/ 3807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4" y="38072"/>
                    </a:moveTo>
                    <a:cubicBezTo>
                      <a:pt x="24650" y="38072"/>
                      <a:pt x="29499" y="36069"/>
                      <a:pt x="33074" y="32505"/>
                    </a:cubicBezTo>
                    <a:cubicBezTo>
                      <a:pt x="36649" y="28940"/>
                      <a:pt x="38657" y="24105"/>
                      <a:pt x="38657" y="19065"/>
                    </a:cubicBezTo>
                    <a:cubicBezTo>
                      <a:pt x="38657" y="14024"/>
                      <a:pt x="36649" y="9189"/>
                      <a:pt x="33074" y="5624"/>
                    </a:cubicBezTo>
                    <a:cubicBezTo>
                      <a:pt x="29499" y="2060"/>
                      <a:pt x="24650" y="57"/>
                      <a:pt x="19594" y="57"/>
                    </a:cubicBezTo>
                    <a:cubicBezTo>
                      <a:pt x="14539" y="57"/>
                      <a:pt x="9690" y="2060"/>
                      <a:pt x="6115" y="5624"/>
                    </a:cubicBezTo>
                    <a:cubicBezTo>
                      <a:pt x="2540" y="9189"/>
                      <a:pt x="532" y="14024"/>
                      <a:pt x="532" y="19065"/>
                    </a:cubicBezTo>
                    <a:cubicBezTo>
                      <a:pt x="532" y="24105"/>
                      <a:pt x="2540" y="28940"/>
                      <a:pt x="6115" y="32505"/>
                    </a:cubicBezTo>
                    <a:cubicBezTo>
                      <a:pt x="9690" y="36069"/>
                      <a:pt x="14539" y="38072"/>
                      <a:pt x="19594" y="38072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90" name="Freeform: Shape 489">
                <a:extLst>
                  <a:ext uri="{FF2B5EF4-FFF2-40B4-BE49-F238E27FC236}">
                    <a16:creationId xmlns:a16="http://schemas.microsoft.com/office/drawing/2014/main" id="{D4D2F867-9FA8-002F-DE86-39ABF55A68DC}"/>
                  </a:ext>
                </a:extLst>
              </p:cNvPr>
              <p:cNvSpPr/>
              <p:nvPr/>
            </p:nvSpPr>
            <p:spPr>
              <a:xfrm>
                <a:off x="8154742" y="2581739"/>
                <a:ext cx="38125" cy="38014"/>
              </a:xfrm>
              <a:custGeom>
                <a:avLst/>
                <a:gdLst>
                  <a:gd name="connsiteX0" fmla="*/ 19599 w 38125"/>
                  <a:gd name="connsiteY0" fmla="*/ 38072 h 38014"/>
                  <a:gd name="connsiteX1" fmla="*/ 33078 w 38125"/>
                  <a:gd name="connsiteY1" fmla="*/ 32505 h 38014"/>
                  <a:gd name="connsiteX2" fmla="*/ 38662 w 38125"/>
                  <a:gd name="connsiteY2" fmla="*/ 19065 h 38014"/>
                  <a:gd name="connsiteX3" fmla="*/ 33078 w 38125"/>
                  <a:gd name="connsiteY3" fmla="*/ 5625 h 38014"/>
                  <a:gd name="connsiteX4" fmla="*/ 19599 w 38125"/>
                  <a:gd name="connsiteY4" fmla="*/ 57 h 38014"/>
                  <a:gd name="connsiteX5" fmla="*/ 6119 w 38125"/>
                  <a:gd name="connsiteY5" fmla="*/ 5625 h 38014"/>
                  <a:gd name="connsiteX6" fmla="*/ 536 w 38125"/>
                  <a:gd name="connsiteY6" fmla="*/ 19065 h 38014"/>
                  <a:gd name="connsiteX7" fmla="*/ 6119 w 38125"/>
                  <a:gd name="connsiteY7" fmla="*/ 32505 h 38014"/>
                  <a:gd name="connsiteX8" fmla="*/ 19599 w 38125"/>
                  <a:gd name="connsiteY8" fmla="*/ 3807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9" y="38072"/>
                    </a:moveTo>
                    <a:cubicBezTo>
                      <a:pt x="24654" y="38072"/>
                      <a:pt x="29503" y="36070"/>
                      <a:pt x="33078" y="32505"/>
                    </a:cubicBezTo>
                    <a:cubicBezTo>
                      <a:pt x="36653" y="28941"/>
                      <a:pt x="38662" y="24106"/>
                      <a:pt x="38662" y="19065"/>
                    </a:cubicBezTo>
                    <a:cubicBezTo>
                      <a:pt x="38662" y="14024"/>
                      <a:pt x="36653" y="9189"/>
                      <a:pt x="33078" y="5625"/>
                    </a:cubicBezTo>
                    <a:cubicBezTo>
                      <a:pt x="29503" y="2060"/>
                      <a:pt x="24654" y="57"/>
                      <a:pt x="19599" y="57"/>
                    </a:cubicBezTo>
                    <a:cubicBezTo>
                      <a:pt x="14543" y="57"/>
                      <a:pt x="9694" y="2060"/>
                      <a:pt x="6119" y="5625"/>
                    </a:cubicBezTo>
                    <a:cubicBezTo>
                      <a:pt x="2545" y="9189"/>
                      <a:pt x="536" y="14024"/>
                      <a:pt x="536" y="19065"/>
                    </a:cubicBezTo>
                    <a:cubicBezTo>
                      <a:pt x="536" y="24106"/>
                      <a:pt x="2545" y="28941"/>
                      <a:pt x="6119" y="32505"/>
                    </a:cubicBezTo>
                    <a:cubicBezTo>
                      <a:pt x="9694" y="36070"/>
                      <a:pt x="14543" y="38072"/>
                      <a:pt x="19599" y="38072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91" name="Freeform: Shape 490">
                <a:extLst>
                  <a:ext uri="{FF2B5EF4-FFF2-40B4-BE49-F238E27FC236}">
                    <a16:creationId xmlns:a16="http://schemas.microsoft.com/office/drawing/2014/main" id="{84747D89-4D7A-F2D3-CBF9-8B9FD96EEB3E}"/>
                  </a:ext>
                </a:extLst>
              </p:cNvPr>
              <p:cNvSpPr/>
              <p:nvPr/>
            </p:nvSpPr>
            <p:spPr>
              <a:xfrm>
                <a:off x="8165913" y="2585484"/>
                <a:ext cx="38125" cy="38014"/>
              </a:xfrm>
              <a:custGeom>
                <a:avLst/>
                <a:gdLst>
                  <a:gd name="connsiteX0" fmla="*/ 19600 w 38125"/>
                  <a:gd name="connsiteY0" fmla="*/ 38073 h 38014"/>
                  <a:gd name="connsiteX1" fmla="*/ 33079 w 38125"/>
                  <a:gd name="connsiteY1" fmla="*/ 32506 h 38014"/>
                  <a:gd name="connsiteX2" fmla="*/ 38662 w 38125"/>
                  <a:gd name="connsiteY2" fmla="*/ 19065 h 38014"/>
                  <a:gd name="connsiteX3" fmla="*/ 33079 w 38125"/>
                  <a:gd name="connsiteY3" fmla="*/ 5625 h 38014"/>
                  <a:gd name="connsiteX4" fmla="*/ 19600 w 38125"/>
                  <a:gd name="connsiteY4" fmla="*/ 58 h 38014"/>
                  <a:gd name="connsiteX5" fmla="*/ 6120 w 38125"/>
                  <a:gd name="connsiteY5" fmla="*/ 5625 h 38014"/>
                  <a:gd name="connsiteX6" fmla="*/ 537 w 38125"/>
                  <a:gd name="connsiteY6" fmla="*/ 19065 h 38014"/>
                  <a:gd name="connsiteX7" fmla="*/ 6120 w 38125"/>
                  <a:gd name="connsiteY7" fmla="*/ 32506 h 38014"/>
                  <a:gd name="connsiteX8" fmla="*/ 19600 w 38125"/>
                  <a:gd name="connsiteY8" fmla="*/ 3807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0" y="38073"/>
                    </a:moveTo>
                    <a:cubicBezTo>
                      <a:pt x="24655" y="38073"/>
                      <a:pt x="29504" y="36070"/>
                      <a:pt x="33079" y="32506"/>
                    </a:cubicBezTo>
                    <a:cubicBezTo>
                      <a:pt x="36654" y="28941"/>
                      <a:pt x="38662" y="24106"/>
                      <a:pt x="38662" y="19065"/>
                    </a:cubicBezTo>
                    <a:cubicBezTo>
                      <a:pt x="38662" y="14024"/>
                      <a:pt x="36654" y="9189"/>
                      <a:pt x="33079" y="5625"/>
                    </a:cubicBezTo>
                    <a:cubicBezTo>
                      <a:pt x="29504" y="2061"/>
                      <a:pt x="24655" y="58"/>
                      <a:pt x="19600" y="58"/>
                    </a:cubicBezTo>
                    <a:cubicBezTo>
                      <a:pt x="14544" y="58"/>
                      <a:pt x="9695" y="2061"/>
                      <a:pt x="6120" y="5625"/>
                    </a:cubicBezTo>
                    <a:cubicBezTo>
                      <a:pt x="2545" y="9189"/>
                      <a:pt x="537" y="14024"/>
                      <a:pt x="537" y="19065"/>
                    </a:cubicBezTo>
                    <a:cubicBezTo>
                      <a:pt x="537" y="24106"/>
                      <a:pt x="2545" y="28941"/>
                      <a:pt x="6120" y="32506"/>
                    </a:cubicBezTo>
                    <a:cubicBezTo>
                      <a:pt x="9695" y="36070"/>
                      <a:pt x="14544" y="38073"/>
                      <a:pt x="19600" y="38073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92" name="Freeform: Shape 491">
                <a:extLst>
                  <a:ext uri="{FF2B5EF4-FFF2-40B4-BE49-F238E27FC236}">
                    <a16:creationId xmlns:a16="http://schemas.microsoft.com/office/drawing/2014/main" id="{C6C11C38-AF2C-990B-54E5-70BBE83861F4}"/>
                  </a:ext>
                </a:extLst>
              </p:cNvPr>
              <p:cNvSpPr/>
              <p:nvPr/>
            </p:nvSpPr>
            <p:spPr>
              <a:xfrm>
                <a:off x="8218793" y="2556728"/>
                <a:ext cx="38125" cy="38014"/>
              </a:xfrm>
              <a:custGeom>
                <a:avLst/>
                <a:gdLst>
                  <a:gd name="connsiteX0" fmla="*/ 19604 w 38125"/>
                  <a:gd name="connsiteY0" fmla="*/ 38070 h 38014"/>
                  <a:gd name="connsiteX1" fmla="*/ 33083 w 38125"/>
                  <a:gd name="connsiteY1" fmla="*/ 32503 h 38014"/>
                  <a:gd name="connsiteX2" fmla="*/ 38667 w 38125"/>
                  <a:gd name="connsiteY2" fmla="*/ 19063 h 38014"/>
                  <a:gd name="connsiteX3" fmla="*/ 33083 w 38125"/>
                  <a:gd name="connsiteY3" fmla="*/ 5623 h 38014"/>
                  <a:gd name="connsiteX4" fmla="*/ 19604 w 38125"/>
                  <a:gd name="connsiteY4" fmla="*/ 56 h 38014"/>
                  <a:gd name="connsiteX5" fmla="*/ 6124 w 38125"/>
                  <a:gd name="connsiteY5" fmla="*/ 5623 h 38014"/>
                  <a:gd name="connsiteX6" fmla="*/ 541 w 38125"/>
                  <a:gd name="connsiteY6" fmla="*/ 19063 h 38014"/>
                  <a:gd name="connsiteX7" fmla="*/ 6124 w 38125"/>
                  <a:gd name="connsiteY7" fmla="*/ 32503 h 38014"/>
                  <a:gd name="connsiteX8" fmla="*/ 19604 w 38125"/>
                  <a:gd name="connsiteY8" fmla="*/ 3807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4" y="38070"/>
                    </a:moveTo>
                    <a:cubicBezTo>
                      <a:pt x="24659" y="38070"/>
                      <a:pt x="29508" y="36068"/>
                      <a:pt x="33083" y="32503"/>
                    </a:cubicBezTo>
                    <a:cubicBezTo>
                      <a:pt x="36658" y="28939"/>
                      <a:pt x="38667" y="24104"/>
                      <a:pt x="38667" y="19063"/>
                    </a:cubicBezTo>
                    <a:cubicBezTo>
                      <a:pt x="38667" y="14022"/>
                      <a:pt x="36658" y="9187"/>
                      <a:pt x="33083" y="5623"/>
                    </a:cubicBezTo>
                    <a:cubicBezTo>
                      <a:pt x="29508" y="2058"/>
                      <a:pt x="24659" y="56"/>
                      <a:pt x="19604" y="56"/>
                    </a:cubicBezTo>
                    <a:cubicBezTo>
                      <a:pt x="14548" y="56"/>
                      <a:pt x="9699" y="2058"/>
                      <a:pt x="6124" y="5623"/>
                    </a:cubicBezTo>
                    <a:cubicBezTo>
                      <a:pt x="2550" y="9187"/>
                      <a:pt x="541" y="14022"/>
                      <a:pt x="541" y="19063"/>
                    </a:cubicBezTo>
                    <a:cubicBezTo>
                      <a:pt x="541" y="24104"/>
                      <a:pt x="2550" y="28939"/>
                      <a:pt x="6124" y="32503"/>
                    </a:cubicBezTo>
                    <a:cubicBezTo>
                      <a:pt x="9699" y="36068"/>
                      <a:pt x="14548" y="38070"/>
                      <a:pt x="19604" y="38070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93" name="Freeform: Shape 492">
                <a:extLst>
                  <a:ext uri="{FF2B5EF4-FFF2-40B4-BE49-F238E27FC236}">
                    <a16:creationId xmlns:a16="http://schemas.microsoft.com/office/drawing/2014/main" id="{6EBD508F-8CAB-8FB1-E190-C986A01107FE}"/>
                  </a:ext>
                </a:extLst>
              </p:cNvPr>
              <p:cNvSpPr/>
              <p:nvPr/>
            </p:nvSpPr>
            <p:spPr>
              <a:xfrm>
                <a:off x="8226278" y="2760395"/>
                <a:ext cx="38125" cy="38014"/>
              </a:xfrm>
              <a:custGeom>
                <a:avLst/>
                <a:gdLst>
                  <a:gd name="connsiteX0" fmla="*/ 19604 w 38125"/>
                  <a:gd name="connsiteY0" fmla="*/ 38087 h 38014"/>
                  <a:gd name="connsiteX1" fmla="*/ 33084 w 38125"/>
                  <a:gd name="connsiteY1" fmla="*/ 32519 h 38014"/>
                  <a:gd name="connsiteX2" fmla="*/ 38667 w 38125"/>
                  <a:gd name="connsiteY2" fmla="*/ 19079 h 38014"/>
                  <a:gd name="connsiteX3" fmla="*/ 33084 w 38125"/>
                  <a:gd name="connsiteY3" fmla="*/ 5639 h 38014"/>
                  <a:gd name="connsiteX4" fmla="*/ 19604 w 38125"/>
                  <a:gd name="connsiteY4" fmla="*/ 72 h 38014"/>
                  <a:gd name="connsiteX5" fmla="*/ 6125 w 38125"/>
                  <a:gd name="connsiteY5" fmla="*/ 5639 h 38014"/>
                  <a:gd name="connsiteX6" fmla="*/ 542 w 38125"/>
                  <a:gd name="connsiteY6" fmla="*/ 19079 h 38014"/>
                  <a:gd name="connsiteX7" fmla="*/ 6125 w 38125"/>
                  <a:gd name="connsiteY7" fmla="*/ 32519 h 38014"/>
                  <a:gd name="connsiteX8" fmla="*/ 19604 w 38125"/>
                  <a:gd name="connsiteY8" fmla="*/ 3808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4" y="38087"/>
                    </a:moveTo>
                    <a:cubicBezTo>
                      <a:pt x="24660" y="38087"/>
                      <a:pt x="29509" y="36084"/>
                      <a:pt x="33084" y="32519"/>
                    </a:cubicBezTo>
                    <a:cubicBezTo>
                      <a:pt x="36659" y="28955"/>
                      <a:pt x="38667" y="24120"/>
                      <a:pt x="38667" y="19079"/>
                    </a:cubicBezTo>
                    <a:cubicBezTo>
                      <a:pt x="38667" y="14038"/>
                      <a:pt x="36659" y="9203"/>
                      <a:pt x="33084" y="5639"/>
                    </a:cubicBezTo>
                    <a:cubicBezTo>
                      <a:pt x="29509" y="2074"/>
                      <a:pt x="24660" y="72"/>
                      <a:pt x="19604" y="72"/>
                    </a:cubicBezTo>
                    <a:cubicBezTo>
                      <a:pt x="14549" y="72"/>
                      <a:pt x="9700" y="2074"/>
                      <a:pt x="6125" y="5639"/>
                    </a:cubicBezTo>
                    <a:cubicBezTo>
                      <a:pt x="2550" y="9203"/>
                      <a:pt x="542" y="14038"/>
                      <a:pt x="542" y="19079"/>
                    </a:cubicBezTo>
                    <a:cubicBezTo>
                      <a:pt x="542" y="24120"/>
                      <a:pt x="2550" y="28955"/>
                      <a:pt x="6125" y="32519"/>
                    </a:cubicBezTo>
                    <a:cubicBezTo>
                      <a:pt x="9700" y="36084"/>
                      <a:pt x="14549" y="38087"/>
                      <a:pt x="19604" y="38087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94" name="Freeform: Shape 493">
                <a:extLst>
                  <a:ext uri="{FF2B5EF4-FFF2-40B4-BE49-F238E27FC236}">
                    <a16:creationId xmlns:a16="http://schemas.microsoft.com/office/drawing/2014/main" id="{BAF2716E-79B6-6C14-41C8-1B3EE538D9F3}"/>
                  </a:ext>
                </a:extLst>
              </p:cNvPr>
              <p:cNvSpPr/>
              <p:nvPr/>
            </p:nvSpPr>
            <p:spPr>
              <a:xfrm>
                <a:off x="8325443" y="2717084"/>
                <a:ext cx="38125" cy="38014"/>
              </a:xfrm>
              <a:custGeom>
                <a:avLst/>
                <a:gdLst>
                  <a:gd name="connsiteX0" fmla="*/ 19612 w 38125"/>
                  <a:gd name="connsiteY0" fmla="*/ 38083 h 38014"/>
                  <a:gd name="connsiteX1" fmla="*/ 33092 w 38125"/>
                  <a:gd name="connsiteY1" fmla="*/ 32516 h 38014"/>
                  <a:gd name="connsiteX2" fmla="*/ 38675 w 38125"/>
                  <a:gd name="connsiteY2" fmla="*/ 19076 h 38014"/>
                  <a:gd name="connsiteX3" fmla="*/ 33092 w 38125"/>
                  <a:gd name="connsiteY3" fmla="*/ 5635 h 38014"/>
                  <a:gd name="connsiteX4" fmla="*/ 19612 w 38125"/>
                  <a:gd name="connsiteY4" fmla="*/ 68 h 38014"/>
                  <a:gd name="connsiteX5" fmla="*/ 6133 w 38125"/>
                  <a:gd name="connsiteY5" fmla="*/ 5635 h 38014"/>
                  <a:gd name="connsiteX6" fmla="*/ 549 w 38125"/>
                  <a:gd name="connsiteY6" fmla="*/ 19076 h 38014"/>
                  <a:gd name="connsiteX7" fmla="*/ 6133 w 38125"/>
                  <a:gd name="connsiteY7" fmla="*/ 32516 h 38014"/>
                  <a:gd name="connsiteX8" fmla="*/ 19612 w 38125"/>
                  <a:gd name="connsiteY8" fmla="*/ 3808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12" y="38083"/>
                    </a:moveTo>
                    <a:cubicBezTo>
                      <a:pt x="24668" y="38083"/>
                      <a:pt x="29517" y="36080"/>
                      <a:pt x="33092" y="32516"/>
                    </a:cubicBezTo>
                    <a:cubicBezTo>
                      <a:pt x="36666" y="28952"/>
                      <a:pt x="38675" y="24116"/>
                      <a:pt x="38675" y="19076"/>
                    </a:cubicBezTo>
                    <a:cubicBezTo>
                      <a:pt x="38675" y="14035"/>
                      <a:pt x="36666" y="9200"/>
                      <a:pt x="33092" y="5635"/>
                    </a:cubicBezTo>
                    <a:cubicBezTo>
                      <a:pt x="29517" y="2071"/>
                      <a:pt x="24668" y="68"/>
                      <a:pt x="19612" y="68"/>
                    </a:cubicBezTo>
                    <a:cubicBezTo>
                      <a:pt x="14557" y="68"/>
                      <a:pt x="9708" y="2071"/>
                      <a:pt x="6133" y="5635"/>
                    </a:cubicBezTo>
                    <a:cubicBezTo>
                      <a:pt x="2558" y="9200"/>
                      <a:pt x="549" y="14035"/>
                      <a:pt x="549" y="19076"/>
                    </a:cubicBezTo>
                    <a:cubicBezTo>
                      <a:pt x="549" y="24116"/>
                      <a:pt x="2558" y="28952"/>
                      <a:pt x="6133" y="32516"/>
                    </a:cubicBezTo>
                    <a:cubicBezTo>
                      <a:pt x="9708" y="36080"/>
                      <a:pt x="14557" y="38083"/>
                      <a:pt x="19612" y="38083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95" name="Freeform: Shape 494">
                <a:extLst>
                  <a:ext uri="{FF2B5EF4-FFF2-40B4-BE49-F238E27FC236}">
                    <a16:creationId xmlns:a16="http://schemas.microsoft.com/office/drawing/2014/main" id="{8CB59DF5-C0F0-A675-41EF-E8BB688A5DB6}"/>
                  </a:ext>
                </a:extLst>
              </p:cNvPr>
              <p:cNvSpPr/>
              <p:nvPr/>
            </p:nvSpPr>
            <p:spPr>
              <a:xfrm>
                <a:off x="8373723" y="2967919"/>
                <a:ext cx="38125" cy="38014"/>
              </a:xfrm>
              <a:custGeom>
                <a:avLst/>
                <a:gdLst>
                  <a:gd name="connsiteX0" fmla="*/ 19616 w 38125"/>
                  <a:gd name="connsiteY0" fmla="*/ 38103 h 38014"/>
                  <a:gd name="connsiteX1" fmla="*/ 33095 w 38125"/>
                  <a:gd name="connsiteY1" fmla="*/ 32536 h 38014"/>
                  <a:gd name="connsiteX2" fmla="*/ 38679 w 38125"/>
                  <a:gd name="connsiteY2" fmla="*/ 19095 h 38014"/>
                  <a:gd name="connsiteX3" fmla="*/ 33095 w 38125"/>
                  <a:gd name="connsiteY3" fmla="*/ 5655 h 38014"/>
                  <a:gd name="connsiteX4" fmla="*/ 19616 w 38125"/>
                  <a:gd name="connsiteY4" fmla="*/ 88 h 38014"/>
                  <a:gd name="connsiteX5" fmla="*/ 6137 w 38125"/>
                  <a:gd name="connsiteY5" fmla="*/ 5655 h 38014"/>
                  <a:gd name="connsiteX6" fmla="*/ 553 w 38125"/>
                  <a:gd name="connsiteY6" fmla="*/ 19095 h 38014"/>
                  <a:gd name="connsiteX7" fmla="*/ 6137 w 38125"/>
                  <a:gd name="connsiteY7" fmla="*/ 32536 h 38014"/>
                  <a:gd name="connsiteX8" fmla="*/ 19616 w 38125"/>
                  <a:gd name="connsiteY8" fmla="*/ 3810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16" y="38103"/>
                    </a:moveTo>
                    <a:cubicBezTo>
                      <a:pt x="24672" y="38103"/>
                      <a:pt x="29521" y="36100"/>
                      <a:pt x="33095" y="32536"/>
                    </a:cubicBezTo>
                    <a:cubicBezTo>
                      <a:pt x="36670" y="28971"/>
                      <a:pt x="38679" y="24136"/>
                      <a:pt x="38679" y="19095"/>
                    </a:cubicBezTo>
                    <a:cubicBezTo>
                      <a:pt x="38679" y="14055"/>
                      <a:pt x="36670" y="9220"/>
                      <a:pt x="33095" y="5655"/>
                    </a:cubicBezTo>
                    <a:cubicBezTo>
                      <a:pt x="29521" y="2091"/>
                      <a:pt x="24672" y="88"/>
                      <a:pt x="19616" y="88"/>
                    </a:cubicBezTo>
                    <a:cubicBezTo>
                      <a:pt x="14560" y="88"/>
                      <a:pt x="9711" y="2091"/>
                      <a:pt x="6137" y="5655"/>
                    </a:cubicBezTo>
                    <a:cubicBezTo>
                      <a:pt x="2562" y="9220"/>
                      <a:pt x="553" y="14055"/>
                      <a:pt x="553" y="19095"/>
                    </a:cubicBezTo>
                    <a:cubicBezTo>
                      <a:pt x="553" y="24136"/>
                      <a:pt x="2562" y="28971"/>
                      <a:pt x="6137" y="32536"/>
                    </a:cubicBezTo>
                    <a:cubicBezTo>
                      <a:pt x="9711" y="36100"/>
                      <a:pt x="14560" y="38103"/>
                      <a:pt x="19616" y="38103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96" name="Freeform: Shape 495">
                <a:extLst>
                  <a:ext uri="{FF2B5EF4-FFF2-40B4-BE49-F238E27FC236}">
                    <a16:creationId xmlns:a16="http://schemas.microsoft.com/office/drawing/2014/main" id="{872CFA0E-5CD8-7075-ECFE-B0E06F3D2C28}"/>
                  </a:ext>
                </a:extLst>
              </p:cNvPr>
              <p:cNvSpPr/>
              <p:nvPr/>
            </p:nvSpPr>
            <p:spPr>
              <a:xfrm>
                <a:off x="8444217" y="3017973"/>
                <a:ext cx="38125" cy="38014"/>
              </a:xfrm>
              <a:custGeom>
                <a:avLst/>
                <a:gdLst>
                  <a:gd name="connsiteX0" fmla="*/ 19622 w 38125"/>
                  <a:gd name="connsiteY0" fmla="*/ 38107 h 38014"/>
                  <a:gd name="connsiteX1" fmla="*/ 33101 w 38125"/>
                  <a:gd name="connsiteY1" fmla="*/ 32540 h 38014"/>
                  <a:gd name="connsiteX2" fmla="*/ 38684 w 38125"/>
                  <a:gd name="connsiteY2" fmla="*/ 19099 h 38014"/>
                  <a:gd name="connsiteX3" fmla="*/ 33101 w 38125"/>
                  <a:gd name="connsiteY3" fmla="*/ 5659 h 38014"/>
                  <a:gd name="connsiteX4" fmla="*/ 19622 w 38125"/>
                  <a:gd name="connsiteY4" fmla="*/ 92 h 38014"/>
                  <a:gd name="connsiteX5" fmla="*/ 6142 w 38125"/>
                  <a:gd name="connsiteY5" fmla="*/ 5659 h 38014"/>
                  <a:gd name="connsiteX6" fmla="*/ 559 w 38125"/>
                  <a:gd name="connsiteY6" fmla="*/ 19099 h 38014"/>
                  <a:gd name="connsiteX7" fmla="*/ 6142 w 38125"/>
                  <a:gd name="connsiteY7" fmla="*/ 32540 h 38014"/>
                  <a:gd name="connsiteX8" fmla="*/ 19622 w 38125"/>
                  <a:gd name="connsiteY8" fmla="*/ 3810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22" y="38107"/>
                    </a:moveTo>
                    <a:cubicBezTo>
                      <a:pt x="24677" y="38107"/>
                      <a:pt x="29526" y="36104"/>
                      <a:pt x="33101" y="32540"/>
                    </a:cubicBezTo>
                    <a:cubicBezTo>
                      <a:pt x="36676" y="28975"/>
                      <a:pt x="38684" y="24140"/>
                      <a:pt x="38684" y="19099"/>
                    </a:cubicBezTo>
                    <a:cubicBezTo>
                      <a:pt x="38684" y="14059"/>
                      <a:pt x="36676" y="9223"/>
                      <a:pt x="33101" y="5659"/>
                    </a:cubicBezTo>
                    <a:cubicBezTo>
                      <a:pt x="29526" y="2095"/>
                      <a:pt x="24677" y="92"/>
                      <a:pt x="19622" y="92"/>
                    </a:cubicBezTo>
                    <a:cubicBezTo>
                      <a:pt x="14566" y="92"/>
                      <a:pt x="9717" y="2095"/>
                      <a:pt x="6142" y="5659"/>
                    </a:cubicBezTo>
                    <a:cubicBezTo>
                      <a:pt x="2567" y="9223"/>
                      <a:pt x="559" y="14059"/>
                      <a:pt x="559" y="19099"/>
                    </a:cubicBezTo>
                    <a:cubicBezTo>
                      <a:pt x="559" y="24140"/>
                      <a:pt x="2567" y="28975"/>
                      <a:pt x="6142" y="32540"/>
                    </a:cubicBezTo>
                    <a:cubicBezTo>
                      <a:pt x="9717" y="36104"/>
                      <a:pt x="14566" y="38107"/>
                      <a:pt x="19622" y="38107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97" name="Freeform: Shape 496">
                <a:extLst>
                  <a:ext uri="{FF2B5EF4-FFF2-40B4-BE49-F238E27FC236}">
                    <a16:creationId xmlns:a16="http://schemas.microsoft.com/office/drawing/2014/main" id="{FD5F89E2-41F9-1F31-F54E-068E0F084AE2}"/>
                  </a:ext>
                </a:extLst>
              </p:cNvPr>
              <p:cNvSpPr/>
              <p:nvPr/>
            </p:nvSpPr>
            <p:spPr>
              <a:xfrm>
                <a:off x="8281395" y="2747029"/>
                <a:ext cx="38125" cy="38014"/>
              </a:xfrm>
              <a:custGeom>
                <a:avLst/>
                <a:gdLst>
                  <a:gd name="connsiteX0" fmla="*/ 19609 w 38125"/>
                  <a:gd name="connsiteY0" fmla="*/ 38085 h 38014"/>
                  <a:gd name="connsiteX1" fmla="*/ 33088 w 38125"/>
                  <a:gd name="connsiteY1" fmla="*/ 32518 h 38014"/>
                  <a:gd name="connsiteX2" fmla="*/ 38672 w 38125"/>
                  <a:gd name="connsiteY2" fmla="*/ 19078 h 38014"/>
                  <a:gd name="connsiteX3" fmla="*/ 33088 w 38125"/>
                  <a:gd name="connsiteY3" fmla="*/ 5638 h 38014"/>
                  <a:gd name="connsiteX4" fmla="*/ 19609 w 38125"/>
                  <a:gd name="connsiteY4" fmla="*/ 71 h 38014"/>
                  <a:gd name="connsiteX5" fmla="*/ 6129 w 38125"/>
                  <a:gd name="connsiteY5" fmla="*/ 5638 h 38014"/>
                  <a:gd name="connsiteX6" fmla="*/ 546 w 38125"/>
                  <a:gd name="connsiteY6" fmla="*/ 19078 h 38014"/>
                  <a:gd name="connsiteX7" fmla="*/ 6129 w 38125"/>
                  <a:gd name="connsiteY7" fmla="*/ 32518 h 38014"/>
                  <a:gd name="connsiteX8" fmla="*/ 19609 w 38125"/>
                  <a:gd name="connsiteY8" fmla="*/ 3808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9" y="38085"/>
                    </a:moveTo>
                    <a:cubicBezTo>
                      <a:pt x="24664" y="38085"/>
                      <a:pt x="29513" y="36083"/>
                      <a:pt x="33088" y="32518"/>
                    </a:cubicBezTo>
                    <a:cubicBezTo>
                      <a:pt x="36663" y="28954"/>
                      <a:pt x="38672" y="24119"/>
                      <a:pt x="38672" y="19078"/>
                    </a:cubicBezTo>
                    <a:cubicBezTo>
                      <a:pt x="38672" y="14037"/>
                      <a:pt x="36663" y="9202"/>
                      <a:pt x="33088" y="5638"/>
                    </a:cubicBezTo>
                    <a:cubicBezTo>
                      <a:pt x="29513" y="2073"/>
                      <a:pt x="24664" y="71"/>
                      <a:pt x="19609" y="71"/>
                    </a:cubicBezTo>
                    <a:cubicBezTo>
                      <a:pt x="14553" y="71"/>
                      <a:pt x="9704" y="2073"/>
                      <a:pt x="6129" y="5638"/>
                    </a:cubicBezTo>
                    <a:cubicBezTo>
                      <a:pt x="2555" y="9202"/>
                      <a:pt x="546" y="14037"/>
                      <a:pt x="546" y="19078"/>
                    </a:cubicBezTo>
                    <a:cubicBezTo>
                      <a:pt x="546" y="24119"/>
                      <a:pt x="2555" y="28954"/>
                      <a:pt x="6129" y="32518"/>
                    </a:cubicBezTo>
                    <a:cubicBezTo>
                      <a:pt x="9704" y="36083"/>
                      <a:pt x="14553" y="38085"/>
                      <a:pt x="19609" y="38085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98" name="Freeform: Shape 497">
                <a:extLst>
                  <a:ext uri="{FF2B5EF4-FFF2-40B4-BE49-F238E27FC236}">
                    <a16:creationId xmlns:a16="http://schemas.microsoft.com/office/drawing/2014/main" id="{D915DD9C-6F9D-5B66-7817-2F25B895DF1E}"/>
                  </a:ext>
                </a:extLst>
              </p:cNvPr>
              <p:cNvSpPr/>
              <p:nvPr/>
            </p:nvSpPr>
            <p:spPr>
              <a:xfrm>
                <a:off x="8408112" y="2908206"/>
                <a:ext cx="38125" cy="38014"/>
              </a:xfrm>
              <a:custGeom>
                <a:avLst/>
                <a:gdLst>
                  <a:gd name="connsiteX0" fmla="*/ 19619 w 38125"/>
                  <a:gd name="connsiteY0" fmla="*/ 38098 h 38014"/>
                  <a:gd name="connsiteX1" fmla="*/ 33098 w 38125"/>
                  <a:gd name="connsiteY1" fmla="*/ 32531 h 38014"/>
                  <a:gd name="connsiteX2" fmla="*/ 38682 w 38125"/>
                  <a:gd name="connsiteY2" fmla="*/ 19091 h 38014"/>
                  <a:gd name="connsiteX3" fmla="*/ 33098 w 38125"/>
                  <a:gd name="connsiteY3" fmla="*/ 5650 h 38014"/>
                  <a:gd name="connsiteX4" fmla="*/ 19619 w 38125"/>
                  <a:gd name="connsiteY4" fmla="*/ 83 h 38014"/>
                  <a:gd name="connsiteX5" fmla="*/ 6139 w 38125"/>
                  <a:gd name="connsiteY5" fmla="*/ 5650 h 38014"/>
                  <a:gd name="connsiteX6" fmla="*/ 556 w 38125"/>
                  <a:gd name="connsiteY6" fmla="*/ 19091 h 38014"/>
                  <a:gd name="connsiteX7" fmla="*/ 6139 w 38125"/>
                  <a:gd name="connsiteY7" fmla="*/ 32531 h 38014"/>
                  <a:gd name="connsiteX8" fmla="*/ 19619 w 38125"/>
                  <a:gd name="connsiteY8" fmla="*/ 3809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19" y="38098"/>
                    </a:moveTo>
                    <a:cubicBezTo>
                      <a:pt x="24674" y="38098"/>
                      <a:pt x="29523" y="36095"/>
                      <a:pt x="33098" y="32531"/>
                    </a:cubicBezTo>
                    <a:cubicBezTo>
                      <a:pt x="36673" y="28967"/>
                      <a:pt x="38682" y="24132"/>
                      <a:pt x="38682" y="19091"/>
                    </a:cubicBezTo>
                    <a:cubicBezTo>
                      <a:pt x="38682" y="14050"/>
                      <a:pt x="36673" y="9215"/>
                      <a:pt x="33098" y="5650"/>
                    </a:cubicBezTo>
                    <a:cubicBezTo>
                      <a:pt x="29523" y="2086"/>
                      <a:pt x="24674" y="83"/>
                      <a:pt x="19619" y="83"/>
                    </a:cubicBezTo>
                    <a:cubicBezTo>
                      <a:pt x="14563" y="83"/>
                      <a:pt x="9714" y="2086"/>
                      <a:pt x="6139" y="5650"/>
                    </a:cubicBezTo>
                    <a:cubicBezTo>
                      <a:pt x="2565" y="9215"/>
                      <a:pt x="556" y="14050"/>
                      <a:pt x="556" y="19091"/>
                    </a:cubicBezTo>
                    <a:cubicBezTo>
                      <a:pt x="556" y="24132"/>
                      <a:pt x="2565" y="28967"/>
                      <a:pt x="6139" y="32531"/>
                    </a:cubicBezTo>
                    <a:cubicBezTo>
                      <a:pt x="9714" y="36095"/>
                      <a:pt x="14563" y="38098"/>
                      <a:pt x="19619" y="3809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99" name="Freeform: Shape 498">
                <a:extLst>
                  <a:ext uri="{FF2B5EF4-FFF2-40B4-BE49-F238E27FC236}">
                    <a16:creationId xmlns:a16="http://schemas.microsoft.com/office/drawing/2014/main" id="{1D618CDE-2AB4-449B-C8F7-F45F816E1FED}"/>
                  </a:ext>
                </a:extLst>
              </p:cNvPr>
              <p:cNvSpPr/>
              <p:nvPr/>
            </p:nvSpPr>
            <p:spPr>
              <a:xfrm>
                <a:off x="8439921" y="2934458"/>
                <a:ext cx="38125" cy="38014"/>
              </a:xfrm>
              <a:custGeom>
                <a:avLst/>
                <a:gdLst>
                  <a:gd name="connsiteX0" fmla="*/ 19621 w 38125"/>
                  <a:gd name="connsiteY0" fmla="*/ 38100 h 38014"/>
                  <a:gd name="connsiteX1" fmla="*/ 33101 w 38125"/>
                  <a:gd name="connsiteY1" fmla="*/ 32533 h 38014"/>
                  <a:gd name="connsiteX2" fmla="*/ 38684 w 38125"/>
                  <a:gd name="connsiteY2" fmla="*/ 19093 h 38014"/>
                  <a:gd name="connsiteX3" fmla="*/ 33101 w 38125"/>
                  <a:gd name="connsiteY3" fmla="*/ 5652 h 38014"/>
                  <a:gd name="connsiteX4" fmla="*/ 19621 w 38125"/>
                  <a:gd name="connsiteY4" fmla="*/ 85 h 38014"/>
                  <a:gd name="connsiteX5" fmla="*/ 6142 w 38125"/>
                  <a:gd name="connsiteY5" fmla="*/ 5652 h 38014"/>
                  <a:gd name="connsiteX6" fmla="*/ 558 w 38125"/>
                  <a:gd name="connsiteY6" fmla="*/ 19093 h 38014"/>
                  <a:gd name="connsiteX7" fmla="*/ 6142 w 38125"/>
                  <a:gd name="connsiteY7" fmla="*/ 32533 h 38014"/>
                  <a:gd name="connsiteX8" fmla="*/ 19621 w 38125"/>
                  <a:gd name="connsiteY8" fmla="*/ 3810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21" y="38100"/>
                    </a:moveTo>
                    <a:cubicBezTo>
                      <a:pt x="24677" y="38100"/>
                      <a:pt x="29526" y="36098"/>
                      <a:pt x="33101" y="32533"/>
                    </a:cubicBezTo>
                    <a:cubicBezTo>
                      <a:pt x="36675" y="28969"/>
                      <a:pt x="38684" y="24134"/>
                      <a:pt x="38684" y="19093"/>
                    </a:cubicBezTo>
                    <a:cubicBezTo>
                      <a:pt x="38684" y="14052"/>
                      <a:pt x="36675" y="9217"/>
                      <a:pt x="33101" y="5652"/>
                    </a:cubicBezTo>
                    <a:cubicBezTo>
                      <a:pt x="29526" y="2088"/>
                      <a:pt x="24677" y="85"/>
                      <a:pt x="19621" y="85"/>
                    </a:cubicBezTo>
                    <a:cubicBezTo>
                      <a:pt x="14566" y="85"/>
                      <a:pt x="9717" y="2088"/>
                      <a:pt x="6142" y="5652"/>
                    </a:cubicBezTo>
                    <a:cubicBezTo>
                      <a:pt x="2567" y="9217"/>
                      <a:pt x="558" y="14052"/>
                      <a:pt x="558" y="19093"/>
                    </a:cubicBezTo>
                    <a:cubicBezTo>
                      <a:pt x="558" y="24134"/>
                      <a:pt x="2567" y="28969"/>
                      <a:pt x="6142" y="32533"/>
                    </a:cubicBezTo>
                    <a:cubicBezTo>
                      <a:pt x="9717" y="36098"/>
                      <a:pt x="14566" y="38100"/>
                      <a:pt x="19621" y="38100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00" name="Freeform: Shape 499">
                <a:extLst>
                  <a:ext uri="{FF2B5EF4-FFF2-40B4-BE49-F238E27FC236}">
                    <a16:creationId xmlns:a16="http://schemas.microsoft.com/office/drawing/2014/main" id="{583D459A-ACE3-7044-C82C-9870B45850D8}"/>
                  </a:ext>
                </a:extLst>
              </p:cNvPr>
              <p:cNvSpPr/>
              <p:nvPr/>
            </p:nvSpPr>
            <p:spPr>
              <a:xfrm>
                <a:off x="8547690" y="2868109"/>
                <a:ext cx="38125" cy="38014"/>
              </a:xfrm>
              <a:custGeom>
                <a:avLst/>
                <a:gdLst>
                  <a:gd name="connsiteX0" fmla="*/ 19630 w 38125"/>
                  <a:gd name="connsiteY0" fmla="*/ 38095 h 38014"/>
                  <a:gd name="connsiteX1" fmla="*/ 33109 w 38125"/>
                  <a:gd name="connsiteY1" fmla="*/ 32528 h 38014"/>
                  <a:gd name="connsiteX2" fmla="*/ 38692 w 38125"/>
                  <a:gd name="connsiteY2" fmla="*/ 19088 h 38014"/>
                  <a:gd name="connsiteX3" fmla="*/ 33109 w 38125"/>
                  <a:gd name="connsiteY3" fmla="*/ 5647 h 38014"/>
                  <a:gd name="connsiteX4" fmla="*/ 19630 w 38125"/>
                  <a:gd name="connsiteY4" fmla="*/ 80 h 38014"/>
                  <a:gd name="connsiteX5" fmla="*/ 6150 w 38125"/>
                  <a:gd name="connsiteY5" fmla="*/ 5647 h 38014"/>
                  <a:gd name="connsiteX6" fmla="*/ 567 w 38125"/>
                  <a:gd name="connsiteY6" fmla="*/ 19088 h 38014"/>
                  <a:gd name="connsiteX7" fmla="*/ 6150 w 38125"/>
                  <a:gd name="connsiteY7" fmla="*/ 32528 h 38014"/>
                  <a:gd name="connsiteX8" fmla="*/ 19630 w 38125"/>
                  <a:gd name="connsiteY8" fmla="*/ 3809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30" y="38095"/>
                    </a:moveTo>
                    <a:cubicBezTo>
                      <a:pt x="24685" y="38095"/>
                      <a:pt x="29534" y="36092"/>
                      <a:pt x="33109" y="32528"/>
                    </a:cubicBezTo>
                    <a:cubicBezTo>
                      <a:pt x="36684" y="28963"/>
                      <a:pt x="38692" y="24128"/>
                      <a:pt x="38692" y="19088"/>
                    </a:cubicBezTo>
                    <a:cubicBezTo>
                      <a:pt x="38692" y="14047"/>
                      <a:pt x="36684" y="9212"/>
                      <a:pt x="33109" y="5647"/>
                    </a:cubicBezTo>
                    <a:cubicBezTo>
                      <a:pt x="29534" y="2083"/>
                      <a:pt x="24685" y="80"/>
                      <a:pt x="19630" y="80"/>
                    </a:cubicBezTo>
                    <a:cubicBezTo>
                      <a:pt x="14574" y="80"/>
                      <a:pt x="9725" y="2083"/>
                      <a:pt x="6150" y="5647"/>
                    </a:cubicBezTo>
                    <a:cubicBezTo>
                      <a:pt x="2575" y="9212"/>
                      <a:pt x="567" y="14047"/>
                      <a:pt x="567" y="19088"/>
                    </a:cubicBezTo>
                    <a:cubicBezTo>
                      <a:pt x="567" y="24128"/>
                      <a:pt x="2575" y="28963"/>
                      <a:pt x="6150" y="32528"/>
                    </a:cubicBezTo>
                    <a:cubicBezTo>
                      <a:pt x="9725" y="36092"/>
                      <a:pt x="14574" y="38095"/>
                      <a:pt x="19630" y="38095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01" name="Freeform: Shape 500">
                <a:extLst>
                  <a:ext uri="{FF2B5EF4-FFF2-40B4-BE49-F238E27FC236}">
                    <a16:creationId xmlns:a16="http://schemas.microsoft.com/office/drawing/2014/main" id="{355AA36B-388C-366C-59E2-338B9C9CFFFA}"/>
                  </a:ext>
                </a:extLst>
              </p:cNvPr>
              <p:cNvSpPr/>
              <p:nvPr/>
            </p:nvSpPr>
            <p:spPr>
              <a:xfrm>
                <a:off x="8426298" y="2882239"/>
                <a:ext cx="38125" cy="38014"/>
              </a:xfrm>
              <a:custGeom>
                <a:avLst/>
                <a:gdLst>
                  <a:gd name="connsiteX0" fmla="*/ 19620 w 38125"/>
                  <a:gd name="connsiteY0" fmla="*/ 38096 h 38014"/>
                  <a:gd name="connsiteX1" fmla="*/ 33100 w 38125"/>
                  <a:gd name="connsiteY1" fmla="*/ 32529 h 38014"/>
                  <a:gd name="connsiteX2" fmla="*/ 38683 w 38125"/>
                  <a:gd name="connsiteY2" fmla="*/ 19089 h 38014"/>
                  <a:gd name="connsiteX3" fmla="*/ 33100 w 38125"/>
                  <a:gd name="connsiteY3" fmla="*/ 5648 h 38014"/>
                  <a:gd name="connsiteX4" fmla="*/ 19620 w 38125"/>
                  <a:gd name="connsiteY4" fmla="*/ 81 h 38014"/>
                  <a:gd name="connsiteX5" fmla="*/ 6141 w 38125"/>
                  <a:gd name="connsiteY5" fmla="*/ 5648 h 38014"/>
                  <a:gd name="connsiteX6" fmla="*/ 557 w 38125"/>
                  <a:gd name="connsiteY6" fmla="*/ 19089 h 38014"/>
                  <a:gd name="connsiteX7" fmla="*/ 6141 w 38125"/>
                  <a:gd name="connsiteY7" fmla="*/ 32529 h 38014"/>
                  <a:gd name="connsiteX8" fmla="*/ 19620 w 38125"/>
                  <a:gd name="connsiteY8" fmla="*/ 3809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20" y="38096"/>
                    </a:moveTo>
                    <a:cubicBezTo>
                      <a:pt x="24676" y="38096"/>
                      <a:pt x="29525" y="36093"/>
                      <a:pt x="33100" y="32529"/>
                    </a:cubicBezTo>
                    <a:cubicBezTo>
                      <a:pt x="36674" y="28965"/>
                      <a:pt x="38683" y="24130"/>
                      <a:pt x="38683" y="19089"/>
                    </a:cubicBezTo>
                    <a:cubicBezTo>
                      <a:pt x="38683" y="14048"/>
                      <a:pt x="36674" y="9213"/>
                      <a:pt x="33100" y="5648"/>
                    </a:cubicBezTo>
                    <a:cubicBezTo>
                      <a:pt x="29525" y="2084"/>
                      <a:pt x="24676" y="81"/>
                      <a:pt x="19620" y="81"/>
                    </a:cubicBezTo>
                    <a:cubicBezTo>
                      <a:pt x="14565" y="81"/>
                      <a:pt x="9716" y="2084"/>
                      <a:pt x="6141" y="5648"/>
                    </a:cubicBezTo>
                    <a:cubicBezTo>
                      <a:pt x="2566" y="9213"/>
                      <a:pt x="557" y="14048"/>
                      <a:pt x="557" y="19089"/>
                    </a:cubicBezTo>
                    <a:cubicBezTo>
                      <a:pt x="557" y="24130"/>
                      <a:pt x="2566" y="28965"/>
                      <a:pt x="6141" y="32529"/>
                    </a:cubicBezTo>
                    <a:cubicBezTo>
                      <a:pt x="9716" y="36093"/>
                      <a:pt x="14565" y="38096"/>
                      <a:pt x="19620" y="38096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02" name="Freeform: Shape 501">
                <a:extLst>
                  <a:ext uri="{FF2B5EF4-FFF2-40B4-BE49-F238E27FC236}">
                    <a16:creationId xmlns:a16="http://schemas.microsoft.com/office/drawing/2014/main" id="{286CFA14-1DB8-86D3-1D2A-82915C239A8B}"/>
                  </a:ext>
                </a:extLst>
              </p:cNvPr>
              <p:cNvSpPr/>
              <p:nvPr/>
            </p:nvSpPr>
            <p:spPr>
              <a:xfrm>
                <a:off x="8310612" y="2776494"/>
                <a:ext cx="38125" cy="38014"/>
              </a:xfrm>
              <a:custGeom>
                <a:avLst/>
                <a:gdLst>
                  <a:gd name="connsiteX0" fmla="*/ 19611 w 38125"/>
                  <a:gd name="connsiteY0" fmla="*/ 38088 h 38014"/>
                  <a:gd name="connsiteX1" fmla="*/ 33090 w 38125"/>
                  <a:gd name="connsiteY1" fmla="*/ 32521 h 38014"/>
                  <a:gd name="connsiteX2" fmla="*/ 38674 w 38125"/>
                  <a:gd name="connsiteY2" fmla="*/ 19080 h 38014"/>
                  <a:gd name="connsiteX3" fmla="*/ 33090 w 38125"/>
                  <a:gd name="connsiteY3" fmla="*/ 5640 h 38014"/>
                  <a:gd name="connsiteX4" fmla="*/ 19611 w 38125"/>
                  <a:gd name="connsiteY4" fmla="*/ 73 h 38014"/>
                  <a:gd name="connsiteX5" fmla="*/ 6132 w 38125"/>
                  <a:gd name="connsiteY5" fmla="*/ 5640 h 38014"/>
                  <a:gd name="connsiteX6" fmla="*/ 548 w 38125"/>
                  <a:gd name="connsiteY6" fmla="*/ 19080 h 38014"/>
                  <a:gd name="connsiteX7" fmla="*/ 6132 w 38125"/>
                  <a:gd name="connsiteY7" fmla="*/ 32521 h 38014"/>
                  <a:gd name="connsiteX8" fmla="*/ 19611 w 38125"/>
                  <a:gd name="connsiteY8" fmla="*/ 3808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11" y="38088"/>
                    </a:moveTo>
                    <a:cubicBezTo>
                      <a:pt x="24667" y="38088"/>
                      <a:pt x="29516" y="36085"/>
                      <a:pt x="33090" y="32521"/>
                    </a:cubicBezTo>
                    <a:cubicBezTo>
                      <a:pt x="36665" y="28956"/>
                      <a:pt x="38674" y="24121"/>
                      <a:pt x="38674" y="19080"/>
                    </a:cubicBezTo>
                    <a:cubicBezTo>
                      <a:pt x="38674" y="14039"/>
                      <a:pt x="36665" y="9204"/>
                      <a:pt x="33090" y="5640"/>
                    </a:cubicBezTo>
                    <a:cubicBezTo>
                      <a:pt x="29516" y="2076"/>
                      <a:pt x="24667" y="73"/>
                      <a:pt x="19611" y="73"/>
                    </a:cubicBezTo>
                    <a:cubicBezTo>
                      <a:pt x="14556" y="73"/>
                      <a:pt x="9706" y="2076"/>
                      <a:pt x="6132" y="5640"/>
                    </a:cubicBezTo>
                    <a:cubicBezTo>
                      <a:pt x="2557" y="9204"/>
                      <a:pt x="548" y="14039"/>
                      <a:pt x="548" y="19080"/>
                    </a:cubicBezTo>
                    <a:cubicBezTo>
                      <a:pt x="548" y="24121"/>
                      <a:pt x="2557" y="28956"/>
                      <a:pt x="6132" y="32521"/>
                    </a:cubicBezTo>
                    <a:cubicBezTo>
                      <a:pt x="9706" y="36085"/>
                      <a:pt x="14556" y="38088"/>
                      <a:pt x="19611" y="3808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03" name="Freeform: Shape 502">
                <a:extLst>
                  <a:ext uri="{FF2B5EF4-FFF2-40B4-BE49-F238E27FC236}">
                    <a16:creationId xmlns:a16="http://schemas.microsoft.com/office/drawing/2014/main" id="{8E403AE2-3599-01F1-9DF1-613AB2D17F45}"/>
                  </a:ext>
                </a:extLst>
              </p:cNvPr>
              <p:cNvSpPr/>
              <p:nvPr/>
            </p:nvSpPr>
            <p:spPr>
              <a:xfrm>
                <a:off x="7549054" y="2777556"/>
                <a:ext cx="38125" cy="38014"/>
              </a:xfrm>
              <a:custGeom>
                <a:avLst/>
                <a:gdLst>
                  <a:gd name="connsiteX0" fmla="*/ 19551 w 38125"/>
                  <a:gd name="connsiteY0" fmla="*/ 38088 h 38014"/>
                  <a:gd name="connsiteX1" fmla="*/ 33031 w 38125"/>
                  <a:gd name="connsiteY1" fmla="*/ 32521 h 38014"/>
                  <a:gd name="connsiteX2" fmla="*/ 38614 w 38125"/>
                  <a:gd name="connsiteY2" fmla="*/ 19080 h 38014"/>
                  <a:gd name="connsiteX3" fmla="*/ 33031 w 38125"/>
                  <a:gd name="connsiteY3" fmla="*/ 5640 h 38014"/>
                  <a:gd name="connsiteX4" fmla="*/ 19551 w 38125"/>
                  <a:gd name="connsiteY4" fmla="*/ 73 h 38014"/>
                  <a:gd name="connsiteX5" fmla="*/ 6072 w 38125"/>
                  <a:gd name="connsiteY5" fmla="*/ 5640 h 38014"/>
                  <a:gd name="connsiteX6" fmla="*/ 488 w 38125"/>
                  <a:gd name="connsiteY6" fmla="*/ 19080 h 38014"/>
                  <a:gd name="connsiteX7" fmla="*/ 6072 w 38125"/>
                  <a:gd name="connsiteY7" fmla="*/ 32521 h 38014"/>
                  <a:gd name="connsiteX8" fmla="*/ 19551 w 38125"/>
                  <a:gd name="connsiteY8" fmla="*/ 3808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1" y="38088"/>
                    </a:moveTo>
                    <a:cubicBezTo>
                      <a:pt x="24607" y="38088"/>
                      <a:pt x="29456" y="36085"/>
                      <a:pt x="33031" y="32521"/>
                    </a:cubicBezTo>
                    <a:cubicBezTo>
                      <a:pt x="36605" y="28956"/>
                      <a:pt x="38614" y="24121"/>
                      <a:pt x="38614" y="19080"/>
                    </a:cubicBezTo>
                    <a:cubicBezTo>
                      <a:pt x="38614" y="14040"/>
                      <a:pt x="36605" y="9204"/>
                      <a:pt x="33031" y="5640"/>
                    </a:cubicBezTo>
                    <a:cubicBezTo>
                      <a:pt x="29456" y="2076"/>
                      <a:pt x="24607" y="73"/>
                      <a:pt x="19551" y="73"/>
                    </a:cubicBezTo>
                    <a:cubicBezTo>
                      <a:pt x="14496" y="73"/>
                      <a:pt x="9646" y="2076"/>
                      <a:pt x="6072" y="5640"/>
                    </a:cubicBezTo>
                    <a:cubicBezTo>
                      <a:pt x="2497" y="9204"/>
                      <a:pt x="488" y="14040"/>
                      <a:pt x="488" y="19080"/>
                    </a:cubicBezTo>
                    <a:cubicBezTo>
                      <a:pt x="488" y="24121"/>
                      <a:pt x="2497" y="28956"/>
                      <a:pt x="6072" y="32521"/>
                    </a:cubicBezTo>
                    <a:cubicBezTo>
                      <a:pt x="9646" y="36085"/>
                      <a:pt x="14496" y="38088"/>
                      <a:pt x="19551" y="3808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04" name="Freeform: Shape 503">
                <a:extLst>
                  <a:ext uri="{FF2B5EF4-FFF2-40B4-BE49-F238E27FC236}">
                    <a16:creationId xmlns:a16="http://schemas.microsoft.com/office/drawing/2014/main" id="{3B36940A-A718-477B-CC45-55AFDA43B2BA}"/>
                  </a:ext>
                </a:extLst>
              </p:cNvPr>
              <p:cNvSpPr/>
              <p:nvPr/>
            </p:nvSpPr>
            <p:spPr>
              <a:xfrm>
                <a:off x="7605569" y="2801802"/>
                <a:ext cx="38125" cy="38014"/>
              </a:xfrm>
              <a:custGeom>
                <a:avLst/>
                <a:gdLst>
                  <a:gd name="connsiteX0" fmla="*/ 19556 w 38125"/>
                  <a:gd name="connsiteY0" fmla="*/ 38090 h 38014"/>
                  <a:gd name="connsiteX1" fmla="*/ 33035 w 38125"/>
                  <a:gd name="connsiteY1" fmla="*/ 32523 h 38014"/>
                  <a:gd name="connsiteX2" fmla="*/ 38618 w 38125"/>
                  <a:gd name="connsiteY2" fmla="*/ 19082 h 38014"/>
                  <a:gd name="connsiteX3" fmla="*/ 33035 w 38125"/>
                  <a:gd name="connsiteY3" fmla="*/ 5642 h 38014"/>
                  <a:gd name="connsiteX4" fmla="*/ 19556 w 38125"/>
                  <a:gd name="connsiteY4" fmla="*/ 75 h 38014"/>
                  <a:gd name="connsiteX5" fmla="*/ 6076 w 38125"/>
                  <a:gd name="connsiteY5" fmla="*/ 5642 h 38014"/>
                  <a:gd name="connsiteX6" fmla="*/ 493 w 38125"/>
                  <a:gd name="connsiteY6" fmla="*/ 19082 h 38014"/>
                  <a:gd name="connsiteX7" fmla="*/ 6076 w 38125"/>
                  <a:gd name="connsiteY7" fmla="*/ 32523 h 38014"/>
                  <a:gd name="connsiteX8" fmla="*/ 19556 w 38125"/>
                  <a:gd name="connsiteY8" fmla="*/ 3809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6" y="38090"/>
                    </a:moveTo>
                    <a:cubicBezTo>
                      <a:pt x="24611" y="38090"/>
                      <a:pt x="29460" y="36087"/>
                      <a:pt x="33035" y="32523"/>
                    </a:cubicBezTo>
                    <a:cubicBezTo>
                      <a:pt x="36610" y="28958"/>
                      <a:pt x="38618" y="24123"/>
                      <a:pt x="38618" y="19082"/>
                    </a:cubicBezTo>
                    <a:cubicBezTo>
                      <a:pt x="38618" y="14041"/>
                      <a:pt x="36610" y="9206"/>
                      <a:pt x="33035" y="5642"/>
                    </a:cubicBezTo>
                    <a:cubicBezTo>
                      <a:pt x="29460" y="2078"/>
                      <a:pt x="24611" y="75"/>
                      <a:pt x="19556" y="75"/>
                    </a:cubicBezTo>
                    <a:cubicBezTo>
                      <a:pt x="14500" y="75"/>
                      <a:pt x="9651" y="2078"/>
                      <a:pt x="6076" y="5642"/>
                    </a:cubicBezTo>
                    <a:cubicBezTo>
                      <a:pt x="2501" y="9206"/>
                      <a:pt x="493" y="14041"/>
                      <a:pt x="493" y="19082"/>
                    </a:cubicBezTo>
                    <a:cubicBezTo>
                      <a:pt x="493" y="24123"/>
                      <a:pt x="2501" y="28958"/>
                      <a:pt x="6076" y="32523"/>
                    </a:cubicBezTo>
                    <a:cubicBezTo>
                      <a:pt x="9651" y="36087"/>
                      <a:pt x="14500" y="38090"/>
                      <a:pt x="19556" y="38090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05" name="Freeform: Shape 504">
                <a:extLst>
                  <a:ext uri="{FF2B5EF4-FFF2-40B4-BE49-F238E27FC236}">
                    <a16:creationId xmlns:a16="http://schemas.microsoft.com/office/drawing/2014/main" id="{9B73CAEE-B140-D1D7-6BDC-4A8F308B63CC}"/>
                  </a:ext>
                </a:extLst>
              </p:cNvPr>
              <p:cNvSpPr/>
              <p:nvPr/>
            </p:nvSpPr>
            <p:spPr>
              <a:xfrm>
                <a:off x="7508870" y="2648495"/>
                <a:ext cx="38125" cy="38014"/>
              </a:xfrm>
              <a:custGeom>
                <a:avLst/>
                <a:gdLst>
                  <a:gd name="connsiteX0" fmla="*/ 19548 w 38125"/>
                  <a:gd name="connsiteY0" fmla="*/ 38078 h 38014"/>
                  <a:gd name="connsiteX1" fmla="*/ 33027 w 38125"/>
                  <a:gd name="connsiteY1" fmla="*/ 32511 h 38014"/>
                  <a:gd name="connsiteX2" fmla="*/ 38611 w 38125"/>
                  <a:gd name="connsiteY2" fmla="*/ 19070 h 38014"/>
                  <a:gd name="connsiteX3" fmla="*/ 33027 w 38125"/>
                  <a:gd name="connsiteY3" fmla="*/ 5630 h 38014"/>
                  <a:gd name="connsiteX4" fmla="*/ 19548 w 38125"/>
                  <a:gd name="connsiteY4" fmla="*/ 63 h 38014"/>
                  <a:gd name="connsiteX5" fmla="*/ 6069 w 38125"/>
                  <a:gd name="connsiteY5" fmla="*/ 5630 h 38014"/>
                  <a:gd name="connsiteX6" fmla="*/ 485 w 38125"/>
                  <a:gd name="connsiteY6" fmla="*/ 19070 h 38014"/>
                  <a:gd name="connsiteX7" fmla="*/ 6069 w 38125"/>
                  <a:gd name="connsiteY7" fmla="*/ 32511 h 38014"/>
                  <a:gd name="connsiteX8" fmla="*/ 19548 w 38125"/>
                  <a:gd name="connsiteY8" fmla="*/ 3807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48" y="38078"/>
                    </a:moveTo>
                    <a:cubicBezTo>
                      <a:pt x="24603" y="38078"/>
                      <a:pt x="29453" y="36075"/>
                      <a:pt x="33027" y="32511"/>
                    </a:cubicBezTo>
                    <a:cubicBezTo>
                      <a:pt x="36602" y="28946"/>
                      <a:pt x="38611" y="24111"/>
                      <a:pt x="38611" y="19070"/>
                    </a:cubicBezTo>
                    <a:cubicBezTo>
                      <a:pt x="38611" y="14029"/>
                      <a:pt x="36602" y="9194"/>
                      <a:pt x="33027" y="5630"/>
                    </a:cubicBezTo>
                    <a:cubicBezTo>
                      <a:pt x="29453" y="2065"/>
                      <a:pt x="24603" y="63"/>
                      <a:pt x="19548" y="63"/>
                    </a:cubicBezTo>
                    <a:cubicBezTo>
                      <a:pt x="14492" y="63"/>
                      <a:pt x="9643" y="2065"/>
                      <a:pt x="6069" y="5630"/>
                    </a:cubicBezTo>
                    <a:cubicBezTo>
                      <a:pt x="2494" y="9194"/>
                      <a:pt x="485" y="14029"/>
                      <a:pt x="485" y="19070"/>
                    </a:cubicBezTo>
                    <a:cubicBezTo>
                      <a:pt x="485" y="24111"/>
                      <a:pt x="2494" y="28946"/>
                      <a:pt x="6069" y="32511"/>
                    </a:cubicBezTo>
                    <a:cubicBezTo>
                      <a:pt x="9643" y="36075"/>
                      <a:pt x="14492" y="38078"/>
                      <a:pt x="19548" y="3807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06" name="Freeform: Shape 505">
                <a:extLst>
                  <a:ext uri="{FF2B5EF4-FFF2-40B4-BE49-F238E27FC236}">
                    <a16:creationId xmlns:a16="http://schemas.microsoft.com/office/drawing/2014/main" id="{7387ED1A-EBBB-B5BA-85B0-D9C9CE8E77B9}"/>
                  </a:ext>
                </a:extLst>
              </p:cNvPr>
              <p:cNvSpPr/>
              <p:nvPr/>
            </p:nvSpPr>
            <p:spPr>
              <a:xfrm>
                <a:off x="7450042" y="2587422"/>
                <a:ext cx="38125" cy="38014"/>
              </a:xfrm>
              <a:custGeom>
                <a:avLst/>
                <a:gdLst>
                  <a:gd name="connsiteX0" fmla="*/ 19543 w 38125"/>
                  <a:gd name="connsiteY0" fmla="*/ 38073 h 38014"/>
                  <a:gd name="connsiteX1" fmla="*/ 33023 w 38125"/>
                  <a:gd name="connsiteY1" fmla="*/ 32506 h 38014"/>
                  <a:gd name="connsiteX2" fmla="*/ 38606 w 38125"/>
                  <a:gd name="connsiteY2" fmla="*/ 19065 h 38014"/>
                  <a:gd name="connsiteX3" fmla="*/ 33023 w 38125"/>
                  <a:gd name="connsiteY3" fmla="*/ 5625 h 38014"/>
                  <a:gd name="connsiteX4" fmla="*/ 19543 w 38125"/>
                  <a:gd name="connsiteY4" fmla="*/ 58 h 38014"/>
                  <a:gd name="connsiteX5" fmla="*/ 6064 w 38125"/>
                  <a:gd name="connsiteY5" fmla="*/ 5625 h 38014"/>
                  <a:gd name="connsiteX6" fmla="*/ 481 w 38125"/>
                  <a:gd name="connsiteY6" fmla="*/ 19065 h 38014"/>
                  <a:gd name="connsiteX7" fmla="*/ 6064 w 38125"/>
                  <a:gd name="connsiteY7" fmla="*/ 32506 h 38014"/>
                  <a:gd name="connsiteX8" fmla="*/ 19543 w 38125"/>
                  <a:gd name="connsiteY8" fmla="*/ 3807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43" y="38073"/>
                    </a:moveTo>
                    <a:cubicBezTo>
                      <a:pt x="24599" y="38073"/>
                      <a:pt x="29448" y="36070"/>
                      <a:pt x="33023" y="32506"/>
                    </a:cubicBezTo>
                    <a:cubicBezTo>
                      <a:pt x="36598" y="28941"/>
                      <a:pt x="38606" y="24106"/>
                      <a:pt x="38606" y="19065"/>
                    </a:cubicBezTo>
                    <a:cubicBezTo>
                      <a:pt x="38606" y="14025"/>
                      <a:pt x="36598" y="9189"/>
                      <a:pt x="33023" y="5625"/>
                    </a:cubicBezTo>
                    <a:cubicBezTo>
                      <a:pt x="29448" y="2061"/>
                      <a:pt x="24599" y="58"/>
                      <a:pt x="19543" y="58"/>
                    </a:cubicBezTo>
                    <a:cubicBezTo>
                      <a:pt x="14488" y="58"/>
                      <a:pt x="9639" y="2061"/>
                      <a:pt x="6064" y="5625"/>
                    </a:cubicBezTo>
                    <a:cubicBezTo>
                      <a:pt x="2489" y="9189"/>
                      <a:pt x="481" y="14025"/>
                      <a:pt x="481" y="19065"/>
                    </a:cubicBezTo>
                    <a:cubicBezTo>
                      <a:pt x="481" y="24106"/>
                      <a:pt x="2489" y="28941"/>
                      <a:pt x="6064" y="32506"/>
                    </a:cubicBezTo>
                    <a:cubicBezTo>
                      <a:pt x="9639" y="36070"/>
                      <a:pt x="14488" y="38073"/>
                      <a:pt x="19543" y="38073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07" name="Freeform: Shape 506">
                <a:extLst>
                  <a:ext uri="{FF2B5EF4-FFF2-40B4-BE49-F238E27FC236}">
                    <a16:creationId xmlns:a16="http://schemas.microsoft.com/office/drawing/2014/main" id="{229A4105-F5B4-0666-FCA5-13F6143276E3}"/>
                  </a:ext>
                </a:extLst>
              </p:cNvPr>
              <p:cNvSpPr/>
              <p:nvPr/>
            </p:nvSpPr>
            <p:spPr>
              <a:xfrm>
                <a:off x="7528453" y="2873938"/>
                <a:ext cx="38125" cy="38014"/>
              </a:xfrm>
              <a:custGeom>
                <a:avLst/>
                <a:gdLst>
                  <a:gd name="connsiteX0" fmla="*/ 19550 w 38125"/>
                  <a:gd name="connsiteY0" fmla="*/ 38095 h 38014"/>
                  <a:gd name="connsiteX1" fmla="*/ 33029 w 38125"/>
                  <a:gd name="connsiteY1" fmla="*/ 32528 h 38014"/>
                  <a:gd name="connsiteX2" fmla="*/ 38612 w 38125"/>
                  <a:gd name="connsiteY2" fmla="*/ 19088 h 38014"/>
                  <a:gd name="connsiteX3" fmla="*/ 33029 w 38125"/>
                  <a:gd name="connsiteY3" fmla="*/ 5648 h 38014"/>
                  <a:gd name="connsiteX4" fmla="*/ 19550 w 38125"/>
                  <a:gd name="connsiteY4" fmla="*/ 81 h 38014"/>
                  <a:gd name="connsiteX5" fmla="*/ 6070 w 38125"/>
                  <a:gd name="connsiteY5" fmla="*/ 5648 h 38014"/>
                  <a:gd name="connsiteX6" fmla="*/ 487 w 38125"/>
                  <a:gd name="connsiteY6" fmla="*/ 19088 h 38014"/>
                  <a:gd name="connsiteX7" fmla="*/ 6070 w 38125"/>
                  <a:gd name="connsiteY7" fmla="*/ 32528 h 38014"/>
                  <a:gd name="connsiteX8" fmla="*/ 19550 w 38125"/>
                  <a:gd name="connsiteY8" fmla="*/ 3809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0" y="38095"/>
                    </a:moveTo>
                    <a:cubicBezTo>
                      <a:pt x="24605" y="38095"/>
                      <a:pt x="29454" y="36093"/>
                      <a:pt x="33029" y="32528"/>
                    </a:cubicBezTo>
                    <a:cubicBezTo>
                      <a:pt x="36604" y="28964"/>
                      <a:pt x="38612" y="24129"/>
                      <a:pt x="38612" y="19088"/>
                    </a:cubicBezTo>
                    <a:cubicBezTo>
                      <a:pt x="38612" y="14047"/>
                      <a:pt x="36604" y="9212"/>
                      <a:pt x="33029" y="5648"/>
                    </a:cubicBezTo>
                    <a:cubicBezTo>
                      <a:pt x="29454" y="2083"/>
                      <a:pt x="24605" y="81"/>
                      <a:pt x="19550" y="81"/>
                    </a:cubicBezTo>
                    <a:cubicBezTo>
                      <a:pt x="14494" y="81"/>
                      <a:pt x="9645" y="2083"/>
                      <a:pt x="6070" y="5648"/>
                    </a:cubicBezTo>
                    <a:cubicBezTo>
                      <a:pt x="2495" y="9212"/>
                      <a:pt x="487" y="14047"/>
                      <a:pt x="487" y="19088"/>
                    </a:cubicBezTo>
                    <a:cubicBezTo>
                      <a:pt x="487" y="24129"/>
                      <a:pt x="2495" y="28964"/>
                      <a:pt x="6070" y="32528"/>
                    </a:cubicBezTo>
                    <a:cubicBezTo>
                      <a:pt x="9645" y="36093"/>
                      <a:pt x="14494" y="38095"/>
                      <a:pt x="19550" y="38095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08" name="Freeform: Shape 507">
                <a:extLst>
                  <a:ext uri="{FF2B5EF4-FFF2-40B4-BE49-F238E27FC236}">
                    <a16:creationId xmlns:a16="http://schemas.microsoft.com/office/drawing/2014/main" id="{076E43D1-43D4-09D2-4155-E4604A1F7E42}"/>
                  </a:ext>
                </a:extLst>
              </p:cNvPr>
              <p:cNvSpPr/>
              <p:nvPr/>
            </p:nvSpPr>
            <p:spPr>
              <a:xfrm>
                <a:off x="7571192" y="2786436"/>
                <a:ext cx="38125" cy="38014"/>
              </a:xfrm>
              <a:custGeom>
                <a:avLst/>
                <a:gdLst>
                  <a:gd name="connsiteX0" fmla="*/ 19553 w 38125"/>
                  <a:gd name="connsiteY0" fmla="*/ 38089 h 38014"/>
                  <a:gd name="connsiteX1" fmla="*/ 33032 w 38125"/>
                  <a:gd name="connsiteY1" fmla="*/ 32521 h 38014"/>
                  <a:gd name="connsiteX2" fmla="*/ 38616 w 38125"/>
                  <a:gd name="connsiteY2" fmla="*/ 19081 h 38014"/>
                  <a:gd name="connsiteX3" fmla="*/ 33032 w 38125"/>
                  <a:gd name="connsiteY3" fmla="*/ 5641 h 38014"/>
                  <a:gd name="connsiteX4" fmla="*/ 19553 w 38125"/>
                  <a:gd name="connsiteY4" fmla="*/ 74 h 38014"/>
                  <a:gd name="connsiteX5" fmla="*/ 6073 w 38125"/>
                  <a:gd name="connsiteY5" fmla="*/ 5641 h 38014"/>
                  <a:gd name="connsiteX6" fmla="*/ 490 w 38125"/>
                  <a:gd name="connsiteY6" fmla="*/ 19081 h 38014"/>
                  <a:gd name="connsiteX7" fmla="*/ 6073 w 38125"/>
                  <a:gd name="connsiteY7" fmla="*/ 32521 h 38014"/>
                  <a:gd name="connsiteX8" fmla="*/ 19553 w 38125"/>
                  <a:gd name="connsiteY8" fmla="*/ 3808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3" y="38089"/>
                    </a:moveTo>
                    <a:cubicBezTo>
                      <a:pt x="24608" y="38089"/>
                      <a:pt x="29458" y="36086"/>
                      <a:pt x="33032" y="32521"/>
                    </a:cubicBezTo>
                    <a:cubicBezTo>
                      <a:pt x="36607" y="28957"/>
                      <a:pt x="38616" y="24122"/>
                      <a:pt x="38616" y="19081"/>
                    </a:cubicBezTo>
                    <a:cubicBezTo>
                      <a:pt x="38616" y="14040"/>
                      <a:pt x="36607" y="9205"/>
                      <a:pt x="33032" y="5641"/>
                    </a:cubicBezTo>
                    <a:cubicBezTo>
                      <a:pt x="29458" y="2076"/>
                      <a:pt x="24608" y="74"/>
                      <a:pt x="19553" y="74"/>
                    </a:cubicBezTo>
                    <a:cubicBezTo>
                      <a:pt x="14497" y="74"/>
                      <a:pt x="9648" y="2076"/>
                      <a:pt x="6073" y="5641"/>
                    </a:cubicBezTo>
                    <a:cubicBezTo>
                      <a:pt x="2499" y="9205"/>
                      <a:pt x="490" y="14040"/>
                      <a:pt x="490" y="19081"/>
                    </a:cubicBezTo>
                    <a:cubicBezTo>
                      <a:pt x="490" y="24122"/>
                      <a:pt x="2499" y="28957"/>
                      <a:pt x="6073" y="32521"/>
                    </a:cubicBezTo>
                    <a:cubicBezTo>
                      <a:pt x="9648" y="36086"/>
                      <a:pt x="14497" y="38089"/>
                      <a:pt x="19553" y="38089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09" name="Freeform: Shape 508">
                <a:extLst>
                  <a:ext uri="{FF2B5EF4-FFF2-40B4-BE49-F238E27FC236}">
                    <a16:creationId xmlns:a16="http://schemas.microsoft.com/office/drawing/2014/main" id="{64584200-F499-1FF9-0F8B-C5E4283E26E4}"/>
                  </a:ext>
                </a:extLst>
              </p:cNvPr>
              <p:cNvSpPr/>
              <p:nvPr/>
            </p:nvSpPr>
            <p:spPr>
              <a:xfrm>
                <a:off x="7720428" y="3139355"/>
                <a:ext cx="38125" cy="38014"/>
              </a:xfrm>
              <a:custGeom>
                <a:avLst/>
                <a:gdLst>
                  <a:gd name="connsiteX0" fmla="*/ 19565 w 38125"/>
                  <a:gd name="connsiteY0" fmla="*/ 38116 h 38014"/>
                  <a:gd name="connsiteX1" fmla="*/ 33044 w 38125"/>
                  <a:gd name="connsiteY1" fmla="*/ 32549 h 38014"/>
                  <a:gd name="connsiteX2" fmla="*/ 38627 w 38125"/>
                  <a:gd name="connsiteY2" fmla="*/ 19109 h 38014"/>
                  <a:gd name="connsiteX3" fmla="*/ 33044 w 38125"/>
                  <a:gd name="connsiteY3" fmla="*/ 5669 h 38014"/>
                  <a:gd name="connsiteX4" fmla="*/ 19565 w 38125"/>
                  <a:gd name="connsiteY4" fmla="*/ 101 h 38014"/>
                  <a:gd name="connsiteX5" fmla="*/ 6085 w 38125"/>
                  <a:gd name="connsiteY5" fmla="*/ 5669 h 38014"/>
                  <a:gd name="connsiteX6" fmla="*/ 502 w 38125"/>
                  <a:gd name="connsiteY6" fmla="*/ 19109 h 38014"/>
                  <a:gd name="connsiteX7" fmla="*/ 6085 w 38125"/>
                  <a:gd name="connsiteY7" fmla="*/ 32549 h 38014"/>
                  <a:gd name="connsiteX8" fmla="*/ 19565 w 38125"/>
                  <a:gd name="connsiteY8" fmla="*/ 3811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5" y="38116"/>
                    </a:moveTo>
                    <a:cubicBezTo>
                      <a:pt x="24620" y="38116"/>
                      <a:pt x="29469" y="36114"/>
                      <a:pt x="33044" y="32549"/>
                    </a:cubicBezTo>
                    <a:cubicBezTo>
                      <a:pt x="36619" y="28985"/>
                      <a:pt x="38627" y="24150"/>
                      <a:pt x="38627" y="19109"/>
                    </a:cubicBezTo>
                    <a:cubicBezTo>
                      <a:pt x="38627" y="14068"/>
                      <a:pt x="36619" y="9233"/>
                      <a:pt x="33044" y="5669"/>
                    </a:cubicBezTo>
                    <a:cubicBezTo>
                      <a:pt x="29469" y="2104"/>
                      <a:pt x="24620" y="101"/>
                      <a:pt x="19565" y="101"/>
                    </a:cubicBezTo>
                    <a:cubicBezTo>
                      <a:pt x="14509" y="101"/>
                      <a:pt x="9660" y="2104"/>
                      <a:pt x="6085" y="5669"/>
                    </a:cubicBezTo>
                    <a:cubicBezTo>
                      <a:pt x="2510" y="9233"/>
                      <a:pt x="502" y="14068"/>
                      <a:pt x="502" y="19109"/>
                    </a:cubicBezTo>
                    <a:cubicBezTo>
                      <a:pt x="502" y="24150"/>
                      <a:pt x="2510" y="28985"/>
                      <a:pt x="6085" y="32549"/>
                    </a:cubicBezTo>
                    <a:cubicBezTo>
                      <a:pt x="9660" y="36114"/>
                      <a:pt x="14509" y="38116"/>
                      <a:pt x="19565" y="38116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10" name="Freeform: Shape 509">
                <a:extLst>
                  <a:ext uri="{FF2B5EF4-FFF2-40B4-BE49-F238E27FC236}">
                    <a16:creationId xmlns:a16="http://schemas.microsoft.com/office/drawing/2014/main" id="{6181C301-4B06-876A-E84A-1EB1DD672C74}"/>
                  </a:ext>
                </a:extLst>
              </p:cNvPr>
              <p:cNvSpPr/>
              <p:nvPr/>
            </p:nvSpPr>
            <p:spPr>
              <a:xfrm>
                <a:off x="7624720" y="2730470"/>
                <a:ext cx="38125" cy="38014"/>
              </a:xfrm>
              <a:custGeom>
                <a:avLst/>
                <a:gdLst>
                  <a:gd name="connsiteX0" fmla="*/ 19557 w 38125"/>
                  <a:gd name="connsiteY0" fmla="*/ 38084 h 38014"/>
                  <a:gd name="connsiteX1" fmla="*/ 33037 w 38125"/>
                  <a:gd name="connsiteY1" fmla="*/ 32517 h 38014"/>
                  <a:gd name="connsiteX2" fmla="*/ 38620 w 38125"/>
                  <a:gd name="connsiteY2" fmla="*/ 19077 h 38014"/>
                  <a:gd name="connsiteX3" fmla="*/ 33037 w 38125"/>
                  <a:gd name="connsiteY3" fmla="*/ 5636 h 38014"/>
                  <a:gd name="connsiteX4" fmla="*/ 19557 w 38125"/>
                  <a:gd name="connsiteY4" fmla="*/ 69 h 38014"/>
                  <a:gd name="connsiteX5" fmla="*/ 6078 w 38125"/>
                  <a:gd name="connsiteY5" fmla="*/ 5636 h 38014"/>
                  <a:gd name="connsiteX6" fmla="*/ 494 w 38125"/>
                  <a:gd name="connsiteY6" fmla="*/ 19077 h 38014"/>
                  <a:gd name="connsiteX7" fmla="*/ 6078 w 38125"/>
                  <a:gd name="connsiteY7" fmla="*/ 32517 h 38014"/>
                  <a:gd name="connsiteX8" fmla="*/ 19557 w 38125"/>
                  <a:gd name="connsiteY8" fmla="*/ 3808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7" y="38084"/>
                    </a:moveTo>
                    <a:cubicBezTo>
                      <a:pt x="24613" y="38084"/>
                      <a:pt x="29462" y="36081"/>
                      <a:pt x="33037" y="32517"/>
                    </a:cubicBezTo>
                    <a:cubicBezTo>
                      <a:pt x="36611" y="28953"/>
                      <a:pt x="38620" y="24118"/>
                      <a:pt x="38620" y="19077"/>
                    </a:cubicBezTo>
                    <a:cubicBezTo>
                      <a:pt x="38620" y="14036"/>
                      <a:pt x="36611" y="9201"/>
                      <a:pt x="33037" y="5636"/>
                    </a:cubicBezTo>
                    <a:cubicBezTo>
                      <a:pt x="29462" y="2072"/>
                      <a:pt x="24613" y="69"/>
                      <a:pt x="19557" y="69"/>
                    </a:cubicBezTo>
                    <a:cubicBezTo>
                      <a:pt x="14502" y="69"/>
                      <a:pt x="9652" y="2072"/>
                      <a:pt x="6078" y="5636"/>
                    </a:cubicBezTo>
                    <a:cubicBezTo>
                      <a:pt x="2503" y="9201"/>
                      <a:pt x="494" y="14036"/>
                      <a:pt x="494" y="19077"/>
                    </a:cubicBezTo>
                    <a:cubicBezTo>
                      <a:pt x="494" y="24118"/>
                      <a:pt x="2503" y="28953"/>
                      <a:pt x="6078" y="32517"/>
                    </a:cubicBezTo>
                    <a:cubicBezTo>
                      <a:pt x="9652" y="36081"/>
                      <a:pt x="14502" y="38084"/>
                      <a:pt x="19557" y="38084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11" name="Freeform: Shape 510">
                <a:extLst>
                  <a:ext uri="{FF2B5EF4-FFF2-40B4-BE49-F238E27FC236}">
                    <a16:creationId xmlns:a16="http://schemas.microsoft.com/office/drawing/2014/main" id="{F44810AB-74E4-91C0-545D-D4FA10EC2B35}"/>
                  </a:ext>
                </a:extLst>
              </p:cNvPr>
              <p:cNvSpPr/>
              <p:nvPr/>
            </p:nvSpPr>
            <p:spPr>
              <a:xfrm>
                <a:off x="7705928" y="2910199"/>
                <a:ext cx="38125" cy="38014"/>
              </a:xfrm>
              <a:custGeom>
                <a:avLst/>
                <a:gdLst>
                  <a:gd name="connsiteX0" fmla="*/ 19563 w 38125"/>
                  <a:gd name="connsiteY0" fmla="*/ 38098 h 38014"/>
                  <a:gd name="connsiteX1" fmla="*/ 33043 w 38125"/>
                  <a:gd name="connsiteY1" fmla="*/ 32531 h 38014"/>
                  <a:gd name="connsiteX2" fmla="*/ 38626 w 38125"/>
                  <a:gd name="connsiteY2" fmla="*/ 19091 h 38014"/>
                  <a:gd name="connsiteX3" fmla="*/ 33043 w 38125"/>
                  <a:gd name="connsiteY3" fmla="*/ 5651 h 38014"/>
                  <a:gd name="connsiteX4" fmla="*/ 19563 w 38125"/>
                  <a:gd name="connsiteY4" fmla="*/ 83 h 38014"/>
                  <a:gd name="connsiteX5" fmla="*/ 6084 w 38125"/>
                  <a:gd name="connsiteY5" fmla="*/ 5651 h 38014"/>
                  <a:gd name="connsiteX6" fmla="*/ 501 w 38125"/>
                  <a:gd name="connsiteY6" fmla="*/ 19091 h 38014"/>
                  <a:gd name="connsiteX7" fmla="*/ 6084 w 38125"/>
                  <a:gd name="connsiteY7" fmla="*/ 32531 h 38014"/>
                  <a:gd name="connsiteX8" fmla="*/ 19563 w 38125"/>
                  <a:gd name="connsiteY8" fmla="*/ 3809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3" y="38098"/>
                    </a:moveTo>
                    <a:cubicBezTo>
                      <a:pt x="24619" y="38098"/>
                      <a:pt x="29468" y="36096"/>
                      <a:pt x="33043" y="32531"/>
                    </a:cubicBezTo>
                    <a:cubicBezTo>
                      <a:pt x="36618" y="28967"/>
                      <a:pt x="38626" y="24132"/>
                      <a:pt x="38626" y="19091"/>
                    </a:cubicBezTo>
                    <a:cubicBezTo>
                      <a:pt x="38626" y="14050"/>
                      <a:pt x="36618" y="9215"/>
                      <a:pt x="33043" y="5651"/>
                    </a:cubicBezTo>
                    <a:cubicBezTo>
                      <a:pt x="29468" y="2086"/>
                      <a:pt x="24619" y="83"/>
                      <a:pt x="19563" y="83"/>
                    </a:cubicBezTo>
                    <a:cubicBezTo>
                      <a:pt x="14508" y="83"/>
                      <a:pt x="9659" y="2086"/>
                      <a:pt x="6084" y="5651"/>
                    </a:cubicBezTo>
                    <a:cubicBezTo>
                      <a:pt x="2509" y="9215"/>
                      <a:pt x="501" y="14050"/>
                      <a:pt x="501" y="19091"/>
                    </a:cubicBezTo>
                    <a:cubicBezTo>
                      <a:pt x="501" y="24132"/>
                      <a:pt x="2509" y="28967"/>
                      <a:pt x="6084" y="32531"/>
                    </a:cubicBezTo>
                    <a:cubicBezTo>
                      <a:pt x="9659" y="36096"/>
                      <a:pt x="14508" y="38098"/>
                      <a:pt x="19563" y="3809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12" name="Freeform: Shape 511">
                <a:extLst>
                  <a:ext uri="{FF2B5EF4-FFF2-40B4-BE49-F238E27FC236}">
                    <a16:creationId xmlns:a16="http://schemas.microsoft.com/office/drawing/2014/main" id="{67EFC541-194F-1390-EDF8-D20AB1049FE6}"/>
                  </a:ext>
                </a:extLst>
              </p:cNvPr>
              <p:cNvSpPr/>
              <p:nvPr/>
            </p:nvSpPr>
            <p:spPr>
              <a:xfrm>
                <a:off x="7775761" y="2868637"/>
                <a:ext cx="38125" cy="38014"/>
              </a:xfrm>
              <a:custGeom>
                <a:avLst/>
                <a:gdLst>
                  <a:gd name="connsiteX0" fmla="*/ 19569 w 38125"/>
                  <a:gd name="connsiteY0" fmla="*/ 38095 h 38014"/>
                  <a:gd name="connsiteX1" fmla="*/ 33048 w 38125"/>
                  <a:gd name="connsiteY1" fmla="*/ 32528 h 38014"/>
                  <a:gd name="connsiteX2" fmla="*/ 38632 w 38125"/>
                  <a:gd name="connsiteY2" fmla="*/ 19088 h 38014"/>
                  <a:gd name="connsiteX3" fmla="*/ 33048 w 38125"/>
                  <a:gd name="connsiteY3" fmla="*/ 5647 h 38014"/>
                  <a:gd name="connsiteX4" fmla="*/ 19569 w 38125"/>
                  <a:gd name="connsiteY4" fmla="*/ 80 h 38014"/>
                  <a:gd name="connsiteX5" fmla="*/ 6090 w 38125"/>
                  <a:gd name="connsiteY5" fmla="*/ 5647 h 38014"/>
                  <a:gd name="connsiteX6" fmla="*/ 506 w 38125"/>
                  <a:gd name="connsiteY6" fmla="*/ 19088 h 38014"/>
                  <a:gd name="connsiteX7" fmla="*/ 6090 w 38125"/>
                  <a:gd name="connsiteY7" fmla="*/ 32528 h 38014"/>
                  <a:gd name="connsiteX8" fmla="*/ 19569 w 38125"/>
                  <a:gd name="connsiteY8" fmla="*/ 3809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9" y="38095"/>
                    </a:moveTo>
                    <a:cubicBezTo>
                      <a:pt x="24624" y="38095"/>
                      <a:pt x="29474" y="36092"/>
                      <a:pt x="33048" y="32528"/>
                    </a:cubicBezTo>
                    <a:cubicBezTo>
                      <a:pt x="36623" y="28963"/>
                      <a:pt x="38632" y="24128"/>
                      <a:pt x="38632" y="19088"/>
                    </a:cubicBezTo>
                    <a:cubicBezTo>
                      <a:pt x="38632" y="14047"/>
                      <a:pt x="36623" y="9212"/>
                      <a:pt x="33048" y="5647"/>
                    </a:cubicBezTo>
                    <a:cubicBezTo>
                      <a:pt x="29474" y="2083"/>
                      <a:pt x="24624" y="80"/>
                      <a:pt x="19569" y="80"/>
                    </a:cubicBezTo>
                    <a:cubicBezTo>
                      <a:pt x="14513" y="80"/>
                      <a:pt x="9664" y="2083"/>
                      <a:pt x="6090" y="5647"/>
                    </a:cubicBezTo>
                    <a:cubicBezTo>
                      <a:pt x="2515" y="9212"/>
                      <a:pt x="506" y="14047"/>
                      <a:pt x="506" y="19088"/>
                    </a:cubicBezTo>
                    <a:cubicBezTo>
                      <a:pt x="506" y="24128"/>
                      <a:pt x="2515" y="28963"/>
                      <a:pt x="6090" y="32528"/>
                    </a:cubicBezTo>
                    <a:cubicBezTo>
                      <a:pt x="9664" y="36092"/>
                      <a:pt x="14513" y="38095"/>
                      <a:pt x="19569" y="38095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13" name="Freeform: Shape 512">
                <a:extLst>
                  <a:ext uri="{FF2B5EF4-FFF2-40B4-BE49-F238E27FC236}">
                    <a16:creationId xmlns:a16="http://schemas.microsoft.com/office/drawing/2014/main" id="{0C2BAA54-9084-F92E-F2B2-0F595E2B4B42}"/>
                  </a:ext>
                </a:extLst>
              </p:cNvPr>
              <p:cNvSpPr/>
              <p:nvPr/>
            </p:nvSpPr>
            <p:spPr>
              <a:xfrm>
                <a:off x="7888067" y="2755985"/>
                <a:ext cx="38125" cy="38014"/>
              </a:xfrm>
              <a:custGeom>
                <a:avLst/>
                <a:gdLst>
                  <a:gd name="connsiteX0" fmla="*/ 19578 w 38125"/>
                  <a:gd name="connsiteY0" fmla="*/ 38086 h 38014"/>
                  <a:gd name="connsiteX1" fmla="*/ 33057 w 38125"/>
                  <a:gd name="connsiteY1" fmla="*/ 32519 h 38014"/>
                  <a:gd name="connsiteX2" fmla="*/ 38641 w 38125"/>
                  <a:gd name="connsiteY2" fmla="*/ 19079 h 38014"/>
                  <a:gd name="connsiteX3" fmla="*/ 33057 w 38125"/>
                  <a:gd name="connsiteY3" fmla="*/ 5638 h 38014"/>
                  <a:gd name="connsiteX4" fmla="*/ 19578 w 38125"/>
                  <a:gd name="connsiteY4" fmla="*/ 71 h 38014"/>
                  <a:gd name="connsiteX5" fmla="*/ 6098 w 38125"/>
                  <a:gd name="connsiteY5" fmla="*/ 5638 h 38014"/>
                  <a:gd name="connsiteX6" fmla="*/ 515 w 38125"/>
                  <a:gd name="connsiteY6" fmla="*/ 19079 h 38014"/>
                  <a:gd name="connsiteX7" fmla="*/ 6098 w 38125"/>
                  <a:gd name="connsiteY7" fmla="*/ 32519 h 38014"/>
                  <a:gd name="connsiteX8" fmla="*/ 19578 w 38125"/>
                  <a:gd name="connsiteY8" fmla="*/ 3808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8" y="38086"/>
                    </a:moveTo>
                    <a:cubicBezTo>
                      <a:pt x="24633" y="38086"/>
                      <a:pt x="29482" y="36083"/>
                      <a:pt x="33057" y="32519"/>
                    </a:cubicBezTo>
                    <a:cubicBezTo>
                      <a:pt x="36632" y="28955"/>
                      <a:pt x="38641" y="24120"/>
                      <a:pt x="38641" y="19079"/>
                    </a:cubicBezTo>
                    <a:cubicBezTo>
                      <a:pt x="38641" y="14038"/>
                      <a:pt x="36632" y="9203"/>
                      <a:pt x="33057" y="5638"/>
                    </a:cubicBezTo>
                    <a:cubicBezTo>
                      <a:pt x="29482" y="2074"/>
                      <a:pt x="24633" y="71"/>
                      <a:pt x="19578" y="71"/>
                    </a:cubicBezTo>
                    <a:cubicBezTo>
                      <a:pt x="14522" y="71"/>
                      <a:pt x="9673" y="2074"/>
                      <a:pt x="6098" y="5638"/>
                    </a:cubicBezTo>
                    <a:cubicBezTo>
                      <a:pt x="2524" y="9203"/>
                      <a:pt x="515" y="14038"/>
                      <a:pt x="515" y="19079"/>
                    </a:cubicBezTo>
                    <a:cubicBezTo>
                      <a:pt x="515" y="24120"/>
                      <a:pt x="2524" y="28955"/>
                      <a:pt x="6098" y="32519"/>
                    </a:cubicBezTo>
                    <a:cubicBezTo>
                      <a:pt x="9673" y="36083"/>
                      <a:pt x="14522" y="38086"/>
                      <a:pt x="19578" y="38086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14" name="Freeform: Shape 513">
                <a:extLst>
                  <a:ext uri="{FF2B5EF4-FFF2-40B4-BE49-F238E27FC236}">
                    <a16:creationId xmlns:a16="http://schemas.microsoft.com/office/drawing/2014/main" id="{7882ED2F-D2B2-FA1A-CF75-72D7D65AAC67}"/>
                  </a:ext>
                </a:extLst>
              </p:cNvPr>
              <p:cNvSpPr/>
              <p:nvPr/>
            </p:nvSpPr>
            <p:spPr>
              <a:xfrm>
                <a:off x="8016842" y="2809280"/>
                <a:ext cx="38125" cy="38014"/>
              </a:xfrm>
              <a:custGeom>
                <a:avLst/>
                <a:gdLst>
                  <a:gd name="connsiteX0" fmla="*/ 19588 w 38125"/>
                  <a:gd name="connsiteY0" fmla="*/ 38090 h 38014"/>
                  <a:gd name="connsiteX1" fmla="*/ 33067 w 38125"/>
                  <a:gd name="connsiteY1" fmla="*/ 32523 h 38014"/>
                  <a:gd name="connsiteX2" fmla="*/ 38651 w 38125"/>
                  <a:gd name="connsiteY2" fmla="*/ 19083 h 38014"/>
                  <a:gd name="connsiteX3" fmla="*/ 33067 w 38125"/>
                  <a:gd name="connsiteY3" fmla="*/ 5643 h 38014"/>
                  <a:gd name="connsiteX4" fmla="*/ 19588 w 38125"/>
                  <a:gd name="connsiteY4" fmla="*/ 75 h 38014"/>
                  <a:gd name="connsiteX5" fmla="*/ 6109 w 38125"/>
                  <a:gd name="connsiteY5" fmla="*/ 5643 h 38014"/>
                  <a:gd name="connsiteX6" fmla="*/ 525 w 38125"/>
                  <a:gd name="connsiteY6" fmla="*/ 19083 h 38014"/>
                  <a:gd name="connsiteX7" fmla="*/ 6109 w 38125"/>
                  <a:gd name="connsiteY7" fmla="*/ 32523 h 38014"/>
                  <a:gd name="connsiteX8" fmla="*/ 19588 w 38125"/>
                  <a:gd name="connsiteY8" fmla="*/ 3809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8" y="38090"/>
                    </a:moveTo>
                    <a:cubicBezTo>
                      <a:pt x="24643" y="38090"/>
                      <a:pt x="29493" y="36088"/>
                      <a:pt x="33067" y="32523"/>
                    </a:cubicBezTo>
                    <a:cubicBezTo>
                      <a:pt x="36642" y="28959"/>
                      <a:pt x="38651" y="24124"/>
                      <a:pt x="38651" y="19083"/>
                    </a:cubicBezTo>
                    <a:cubicBezTo>
                      <a:pt x="38651" y="14042"/>
                      <a:pt x="36642" y="9207"/>
                      <a:pt x="33067" y="5643"/>
                    </a:cubicBezTo>
                    <a:cubicBezTo>
                      <a:pt x="29493" y="2078"/>
                      <a:pt x="24643" y="75"/>
                      <a:pt x="19588" y="75"/>
                    </a:cubicBezTo>
                    <a:cubicBezTo>
                      <a:pt x="14532" y="75"/>
                      <a:pt x="9683" y="2078"/>
                      <a:pt x="6109" y="5643"/>
                    </a:cubicBezTo>
                    <a:cubicBezTo>
                      <a:pt x="2534" y="9207"/>
                      <a:pt x="525" y="14042"/>
                      <a:pt x="525" y="19083"/>
                    </a:cubicBezTo>
                    <a:cubicBezTo>
                      <a:pt x="525" y="24124"/>
                      <a:pt x="2534" y="28959"/>
                      <a:pt x="6109" y="32523"/>
                    </a:cubicBezTo>
                    <a:cubicBezTo>
                      <a:pt x="9683" y="36088"/>
                      <a:pt x="14532" y="38090"/>
                      <a:pt x="19588" y="38090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15" name="Freeform: Shape 514">
                <a:extLst>
                  <a:ext uri="{FF2B5EF4-FFF2-40B4-BE49-F238E27FC236}">
                    <a16:creationId xmlns:a16="http://schemas.microsoft.com/office/drawing/2014/main" id="{F44BAD76-FD30-E8DC-A7BC-23573E393D13}"/>
                  </a:ext>
                </a:extLst>
              </p:cNvPr>
              <p:cNvSpPr/>
              <p:nvPr/>
            </p:nvSpPr>
            <p:spPr>
              <a:xfrm>
                <a:off x="8085887" y="3017045"/>
                <a:ext cx="38125" cy="38014"/>
              </a:xfrm>
              <a:custGeom>
                <a:avLst/>
                <a:gdLst>
                  <a:gd name="connsiteX0" fmla="*/ 19593 w 38125"/>
                  <a:gd name="connsiteY0" fmla="*/ 38107 h 38014"/>
                  <a:gd name="connsiteX1" fmla="*/ 33073 w 38125"/>
                  <a:gd name="connsiteY1" fmla="*/ 32540 h 38014"/>
                  <a:gd name="connsiteX2" fmla="*/ 38656 w 38125"/>
                  <a:gd name="connsiteY2" fmla="*/ 19099 h 38014"/>
                  <a:gd name="connsiteX3" fmla="*/ 33073 w 38125"/>
                  <a:gd name="connsiteY3" fmla="*/ 5659 h 38014"/>
                  <a:gd name="connsiteX4" fmla="*/ 19593 w 38125"/>
                  <a:gd name="connsiteY4" fmla="*/ 92 h 38014"/>
                  <a:gd name="connsiteX5" fmla="*/ 6114 w 38125"/>
                  <a:gd name="connsiteY5" fmla="*/ 5659 h 38014"/>
                  <a:gd name="connsiteX6" fmla="*/ 531 w 38125"/>
                  <a:gd name="connsiteY6" fmla="*/ 19099 h 38014"/>
                  <a:gd name="connsiteX7" fmla="*/ 6114 w 38125"/>
                  <a:gd name="connsiteY7" fmla="*/ 32540 h 38014"/>
                  <a:gd name="connsiteX8" fmla="*/ 19593 w 38125"/>
                  <a:gd name="connsiteY8" fmla="*/ 3810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3" y="38107"/>
                    </a:moveTo>
                    <a:cubicBezTo>
                      <a:pt x="24649" y="38107"/>
                      <a:pt x="29498" y="36104"/>
                      <a:pt x="33073" y="32540"/>
                    </a:cubicBezTo>
                    <a:cubicBezTo>
                      <a:pt x="36648" y="28975"/>
                      <a:pt x="38656" y="24140"/>
                      <a:pt x="38656" y="19099"/>
                    </a:cubicBezTo>
                    <a:cubicBezTo>
                      <a:pt x="38656" y="14058"/>
                      <a:pt x="36648" y="9223"/>
                      <a:pt x="33073" y="5659"/>
                    </a:cubicBezTo>
                    <a:cubicBezTo>
                      <a:pt x="29498" y="2095"/>
                      <a:pt x="24649" y="92"/>
                      <a:pt x="19593" y="92"/>
                    </a:cubicBezTo>
                    <a:cubicBezTo>
                      <a:pt x="14538" y="92"/>
                      <a:pt x="9689" y="2095"/>
                      <a:pt x="6114" y="5659"/>
                    </a:cubicBezTo>
                    <a:cubicBezTo>
                      <a:pt x="2539" y="9223"/>
                      <a:pt x="531" y="14058"/>
                      <a:pt x="531" y="19099"/>
                    </a:cubicBezTo>
                    <a:cubicBezTo>
                      <a:pt x="531" y="24140"/>
                      <a:pt x="2539" y="28975"/>
                      <a:pt x="6114" y="32540"/>
                    </a:cubicBezTo>
                    <a:cubicBezTo>
                      <a:pt x="9689" y="36104"/>
                      <a:pt x="14538" y="38107"/>
                      <a:pt x="19593" y="38107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16" name="Freeform: Shape 515">
                <a:extLst>
                  <a:ext uri="{FF2B5EF4-FFF2-40B4-BE49-F238E27FC236}">
                    <a16:creationId xmlns:a16="http://schemas.microsoft.com/office/drawing/2014/main" id="{57B4248F-91B9-3F78-187B-257EE56B4439}"/>
                  </a:ext>
                </a:extLst>
              </p:cNvPr>
              <p:cNvSpPr/>
              <p:nvPr/>
            </p:nvSpPr>
            <p:spPr>
              <a:xfrm>
                <a:off x="8089751" y="2404934"/>
                <a:ext cx="38125" cy="38014"/>
              </a:xfrm>
              <a:custGeom>
                <a:avLst/>
                <a:gdLst>
                  <a:gd name="connsiteX0" fmla="*/ 19594 w 38125"/>
                  <a:gd name="connsiteY0" fmla="*/ 38058 h 38014"/>
                  <a:gd name="connsiteX1" fmla="*/ 33073 w 38125"/>
                  <a:gd name="connsiteY1" fmla="*/ 32491 h 38014"/>
                  <a:gd name="connsiteX2" fmla="*/ 38656 w 38125"/>
                  <a:gd name="connsiteY2" fmla="*/ 19051 h 38014"/>
                  <a:gd name="connsiteX3" fmla="*/ 33073 w 38125"/>
                  <a:gd name="connsiteY3" fmla="*/ 5611 h 38014"/>
                  <a:gd name="connsiteX4" fmla="*/ 19594 w 38125"/>
                  <a:gd name="connsiteY4" fmla="*/ 44 h 38014"/>
                  <a:gd name="connsiteX5" fmla="*/ 6114 w 38125"/>
                  <a:gd name="connsiteY5" fmla="*/ 5611 h 38014"/>
                  <a:gd name="connsiteX6" fmla="*/ 531 w 38125"/>
                  <a:gd name="connsiteY6" fmla="*/ 19051 h 38014"/>
                  <a:gd name="connsiteX7" fmla="*/ 6114 w 38125"/>
                  <a:gd name="connsiteY7" fmla="*/ 32491 h 38014"/>
                  <a:gd name="connsiteX8" fmla="*/ 19594 w 38125"/>
                  <a:gd name="connsiteY8" fmla="*/ 3805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4" y="38058"/>
                    </a:moveTo>
                    <a:cubicBezTo>
                      <a:pt x="24649" y="38058"/>
                      <a:pt x="29498" y="36056"/>
                      <a:pt x="33073" y="32491"/>
                    </a:cubicBezTo>
                    <a:cubicBezTo>
                      <a:pt x="36648" y="28927"/>
                      <a:pt x="38656" y="24092"/>
                      <a:pt x="38656" y="19051"/>
                    </a:cubicBezTo>
                    <a:cubicBezTo>
                      <a:pt x="38656" y="14010"/>
                      <a:pt x="36648" y="9175"/>
                      <a:pt x="33073" y="5611"/>
                    </a:cubicBezTo>
                    <a:cubicBezTo>
                      <a:pt x="29498" y="2046"/>
                      <a:pt x="24649" y="44"/>
                      <a:pt x="19594" y="44"/>
                    </a:cubicBezTo>
                    <a:cubicBezTo>
                      <a:pt x="14538" y="44"/>
                      <a:pt x="9689" y="2046"/>
                      <a:pt x="6114" y="5611"/>
                    </a:cubicBezTo>
                    <a:cubicBezTo>
                      <a:pt x="2539" y="9175"/>
                      <a:pt x="531" y="14010"/>
                      <a:pt x="531" y="19051"/>
                    </a:cubicBezTo>
                    <a:cubicBezTo>
                      <a:pt x="531" y="24092"/>
                      <a:pt x="2539" y="28927"/>
                      <a:pt x="6114" y="32491"/>
                    </a:cubicBezTo>
                    <a:cubicBezTo>
                      <a:pt x="9689" y="36056"/>
                      <a:pt x="14538" y="38058"/>
                      <a:pt x="19594" y="3805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17" name="Freeform: Shape 516">
                <a:extLst>
                  <a:ext uri="{FF2B5EF4-FFF2-40B4-BE49-F238E27FC236}">
                    <a16:creationId xmlns:a16="http://schemas.microsoft.com/office/drawing/2014/main" id="{714CCE4D-5338-2965-563F-6BD7804C4FA3}"/>
                  </a:ext>
                </a:extLst>
              </p:cNvPr>
              <p:cNvSpPr/>
              <p:nvPr/>
            </p:nvSpPr>
            <p:spPr>
              <a:xfrm>
                <a:off x="8285526" y="2569866"/>
                <a:ext cx="38125" cy="38014"/>
              </a:xfrm>
              <a:custGeom>
                <a:avLst/>
                <a:gdLst>
                  <a:gd name="connsiteX0" fmla="*/ 19609 w 38125"/>
                  <a:gd name="connsiteY0" fmla="*/ 38071 h 38014"/>
                  <a:gd name="connsiteX1" fmla="*/ 33088 w 38125"/>
                  <a:gd name="connsiteY1" fmla="*/ 32504 h 38014"/>
                  <a:gd name="connsiteX2" fmla="*/ 38672 w 38125"/>
                  <a:gd name="connsiteY2" fmla="*/ 19064 h 38014"/>
                  <a:gd name="connsiteX3" fmla="*/ 33088 w 38125"/>
                  <a:gd name="connsiteY3" fmla="*/ 5624 h 38014"/>
                  <a:gd name="connsiteX4" fmla="*/ 19609 w 38125"/>
                  <a:gd name="connsiteY4" fmla="*/ 57 h 38014"/>
                  <a:gd name="connsiteX5" fmla="*/ 6130 w 38125"/>
                  <a:gd name="connsiteY5" fmla="*/ 5624 h 38014"/>
                  <a:gd name="connsiteX6" fmla="*/ 546 w 38125"/>
                  <a:gd name="connsiteY6" fmla="*/ 19064 h 38014"/>
                  <a:gd name="connsiteX7" fmla="*/ 6130 w 38125"/>
                  <a:gd name="connsiteY7" fmla="*/ 32504 h 38014"/>
                  <a:gd name="connsiteX8" fmla="*/ 19609 w 38125"/>
                  <a:gd name="connsiteY8" fmla="*/ 3807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9" y="38071"/>
                    </a:moveTo>
                    <a:cubicBezTo>
                      <a:pt x="24665" y="38071"/>
                      <a:pt x="29514" y="36069"/>
                      <a:pt x="33088" y="32504"/>
                    </a:cubicBezTo>
                    <a:cubicBezTo>
                      <a:pt x="36663" y="28940"/>
                      <a:pt x="38672" y="24105"/>
                      <a:pt x="38672" y="19064"/>
                    </a:cubicBezTo>
                    <a:cubicBezTo>
                      <a:pt x="38672" y="14023"/>
                      <a:pt x="36663" y="9188"/>
                      <a:pt x="33088" y="5624"/>
                    </a:cubicBezTo>
                    <a:cubicBezTo>
                      <a:pt x="29514" y="2059"/>
                      <a:pt x="24665" y="57"/>
                      <a:pt x="19609" y="57"/>
                    </a:cubicBezTo>
                    <a:cubicBezTo>
                      <a:pt x="14554" y="57"/>
                      <a:pt x="9704" y="2059"/>
                      <a:pt x="6130" y="5624"/>
                    </a:cubicBezTo>
                    <a:cubicBezTo>
                      <a:pt x="2555" y="9188"/>
                      <a:pt x="546" y="14023"/>
                      <a:pt x="546" y="19064"/>
                    </a:cubicBezTo>
                    <a:cubicBezTo>
                      <a:pt x="546" y="24105"/>
                      <a:pt x="2555" y="28940"/>
                      <a:pt x="6130" y="32504"/>
                    </a:cubicBezTo>
                    <a:cubicBezTo>
                      <a:pt x="9704" y="36069"/>
                      <a:pt x="14554" y="38071"/>
                      <a:pt x="19609" y="38071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18" name="Freeform: Shape 517">
                <a:extLst>
                  <a:ext uri="{FF2B5EF4-FFF2-40B4-BE49-F238E27FC236}">
                    <a16:creationId xmlns:a16="http://schemas.microsoft.com/office/drawing/2014/main" id="{4F8BA996-9A00-A29E-5EC6-3B82107D140B}"/>
                  </a:ext>
                </a:extLst>
              </p:cNvPr>
              <p:cNvSpPr/>
              <p:nvPr/>
            </p:nvSpPr>
            <p:spPr>
              <a:xfrm>
                <a:off x="7839126" y="2763634"/>
                <a:ext cx="38125" cy="38014"/>
              </a:xfrm>
              <a:custGeom>
                <a:avLst/>
                <a:gdLst>
                  <a:gd name="connsiteX0" fmla="*/ 19574 w 38125"/>
                  <a:gd name="connsiteY0" fmla="*/ 38087 h 38014"/>
                  <a:gd name="connsiteX1" fmla="*/ 33053 w 38125"/>
                  <a:gd name="connsiteY1" fmla="*/ 32520 h 38014"/>
                  <a:gd name="connsiteX2" fmla="*/ 38637 w 38125"/>
                  <a:gd name="connsiteY2" fmla="*/ 19079 h 38014"/>
                  <a:gd name="connsiteX3" fmla="*/ 33053 w 38125"/>
                  <a:gd name="connsiteY3" fmla="*/ 5639 h 38014"/>
                  <a:gd name="connsiteX4" fmla="*/ 19574 w 38125"/>
                  <a:gd name="connsiteY4" fmla="*/ 72 h 38014"/>
                  <a:gd name="connsiteX5" fmla="*/ 6095 w 38125"/>
                  <a:gd name="connsiteY5" fmla="*/ 5639 h 38014"/>
                  <a:gd name="connsiteX6" fmla="*/ 511 w 38125"/>
                  <a:gd name="connsiteY6" fmla="*/ 19079 h 38014"/>
                  <a:gd name="connsiteX7" fmla="*/ 6095 w 38125"/>
                  <a:gd name="connsiteY7" fmla="*/ 32520 h 38014"/>
                  <a:gd name="connsiteX8" fmla="*/ 19574 w 38125"/>
                  <a:gd name="connsiteY8" fmla="*/ 3808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4" y="38087"/>
                    </a:moveTo>
                    <a:cubicBezTo>
                      <a:pt x="24629" y="38087"/>
                      <a:pt x="29479" y="36084"/>
                      <a:pt x="33053" y="32520"/>
                    </a:cubicBezTo>
                    <a:cubicBezTo>
                      <a:pt x="36628" y="28955"/>
                      <a:pt x="38637" y="24120"/>
                      <a:pt x="38637" y="19079"/>
                    </a:cubicBezTo>
                    <a:cubicBezTo>
                      <a:pt x="38637" y="14038"/>
                      <a:pt x="36628" y="9203"/>
                      <a:pt x="33053" y="5639"/>
                    </a:cubicBezTo>
                    <a:cubicBezTo>
                      <a:pt x="29479" y="2075"/>
                      <a:pt x="24629" y="72"/>
                      <a:pt x="19574" y="72"/>
                    </a:cubicBezTo>
                    <a:cubicBezTo>
                      <a:pt x="14518" y="72"/>
                      <a:pt x="9669" y="2075"/>
                      <a:pt x="6095" y="5639"/>
                    </a:cubicBezTo>
                    <a:cubicBezTo>
                      <a:pt x="2520" y="9203"/>
                      <a:pt x="511" y="14038"/>
                      <a:pt x="511" y="19079"/>
                    </a:cubicBezTo>
                    <a:cubicBezTo>
                      <a:pt x="511" y="24120"/>
                      <a:pt x="2520" y="28955"/>
                      <a:pt x="6095" y="32520"/>
                    </a:cubicBezTo>
                    <a:cubicBezTo>
                      <a:pt x="9669" y="36084"/>
                      <a:pt x="14518" y="38087"/>
                      <a:pt x="19574" y="38087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19" name="Freeform: Shape 518">
                <a:extLst>
                  <a:ext uri="{FF2B5EF4-FFF2-40B4-BE49-F238E27FC236}">
                    <a16:creationId xmlns:a16="http://schemas.microsoft.com/office/drawing/2014/main" id="{32F8B389-858B-DC13-0E8F-C997E7561D22}"/>
                  </a:ext>
                </a:extLst>
              </p:cNvPr>
              <p:cNvSpPr/>
              <p:nvPr/>
            </p:nvSpPr>
            <p:spPr>
              <a:xfrm>
                <a:off x="7788876" y="2648466"/>
                <a:ext cx="38125" cy="38014"/>
              </a:xfrm>
              <a:custGeom>
                <a:avLst/>
                <a:gdLst>
                  <a:gd name="connsiteX0" fmla="*/ 19570 w 38125"/>
                  <a:gd name="connsiteY0" fmla="*/ 38078 h 38014"/>
                  <a:gd name="connsiteX1" fmla="*/ 33049 w 38125"/>
                  <a:gd name="connsiteY1" fmla="*/ 32511 h 38014"/>
                  <a:gd name="connsiteX2" fmla="*/ 38633 w 38125"/>
                  <a:gd name="connsiteY2" fmla="*/ 19070 h 38014"/>
                  <a:gd name="connsiteX3" fmla="*/ 33049 w 38125"/>
                  <a:gd name="connsiteY3" fmla="*/ 5630 h 38014"/>
                  <a:gd name="connsiteX4" fmla="*/ 19570 w 38125"/>
                  <a:gd name="connsiteY4" fmla="*/ 63 h 38014"/>
                  <a:gd name="connsiteX5" fmla="*/ 6091 w 38125"/>
                  <a:gd name="connsiteY5" fmla="*/ 5630 h 38014"/>
                  <a:gd name="connsiteX6" fmla="*/ 507 w 38125"/>
                  <a:gd name="connsiteY6" fmla="*/ 19070 h 38014"/>
                  <a:gd name="connsiteX7" fmla="*/ 6091 w 38125"/>
                  <a:gd name="connsiteY7" fmla="*/ 32511 h 38014"/>
                  <a:gd name="connsiteX8" fmla="*/ 19570 w 38125"/>
                  <a:gd name="connsiteY8" fmla="*/ 3807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0" y="38078"/>
                    </a:moveTo>
                    <a:cubicBezTo>
                      <a:pt x="24626" y="38078"/>
                      <a:pt x="29475" y="36075"/>
                      <a:pt x="33049" y="32511"/>
                    </a:cubicBezTo>
                    <a:cubicBezTo>
                      <a:pt x="36624" y="28946"/>
                      <a:pt x="38633" y="24111"/>
                      <a:pt x="38633" y="19070"/>
                    </a:cubicBezTo>
                    <a:cubicBezTo>
                      <a:pt x="38633" y="14029"/>
                      <a:pt x="36624" y="9194"/>
                      <a:pt x="33049" y="5630"/>
                    </a:cubicBezTo>
                    <a:cubicBezTo>
                      <a:pt x="29475" y="2065"/>
                      <a:pt x="24626" y="63"/>
                      <a:pt x="19570" y="63"/>
                    </a:cubicBezTo>
                    <a:cubicBezTo>
                      <a:pt x="14514" y="63"/>
                      <a:pt x="9665" y="2065"/>
                      <a:pt x="6091" y="5630"/>
                    </a:cubicBezTo>
                    <a:cubicBezTo>
                      <a:pt x="2516" y="9194"/>
                      <a:pt x="507" y="14029"/>
                      <a:pt x="507" y="19070"/>
                    </a:cubicBezTo>
                    <a:cubicBezTo>
                      <a:pt x="507" y="24111"/>
                      <a:pt x="2516" y="28946"/>
                      <a:pt x="6091" y="32511"/>
                    </a:cubicBezTo>
                    <a:cubicBezTo>
                      <a:pt x="9665" y="36075"/>
                      <a:pt x="14514" y="38078"/>
                      <a:pt x="19570" y="3807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20" name="Freeform: Shape 519">
                <a:extLst>
                  <a:ext uri="{FF2B5EF4-FFF2-40B4-BE49-F238E27FC236}">
                    <a16:creationId xmlns:a16="http://schemas.microsoft.com/office/drawing/2014/main" id="{BF0AE8C7-0594-46A5-4D87-73399D5ADF91}"/>
                  </a:ext>
                </a:extLst>
              </p:cNvPr>
              <p:cNvSpPr/>
              <p:nvPr/>
            </p:nvSpPr>
            <p:spPr>
              <a:xfrm>
                <a:off x="7797633" y="2802452"/>
                <a:ext cx="38125" cy="38014"/>
              </a:xfrm>
              <a:custGeom>
                <a:avLst/>
                <a:gdLst>
                  <a:gd name="connsiteX0" fmla="*/ 19571 w 38125"/>
                  <a:gd name="connsiteY0" fmla="*/ 38090 h 38014"/>
                  <a:gd name="connsiteX1" fmla="*/ 33050 w 38125"/>
                  <a:gd name="connsiteY1" fmla="*/ 32523 h 38014"/>
                  <a:gd name="connsiteX2" fmla="*/ 38633 w 38125"/>
                  <a:gd name="connsiteY2" fmla="*/ 19082 h 38014"/>
                  <a:gd name="connsiteX3" fmla="*/ 33050 w 38125"/>
                  <a:gd name="connsiteY3" fmla="*/ 5642 h 38014"/>
                  <a:gd name="connsiteX4" fmla="*/ 19571 w 38125"/>
                  <a:gd name="connsiteY4" fmla="*/ 75 h 38014"/>
                  <a:gd name="connsiteX5" fmla="*/ 6091 w 38125"/>
                  <a:gd name="connsiteY5" fmla="*/ 5642 h 38014"/>
                  <a:gd name="connsiteX6" fmla="*/ 508 w 38125"/>
                  <a:gd name="connsiteY6" fmla="*/ 19082 h 38014"/>
                  <a:gd name="connsiteX7" fmla="*/ 6091 w 38125"/>
                  <a:gd name="connsiteY7" fmla="*/ 32523 h 38014"/>
                  <a:gd name="connsiteX8" fmla="*/ 19571 w 38125"/>
                  <a:gd name="connsiteY8" fmla="*/ 3809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1" y="38090"/>
                    </a:moveTo>
                    <a:cubicBezTo>
                      <a:pt x="24626" y="38090"/>
                      <a:pt x="29475" y="36087"/>
                      <a:pt x="33050" y="32523"/>
                    </a:cubicBezTo>
                    <a:cubicBezTo>
                      <a:pt x="36625" y="28958"/>
                      <a:pt x="38633" y="24123"/>
                      <a:pt x="38633" y="19082"/>
                    </a:cubicBezTo>
                    <a:cubicBezTo>
                      <a:pt x="38633" y="14042"/>
                      <a:pt x="36625" y="9206"/>
                      <a:pt x="33050" y="5642"/>
                    </a:cubicBezTo>
                    <a:cubicBezTo>
                      <a:pt x="29475" y="2078"/>
                      <a:pt x="24626" y="75"/>
                      <a:pt x="19571" y="75"/>
                    </a:cubicBezTo>
                    <a:cubicBezTo>
                      <a:pt x="14515" y="75"/>
                      <a:pt x="9666" y="2078"/>
                      <a:pt x="6091" y="5642"/>
                    </a:cubicBezTo>
                    <a:cubicBezTo>
                      <a:pt x="2516" y="9206"/>
                      <a:pt x="508" y="14042"/>
                      <a:pt x="508" y="19082"/>
                    </a:cubicBezTo>
                    <a:cubicBezTo>
                      <a:pt x="508" y="24123"/>
                      <a:pt x="2516" y="28958"/>
                      <a:pt x="6091" y="32523"/>
                    </a:cubicBezTo>
                    <a:cubicBezTo>
                      <a:pt x="9666" y="36087"/>
                      <a:pt x="14515" y="38090"/>
                      <a:pt x="19571" y="38090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21" name="Freeform: Shape 520">
                <a:extLst>
                  <a:ext uri="{FF2B5EF4-FFF2-40B4-BE49-F238E27FC236}">
                    <a16:creationId xmlns:a16="http://schemas.microsoft.com/office/drawing/2014/main" id="{669CA782-BEB0-6FF8-6FDE-668E753476B6}"/>
                  </a:ext>
                </a:extLst>
              </p:cNvPr>
              <p:cNvSpPr/>
              <p:nvPr/>
            </p:nvSpPr>
            <p:spPr>
              <a:xfrm>
                <a:off x="7743050" y="2756508"/>
                <a:ext cx="38125" cy="38014"/>
              </a:xfrm>
              <a:custGeom>
                <a:avLst/>
                <a:gdLst>
                  <a:gd name="connsiteX0" fmla="*/ 19566 w 38125"/>
                  <a:gd name="connsiteY0" fmla="*/ 38086 h 38014"/>
                  <a:gd name="connsiteX1" fmla="*/ 33046 w 38125"/>
                  <a:gd name="connsiteY1" fmla="*/ 32519 h 38014"/>
                  <a:gd name="connsiteX2" fmla="*/ 38629 w 38125"/>
                  <a:gd name="connsiteY2" fmla="*/ 19079 h 38014"/>
                  <a:gd name="connsiteX3" fmla="*/ 33046 w 38125"/>
                  <a:gd name="connsiteY3" fmla="*/ 5638 h 38014"/>
                  <a:gd name="connsiteX4" fmla="*/ 19566 w 38125"/>
                  <a:gd name="connsiteY4" fmla="*/ 71 h 38014"/>
                  <a:gd name="connsiteX5" fmla="*/ 6087 w 38125"/>
                  <a:gd name="connsiteY5" fmla="*/ 5638 h 38014"/>
                  <a:gd name="connsiteX6" fmla="*/ 504 w 38125"/>
                  <a:gd name="connsiteY6" fmla="*/ 19079 h 38014"/>
                  <a:gd name="connsiteX7" fmla="*/ 6087 w 38125"/>
                  <a:gd name="connsiteY7" fmla="*/ 32519 h 38014"/>
                  <a:gd name="connsiteX8" fmla="*/ 19566 w 38125"/>
                  <a:gd name="connsiteY8" fmla="*/ 3808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6" y="38086"/>
                    </a:moveTo>
                    <a:cubicBezTo>
                      <a:pt x="24622" y="38086"/>
                      <a:pt x="29471" y="36083"/>
                      <a:pt x="33046" y="32519"/>
                    </a:cubicBezTo>
                    <a:cubicBezTo>
                      <a:pt x="36621" y="28955"/>
                      <a:pt x="38629" y="24120"/>
                      <a:pt x="38629" y="19079"/>
                    </a:cubicBezTo>
                    <a:cubicBezTo>
                      <a:pt x="38629" y="14038"/>
                      <a:pt x="36621" y="9203"/>
                      <a:pt x="33046" y="5638"/>
                    </a:cubicBezTo>
                    <a:cubicBezTo>
                      <a:pt x="29471" y="2074"/>
                      <a:pt x="24622" y="71"/>
                      <a:pt x="19566" y="71"/>
                    </a:cubicBezTo>
                    <a:cubicBezTo>
                      <a:pt x="14511" y="71"/>
                      <a:pt x="9662" y="2074"/>
                      <a:pt x="6087" y="5638"/>
                    </a:cubicBezTo>
                    <a:cubicBezTo>
                      <a:pt x="2512" y="9203"/>
                      <a:pt x="504" y="14038"/>
                      <a:pt x="504" y="19079"/>
                    </a:cubicBezTo>
                    <a:cubicBezTo>
                      <a:pt x="504" y="24120"/>
                      <a:pt x="2512" y="28955"/>
                      <a:pt x="6087" y="32519"/>
                    </a:cubicBezTo>
                    <a:cubicBezTo>
                      <a:pt x="9662" y="36083"/>
                      <a:pt x="14511" y="38086"/>
                      <a:pt x="19566" y="38086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22" name="Freeform: Shape 521">
                <a:extLst>
                  <a:ext uri="{FF2B5EF4-FFF2-40B4-BE49-F238E27FC236}">
                    <a16:creationId xmlns:a16="http://schemas.microsoft.com/office/drawing/2014/main" id="{78632B7E-CDA1-03FC-E42D-0E09D9F7F174}"/>
                  </a:ext>
                </a:extLst>
              </p:cNvPr>
              <p:cNvSpPr/>
              <p:nvPr/>
            </p:nvSpPr>
            <p:spPr>
              <a:xfrm>
                <a:off x="7864721" y="2767619"/>
                <a:ext cx="38125" cy="38014"/>
              </a:xfrm>
              <a:custGeom>
                <a:avLst/>
                <a:gdLst>
                  <a:gd name="connsiteX0" fmla="*/ 19576 w 38125"/>
                  <a:gd name="connsiteY0" fmla="*/ 38087 h 38014"/>
                  <a:gd name="connsiteX1" fmla="*/ 33055 w 38125"/>
                  <a:gd name="connsiteY1" fmla="*/ 32520 h 38014"/>
                  <a:gd name="connsiteX2" fmla="*/ 38639 w 38125"/>
                  <a:gd name="connsiteY2" fmla="*/ 19080 h 38014"/>
                  <a:gd name="connsiteX3" fmla="*/ 33055 w 38125"/>
                  <a:gd name="connsiteY3" fmla="*/ 5639 h 38014"/>
                  <a:gd name="connsiteX4" fmla="*/ 19576 w 38125"/>
                  <a:gd name="connsiteY4" fmla="*/ 72 h 38014"/>
                  <a:gd name="connsiteX5" fmla="*/ 6097 w 38125"/>
                  <a:gd name="connsiteY5" fmla="*/ 5639 h 38014"/>
                  <a:gd name="connsiteX6" fmla="*/ 513 w 38125"/>
                  <a:gd name="connsiteY6" fmla="*/ 19080 h 38014"/>
                  <a:gd name="connsiteX7" fmla="*/ 6097 w 38125"/>
                  <a:gd name="connsiteY7" fmla="*/ 32520 h 38014"/>
                  <a:gd name="connsiteX8" fmla="*/ 19576 w 38125"/>
                  <a:gd name="connsiteY8" fmla="*/ 3808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6" y="38087"/>
                    </a:moveTo>
                    <a:cubicBezTo>
                      <a:pt x="24631" y="38087"/>
                      <a:pt x="29481" y="36084"/>
                      <a:pt x="33055" y="32520"/>
                    </a:cubicBezTo>
                    <a:cubicBezTo>
                      <a:pt x="36630" y="28956"/>
                      <a:pt x="38639" y="24120"/>
                      <a:pt x="38639" y="19080"/>
                    </a:cubicBezTo>
                    <a:cubicBezTo>
                      <a:pt x="38639" y="14039"/>
                      <a:pt x="36630" y="9204"/>
                      <a:pt x="33055" y="5639"/>
                    </a:cubicBezTo>
                    <a:cubicBezTo>
                      <a:pt x="29481" y="2075"/>
                      <a:pt x="24631" y="72"/>
                      <a:pt x="19576" y="72"/>
                    </a:cubicBezTo>
                    <a:cubicBezTo>
                      <a:pt x="14520" y="72"/>
                      <a:pt x="9671" y="2075"/>
                      <a:pt x="6097" y="5639"/>
                    </a:cubicBezTo>
                    <a:cubicBezTo>
                      <a:pt x="2522" y="9204"/>
                      <a:pt x="513" y="14039"/>
                      <a:pt x="513" y="19080"/>
                    </a:cubicBezTo>
                    <a:cubicBezTo>
                      <a:pt x="513" y="24120"/>
                      <a:pt x="2522" y="28956"/>
                      <a:pt x="6097" y="32520"/>
                    </a:cubicBezTo>
                    <a:cubicBezTo>
                      <a:pt x="9671" y="36084"/>
                      <a:pt x="14520" y="38087"/>
                      <a:pt x="19576" y="38087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id="{36A31A7C-B44B-A8A6-B0B1-5AEE321C8743}"/>
                  </a:ext>
                </a:extLst>
              </p:cNvPr>
              <p:cNvSpPr/>
              <p:nvPr/>
            </p:nvSpPr>
            <p:spPr>
              <a:xfrm>
                <a:off x="7854580" y="2776563"/>
                <a:ext cx="38125" cy="38014"/>
              </a:xfrm>
              <a:custGeom>
                <a:avLst/>
                <a:gdLst>
                  <a:gd name="connsiteX0" fmla="*/ 19575 w 38125"/>
                  <a:gd name="connsiteY0" fmla="*/ 38088 h 38014"/>
                  <a:gd name="connsiteX1" fmla="*/ 33055 w 38125"/>
                  <a:gd name="connsiteY1" fmla="*/ 32521 h 38014"/>
                  <a:gd name="connsiteX2" fmla="*/ 38638 w 38125"/>
                  <a:gd name="connsiteY2" fmla="*/ 19080 h 38014"/>
                  <a:gd name="connsiteX3" fmla="*/ 33055 w 38125"/>
                  <a:gd name="connsiteY3" fmla="*/ 5640 h 38014"/>
                  <a:gd name="connsiteX4" fmla="*/ 19575 w 38125"/>
                  <a:gd name="connsiteY4" fmla="*/ 73 h 38014"/>
                  <a:gd name="connsiteX5" fmla="*/ 6096 w 38125"/>
                  <a:gd name="connsiteY5" fmla="*/ 5640 h 38014"/>
                  <a:gd name="connsiteX6" fmla="*/ 512 w 38125"/>
                  <a:gd name="connsiteY6" fmla="*/ 19080 h 38014"/>
                  <a:gd name="connsiteX7" fmla="*/ 6096 w 38125"/>
                  <a:gd name="connsiteY7" fmla="*/ 32521 h 38014"/>
                  <a:gd name="connsiteX8" fmla="*/ 19575 w 38125"/>
                  <a:gd name="connsiteY8" fmla="*/ 3808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5" y="38088"/>
                    </a:moveTo>
                    <a:cubicBezTo>
                      <a:pt x="24631" y="38088"/>
                      <a:pt x="29480" y="36085"/>
                      <a:pt x="33055" y="32521"/>
                    </a:cubicBezTo>
                    <a:cubicBezTo>
                      <a:pt x="36629" y="28956"/>
                      <a:pt x="38638" y="24121"/>
                      <a:pt x="38638" y="19080"/>
                    </a:cubicBezTo>
                    <a:cubicBezTo>
                      <a:pt x="38638" y="14039"/>
                      <a:pt x="36629" y="9204"/>
                      <a:pt x="33055" y="5640"/>
                    </a:cubicBezTo>
                    <a:cubicBezTo>
                      <a:pt x="29480" y="2076"/>
                      <a:pt x="24631" y="73"/>
                      <a:pt x="19575" y="73"/>
                    </a:cubicBezTo>
                    <a:cubicBezTo>
                      <a:pt x="14520" y="73"/>
                      <a:pt x="9671" y="2076"/>
                      <a:pt x="6096" y="5640"/>
                    </a:cubicBezTo>
                    <a:cubicBezTo>
                      <a:pt x="2521" y="9204"/>
                      <a:pt x="512" y="14039"/>
                      <a:pt x="512" y="19080"/>
                    </a:cubicBezTo>
                    <a:cubicBezTo>
                      <a:pt x="512" y="24121"/>
                      <a:pt x="2521" y="28956"/>
                      <a:pt x="6096" y="32521"/>
                    </a:cubicBezTo>
                    <a:cubicBezTo>
                      <a:pt x="9671" y="36085"/>
                      <a:pt x="14520" y="38088"/>
                      <a:pt x="19575" y="3808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id="{97EE934D-BD99-051C-4167-B423BDB2C925}"/>
                  </a:ext>
                </a:extLst>
              </p:cNvPr>
              <p:cNvSpPr/>
              <p:nvPr/>
            </p:nvSpPr>
            <p:spPr>
              <a:xfrm>
                <a:off x="7878637" y="2648848"/>
                <a:ext cx="38125" cy="38014"/>
              </a:xfrm>
              <a:custGeom>
                <a:avLst/>
                <a:gdLst>
                  <a:gd name="connsiteX0" fmla="*/ 19577 w 38125"/>
                  <a:gd name="connsiteY0" fmla="*/ 38078 h 38014"/>
                  <a:gd name="connsiteX1" fmla="*/ 33056 w 38125"/>
                  <a:gd name="connsiteY1" fmla="*/ 32511 h 38014"/>
                  <a:gd name="connsiteX2" fmla="*/ 38640 w 38125"/>
                  <a:gd name="connsiteY2" fmla="*/ 19070 h 38014"/>
                  <a:gd name="connsiteX3" fmla="*/ 33056 w 38125"/>
                  <a:gd name="connsiteY3" fmla="*/ 5630 h 38014"/>
                  <a:gd name="connsiteX4" fmla="*/ 19577 w 38125"/>
                  <a:gd name="connsiteY4" fmla="*/ 63 h 38014"/>
                  <a:gd name="connsiteX5" fmla="*/ 6098 w 38125"/>
                  <a:gd name="connsiteY5" fmla="*/ 5630 h 38014"/>
                  <a:gd name="connsiteX6" fmla="*/ 514 w 38125"/>
                  <a:gd name="connsiteY6" fmla="*/ 19070 h 38014"/>
                  <a:gd name="connsiteX7" fmla="*/ 6098 w 38125"/>
                  <a:gd name="connsiteY7" fmla="*/ 32511 h 38014"/>
                  <a:gd name="connsiteX8" fmla="*/ 19577 w 38125"/>
                  <a:gd name="connsiteY8" fmla="*/ 3807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7" y="38078"/>
                    </a:moveTo>
                    <a:cubicBezTo>
                      <a:pt x="24633" y="38078"/>
                      <a:pt x="29482" y="36075"/>
                      <a:pt x="33056" y="32511"/>
                    </a:cubicBezTo>
                    <a:cubicBezTo>
                      <a:pt x="36631" y="28946"/>
                      <a:pt x="38640" y="24111"/>
                      <a:pt x="38640" y="19070"/>
                    </a:cubicBezTo>
                    <a:cubicBezTo>
                      <a:pt x="38640" y="14029"/>
                      <a:pt x="36631" y="9194"/>
                      <a:pt x="33056" y="5630"/>
                    </a:cubicBezTo>
                    <a:cubicBezTo>
                      <a:pt x="29482" y="2066"/>
                      <a:pt x="24633" y="63"/>
                      <a:pt x="19577" y="63"/>
                    </a:cubicBezTo>
                    <a:cubicBezTo>
                      <a:pt x="14522" y="63"/>
                      <a:pt x="9672" y="2066"/>
                      <a:pt x="6098" y="5630"/>
                    </a:cubicBezTo>
                    <a:cubicBezTo>
                      <a:pt x="2523" y="9194"/>
                      <a:pt x="514" y="14029"/>
                      <a:pt x="514" y="19070"/>
                    </a:cubicBezTo>
                    <a:cubicBezTo>
                      <a:pt x="514" y="24111"/>
                      <a:pt x="2523" y="28946"/>
                      <a:pt x="6098" y="32511"/>
                    </a:cubicBezTo>
                    <a:cubicBezTo>
                      <a:pt x="9672" y="36075"/>
                      <a:pt x="14522" y="38078"/>
                      <a:pt x="19577" y="3807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25" name="Freeform: Shape 524">
                <a:extLst>
                  <a:ext uri="{FF2B5EF4-FFF2-40B4-BE49-F238E27FC236}">
                    <a16:creationId xmlns:a16="http://schemas.microsoft.com/office/drawing/2014/main" id="{ADF78C4C-65C9-A206-C17A-5CB172C077C1}"/>
                  </a:ext>
                </a:extLst>
              </p:cNvPr>
              <p:cNvSpPr/>
              <p:nvPr/>
            </p:nvSpPr>
            <p:spPr>
              <a:xfrm>
                <a:off x="8045741" y="2925660"/>
                <a:ext cx="38125" cy="38014"/>
              </a:xfrm>
              <a:custGeom>
                <a:avLst/>
                <a:gdLst>
                  <a:gd name="connsiteX0" fmla="*/ 19590 w 38125"/>
                  <a:gd name="connsiteY0" fmla="*/ 38100 h 38014"/>
                  <a:gd name="connsiteX1" fmla="*/ 33070 w 38125"/>
                  <a:gd name="connsiteY1" fmla="*/ 32532 h 38014"/>
                  <a:gd name="connsiteX2" fmla="*/ 38653 w 38125"/>
                  <a:gd name="connsiteY2" fmla="*/ 19092 h 38014"/>
                  <a:gd name="connsiteX3" fmla="*/ 33070 w 38125"/>
                  <a:gd name="connsiteY3" fmla="*/ 5652 h 38014"/>
                  <a:gd name="connsiteX4" fmla="*/ 19590 w 38125"/>
                  <a:gd name="connsiteY4" fmla="*/ 85 h 38014"/>
                  <a:gd name="connsiteX5" fmla="*/ 6111 w 38125"/>
                  <a:gd name="connsiteY5" fmla="*/ 5652 h 38014"/>
                  <a:gd name="connsiteX6" fmla="*/ 527 w 38125"/>
                  <a:gd name="connsiteY6" fmla="*/ 19092 h 38014"/>
                  <a:gd name="connsiteX7" fmla="*/ 6111 w 38125"/>
                  <a:gd name="connsiteY7" fmla="*/ 32532 h 38014"/>
                  <a:gd name="connsiteX8" fmla="*/ 19590 w 38125"/>
                  <a:gd name="connsiteY8" fmla="*/ 3810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0" y="38100"/>
                    </a:moveTo>
                    <a:cubicBezTo>
                      <a:pt x="24646" y="38100"/>
                      <a:pt x="29495" y="36097"/>
                      <a:pt x="33070" y="32532"/>
                    </a:cubicBezTo>
                    <a:cubicBezTo>
                      <a:pt x="36644" y="28968"/>
                      <a:pt x="38653" y="24133"/>
                      <a:pt x="38653" y="19092"/>
                    </a:cubicBezTo>
                    <a:cubicBezTo>
                      <a:pt x="38653" y="14051"/>
                      <a:pt x="36644" y="9216"/>
                      <a:pt x="33070" y="5652"/>
                    </a:cubicBezTo>
                    <a:cubicBezTo>
                      <a:pt x="29495" y="2087"/>
                      <a:pt x="24646" y="85"/>
                      <a:pt x="19590" y="85"/>
                    </a:cubicBezTo>
                    <a:cubicBezTo>
                      <a:pt x="14535" y="85"/>
                      <a:pt x="9686" y="2087"/>
                      <a:pt x="6111" y="5652"/>
                    </a:cubicBezTo>
                    <a:cubicBezTo>
                      <a:pt x="2536" y="9216"/>
                      <a:pt x="527" y="14051"/>
                      <a:pt x="527" y="19092"/>
                    </a:cubicBezTo>
                    <a:cubicBezTo>
                      <a:pt x="527" y="24133"/>
                      <a:pt x="2536" y="28968"/>
                      <a:pt x="6111" y="32532"/>
                    </a:cubicBezTo>
                    <a:cubicBezTo>
                      <a:pt x="9686" y="36097"/>
                      <a:pt x="14535" y="38100"/>
                      <a:pt x="19590" y="38100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26" name="Freeform: Shape 525">
                <a:extLst>
                  <a:ext uri="{FF2B5EF4-FFF2-40B4-BE49-F238E27FC236}">
                    <a16:creationId xmlns:a16="http://schemas.microsoft.com/office/drawing/2014/main" id="{F1DB3044-B96B-0A22-4F3C-C6D0A8B58E71}"/>
                  </a:ext>
                </a:extLst>
              </p:cNvPr>
              <p:cNvSpPr/>
              <p:nvPr/>
            </p:nvSpPr>
            <p:spPr>
              <a:xfrm>
                <a:off x="7906125" y="2457916"/>
                <a:ext cx="38125" cy="38014"/>
              </a:xfrm>
              <a:custGeom>
                <a:avLst/>
                <a:gdLst>
                  <a:gd name="connsiteX0" fmla="*/ 19579 w 38125"/>
                  <a:gd name="connsiteY0" fmla="*/ 38063 h 38014"/>
                  <a:gd name="connsiteX1" fmla="*/ 33059 w 38125"/>
                  <a:gd name="connsiteY1" fmla="*/ 32495 h 38014"/>
                  <a:gd name="connsiteX2" fmla="*/ 38642 w 38125"/>
                  <a:gd name="connsiteY2" fmla="*/ 19055 h 38014"/>
                  <a:gd name="connsiteX3" fmla="*/ 33059 w 38125"/>
                  <a:gd name="connsiteY3" fmla="*/ 5615 h 38014"/>
                  <a:gd name="connsiteX4" fmla="*/ 19579 w 38125"/>
                  <a:gd name="connsiteY4" fmla="*/ 48 h 38014"/>
                  <a:gd name="connsiteX5" fmla="*/ 6100 w 38125"/>
                  <a:gd name="connsiteY5" fmla="*/ 5615 h 38014"/>
                  <a:gd name="connsiteX6" fmla="*/ 516 w 38125"/>
                  <a:gd name="connsiteY6" fmla="*/ 19055 h 38014"/>
                  <a:gd name="connsiteX7" fmla="*/ 6100 w 38125"/>
                  <a:gd name="connsiteY7" fmla="*/ 32495 h 38014"/>
                  <a:gd name="connsiteX8" fmla="*/ 19579 w 38125"/>
                  <a:gd name="connsiteY8" fmla="*/ 3806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9" y="38063"/>
                    </a:moveTo>
                    <a:cubicBezTo>
                      <a:pt x="24635" y="38063"/>
                      <a:pt x="29484" y="36060"/>
                      <a:pt x="33059" y="32495"/>
                    </a:cubicBezTo>
                    <a:cubicBezTo>
                      <a:pt x="36633" y="28931"/>
                      <a:pt x="38642" y="24096"/>
                      <a:pt x="38642" y="19055"/>
                    </a:cubicBezTo>
                    <a:cubicBezTo>
                      <a:pt x="38642" y="14014"/>
                      <a:pt x="36633" y="9179"/>
                      <a:pt x="33059" y="5615"/>
                    </a:cubicBezTo>
                    <a:cubicBezTo>
                      <a:pt x="29484" y="2050"/>
                      <a:pt x="24635" y="48"/>
                      <a:pt x="19579" y="48"/>
                    </a:cubicBezTo>
                    <a:cubicBezTo>
                      <a:pt x="14524" y="48"/>
                      <a:pt x="9675" y="2050"/>
                      <a:pt x="6100" y="5615"/>
                    </a:cubicBezTo>
                    <a:cubicBezTo>
                      <a:pt x="2525" y="9179"/>
                      <a:pt x="516" y="14014"/>
                      <a:pt x="516" y="19055"/>
                    </a:cubicBezTo>
                    <a:cubicBezTo>
                      <a:pt x="516" y="24096"/>
                      <a:pt x="2525" y="28931"/>
                      <a:pt x="6100" y="32495"/>
                    </a:cubicBezTo>
                    <a:cubicBezTo>
                      <a:pt x="9675" y="36060"/>
                      <a:pt x="14524" y="38063"/>
                      <a:pt x="19579" y="38063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27" name="Freeform: Shape 526">
                <a:extLst>
                  <a:ext uri="{FF2B5EF4-FFF2-40B4-BE49-F238E27FC236}">
                    <a16:creationId xmlns:a16="http://schemas.microsoft.com/office/drawing/2014/main" id="{0DB404EE-6C29-59DD-D267-18DE00D5D911}"/>
                  </a:ext>
                </a:extLst>
              </p:cNvPr>
              <p:cNvSpPr/>
              <p:nvPr/>
            </p:nvSpPr>
            <p:spPr>
              <a:xfrm>
                <a:off x="7948839" y="2669589"/>
                <a:ext cx="38125" cy="38014"/>
              </a:xfrm>
              <a:custGeom>
                <a:avLst/>
                <a:gdLst>
                  <a:gd name="connsiteX0" fmla="*/ 19583 w 38125"/>
                  <a:gd name="connsiteY0" fmla="*/ 38079 h 38014"/>
                  <a:gd name="connsiteX1" fmla="*/ 33062 w 38125"/>
                  <a:gd name="connsiteY1" fmla="*/ 32512 h 38014"/>
                  <a:gd name="connsiteX2" fmla="*/ 38645 w 38125"/>
                  <a:gd name="connsiteY2" fmla="*/ 19072 h 38014"/>
                  <a:gd name="connsiteX3" fmla="*/ 33062 w 38125"/>
                  <a:gd name="connsiteY3" fmla="*/ 5632 h 38014"/>
                  <a:gd name="connsiteX4" fmla="*/ 19583 w 38125"/>
                  <a:gd name="connsiteY4" fmla="*/ 64 h 38014"/>
                  <a:gd name="connsiteX5" fmla="*/ 6103 w 38125"/>
                  <a:gd name="connsiteY5" fmla="*/ 5632 h 38014"/>
                  <a:gd name="connsiteX6" fmla="*/ 520 w 38125"/>
                  <a:gd name="connsiteY6" fmla="*/ 19072 h 38014"/>
                  <a:gd name="connsiteX7" fmla="*/ 6103 w 38125"/>
                  <a:gd name="connsiteY7" fmla="*/ 32512 h 38014"/>
                  <a:gd name="connsiteX8" fmla="*/ 19583 w 38125"/>
                  <a:gd name="connsiteY8" fmla="*/ 3807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3" y="38079"/>
                    </a:moveTo>
                    <a:cubicBezTo>
                      <a:pt x="24638" y="38079"/>
                      <a:pt x="29487" y="36077"/>
                      <a:pt x="33062" y="32512"/>
                    </a:cubicBezTo>
                    <a:cubicBezTo>
                      <a:pt x="36637" y="28948"/>
                      <a:pt x="38645" y="24113"/>
                      <a:pt x="38645" y="19072"/>
                    </a:cubicBezTo>
                    <a:cubicBezTo>
                      <a:pt x="38645" y="14031"/>
                      <a:pt x="36637" y="9196"/>
                      <a:pt x="33062" y="5632"/>
                    </a:cubicBezTo>
                    <a:cubicBezTo>
                      <a:pt x="29487" y="2067"/>
                      <a:pt x="24638" y="64"/>
                      <a:pt x="19583" y="64"/>
                    </a:cubicBezTo>
                    <a:cubicBezTo>
                      <a:pt x="14527" y="64"/>
                      <a:pt x="9678" y="2067"/>
                      <a:pt x="6103" y="5632"/>
                    </a:cubicBezTo>
                    <a:cubicBezTo>
                      <a:pt x="2528" y="9196"/>
                      <a:pt x="520" y="14031"/>
                      <a:pt x="520" y="19072"/>
                    </a:cubicBezTo>
                    <a:cubicBezTo>
                      <a:pt x="520" y="24113"/>
                      <a:pt x="2528" y="28948"/>
                      <a:pt x="6103" y="32512"/>
                    </a:cubicBezTo>
                    <a:cubicBezTo>
                      <a:pt x="9678" y="36077"/>
                      <a:pt x="14527" y="38079"/>
                      <a:pt x="19583" y="38079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28" name="Freeform: Shape 527">
                <a:extLst>
                  <a:ext uri="{FF2B5EF4-FFF2-40B4-BE49-F238E27FC236}">
                    <a16:creationId xmlns:a16="http://schemas.microsoft.com/office/drawing/2014/main" id="{AB15B733-D2DF-7046-1C72-6A76C7E30AA3}"/>
                  </a:ext>
                </a:extLst>
              </p:cNvPr>
              <p:cNvSpPr/>
              <p:nvPr/>
            </p:nvSpPr>
            <p:spPr>
              <a:xfrm>
                <a:off x="7977407" y="2636279"/>
                <a:ext cx="38125" cy="38014"/>
              </a:xfrm>
              <a:custGeom>
                <a:avLst/>
                <a:gdLst>
                  <a:gd name="connsiteX0" fmla="*/ 19585 w 38125"/>
                  <a:gd name="connsiteY0" fmla="*/ 38077 h 38014"/>
                  <a:gd name="connsiteX1" fmla="*/ 33064 w 38125"/>
                  <a:gd name="connsiteY1" fmla="*/ 32510 h 38014"/>
                  <a:gd name="connsiteX2" fmla="*/ 38648 w 38125"/>
                  <a:gd name="connsiteY2" fmla="*/ 19069 h 38014"/>
                  <a:gd name="connsiteX3" fmla="*/ 33064 w 38125"/>
                  <a:gd name="connsiteY3" fmla="*/ 5629 h 38014"/>
                  <a:gd name="connsiteX4" fmla="*/ 19585 w 38125"/>
                  <a:gd name="connsiteY4" fmla="*/ 62 h 38014"/>
                  <a:gd name="connsiteX5" fmla="*/ 6105 w 38125"/>
                  <a:gd name="connsiteY5" fmla="*/ 5629 h 38014"/>
                  <a:gd name="connsiteX6" fmla="*/ 522 w 38125"/>
                  <a:gd name="connsiteY6" fmla="*/ 19069 h 38014"/>
                  <a:gd name="connsiteX7" fmla="*/ 6105 w 38125"/>
                  <a:gd name="connsiteY7" fmla="*/ 32510 h 38014"/>
                  <a:gd name="connsiteX8" fmla="*/ 19585 w 38125"/>
                  <a:gd name="connsiteY8" fmla="*/ 3807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5" y="38077"/>
                    </a:moveTo>
                    <a:cubicBezTo>
                      <a:pt x="24640" y="38077"/>
                      <a:pt x="29489" y="36074"/>
                      <a:pt x="33064" y="32510"/>
                    </a:cubicBezTo>
                    <a:cubicBezTo>
                      <a:pt x="36639" y="28945"/>
                      <a:pt x="38648" y="24110"/>
                      <a:pt x="38648" y="19069"/>
                    </a:cubicBezTo>
                    <a:cubicBezTo>
                      <a:pt x="38648" y="14028"/>
                      <a:pt x="36639" y="9193"/>
                      <a:pt x="33064" y="5629"/>
                    </a:cubicBezTo>
                    <a:cubicBezTo>
                      <a:pt x="29489" y="2065"/>
                      <a:pt x="24640" y="62"/>
                      <a:pt x="19585" y="62"/>
                    </a:cubicBezTo>
                    <a:cubicBezTo>
                      <a:pt x="14529" y="62"/>
                      <a:pt x="9680" y="2065"/>
                      <a:pt x="6105" y="5629"/>
                    </a:cubicBezTo>
                    <a:cubicBezTo>
                      <a:pt x="2531" y="9193"/>
                      <a:pt x="522" y="14028"/>
                      <a:pt x="522" y="19069"/>
                    </a:cubicBezTo>
                    <a:cubicBezTo>
                      <a:pt x="522" y="24110"/>
                      <a:pt x="2531" y="28945"/>
                      <a:pt x="6105" y="32510"/>
                    </a:cubicBezTo>
                    <a:cubicBezTo>
                      <a:pt x="9680" y="36074"/>
                      <a:pt x="14529" y="38077"/>
                      <a:pt x="19585" y="38077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29" name="Freeform: Shape 528">
                <a:extLst>
                  <a:ext uri="{FF2B5EF4-FFF2-40B4-BE49-F238E27FC236}">
                    <a16:creationId xmlns:a16="http://schemas.microsoft.com/office/drawing/2014/main" id="{7E9F4D34-899C-CD63-6125-DD473FDF2A77}"/>
                  </a:ext>
                </a:extLst>
              </p:cNvPr>
              <p:cNvSpPr/>
              <p:nvPr/>
            </p:nvSpPr>
            <p:spPr>
              <a:xfrm>
                <a:off x="8127991" y="2587522"/>
                <a:ext cx="38125" cy="38014"/>
              </a:xfrm>
              <a:custGeom>
                <a:avLst/>
                <a:gdLst>
                  <a:gd name="connsiteX0" fmla="*/ 19597 w 38125"/>
                  <a:gd name="connsiteY0" fmla="*/ 38073 h 38014"/>
                  <a:gd name="connsiteX1" fmla="*/ 33076 w 38125"/>
                  <a:gd name="connsiteY1" fmla="*/ 32506 h 38014"/>
                  <a:gd name="connsiteX2" fmla="*/ 38659 w 38125"/>
                  <a:gd name="connsiteY2" fmla="*/ 19065 h 38014"/>
                  <a:gd name="connsiteX3" fmla="*/ 33076 w 38125"/>
                  <a:gd name="connsiteY3" fmla="*/ 5625 h 38014"/>
                  <a:gd name="connsiteX4" fmla="*/ 19597 w 38125"/>
                  <a:gd name="connsiteY4" fmla="*/ 58 h 38014"/>
                  <a:gd name="connsiteX5" fmla="*/ 6117 w 38125"/>
                  <a:gd name="connsiteY5" fmla="*/ 5625 h 38014"/>
                  <a:gd name="connsiteX6" fmla="*/ 534 w 38125"/>
                  <a:gd name="connsiteY6" fmla="*/ 19065 h 38014"/>
                  <a:gd name="connsiteX7" fmla="*/ 6117 w 38125"/>
                  <a:gd name="connsiteY7" fmla="*/ 32506 h 38014"/>
                  <a:gd name="connsiteX8" fmla="*/ 19597 w 38125"/>
                  <a:gd name="connsiteY8" fmla="*/ 3807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7" y="38073"/>
                    </a:moveTo>
                    <a:cubicBezTo>
                      <a:pt x="24652" y="38073"/>
                      <a:pt x="29501" y="36070"/>
                      <a:pt x="33076" y="32506"/>
                    </a:cubicBezTo>
                    <a:cubicBezTo>
                      <a:pt x="36651" y="28941"/>
                      <a:pt x="38659" y="24106"/>
                      <a:pt x="38659" y="19065"/>
                    </a:cubicBezTo>
                    <a:cubicBezTo>
                      <a:pt x="38659" y="14025"/>
                      <a:pt x="36651" y="9190"/>
                      <a:pt x="33076" y="5625"/>
                    </a:cubicBezTo>
                    <a:cubicBezTo>
                      <a:pt x="29501" y="2061"/>
                      <a:pt x="24652" y="58"/>
                      <a:pt x="19597" y="58"/>
                    </a:cubicBezTo>
                    <a:cubicBezTo>
                      <a:pt x="14541" y="58"/>
                      <a:pt x="9692" y="2061"/>
                      <a:pt x="6117" y="5625"/>
                    </a:cubicBezTo>
                    <a:cubicBezTo>
                      <a:pt x="2542" y="9190"/>
                      <a:pt x="534" y="14025"/>
                      <a:pt x="534" y="19065"/>
                    </a:cubicBezTo>
                    <a:cubicBezTo>
                      <a:pt x="534" y="24106"/>
                      <a:pt x="2542" y="28941"/>
                      <a:pt x="6117" y="32506"/>
                    </a:cubicBezTo>
                    <a:cubicBezTo>
                      <a:pt x="9692" y="36070"/>
                      <a:pt x="14541" y="38073"/>
                      <a:pt x="19597" y="38073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30" name="Freeform: Shape 529">
                <a:extLst>
                  <a:ext uri="{FF2B5EF4-FFF2-40B4-BE49-F238E27FC236}">
                    <a16:creationId xmlns:a16="http://schemas.microsoft.com/office/drawing/2014/main" id="{9E9400BF-E324-6E2E-A0A7-8A2DF0DC0B3F}"/>
                  </a:ext>
                </a:extLst>
              </p:cNvPr>
              <p:cNvSpPr/>
              <p:nvPr/>
            </p:nvSpPr>
            <p:spPr>
              <a:xfrm>
                <a:off x="8171937" y="2763281"/>
                <a:ext cx="38125" cy="38014"/>
              </a:xfrm>
              <a:custGeom>
                <a:avLst/>
                <a:gdLst>
                  <a:gd name="connsiteX0" fmla="*/ 19600 w 38125"/>
                  <a:gd name="connsiteY0" fmla="*/ 38087 h 38014"/>
                  <a:gd name="connsiteX1" fmla="*/ 33080 w 38125"/>
                  <a:gd name="connsiteY1" fmla="*/ 32520 h 38014"/>
                  <a:gd name="connsiteX2" fmla="*/ 38663 w 38125"/>
                  <a:gd name="connsiteY2" fmla="*/ 19079 h 38014"/>
                  <a:gd name="connsiteX3" fmla="*/ 33080 w 38125"/>
                  <a:gd name="connsiteY3" fmla="*/ 5639 h 38014"/>
                  <a:gd name="connsiteX4" fmla="*/ 19600 w 38125"/>
                  <a:gd name="connsiteY4" fmla="*/ 72 h 38014"/>
                  <a:gd name="connsiteX5" fmla="*/ 6121 w 38125"/>
                  <a:gd name="connsiteY5" fmla="*/ 5639 h 38014"/>
                  <a:gd name="connsiteX6" fmla="*/ 537 w 38125"/>
                  <a:gd name="connsiteY6" fmla="*/ 19079 h 38014"/>
                  <a:gd name="connsiteX7" fmla="*/ 6121 w 38125"/>
                  <a:gd name="connsiteY7" fmla="*/ 32520 h 38014"/>
                  <a:gd name="connsiteX8" fmla="*/ 19600 w 38125"/>
                  <a:gd name="connsiteY8" fmla="*/ 3808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0" y="38087"/>
                    </a:moveTo>
                    <a:cubicBezTo>
                      <a:pt x="24656" y="38087"/>
                      <a:pt x="29505" y="36084"/>
                      <a:pt x="33080" y="32520"/>
                    </a:cubicBezTo>
                    <a:cubicBezTo>
                      <a:pt x="36654" y="28955"/>
                      <a:pt x="38663" y="24120"/>
                      <a:pt x="38663" y="19079"/>
                    </a:cubicBezTo>
                    <a:cubicBezTo>
                      <a:pt x="38663" y="14038"/>
                      <a:pt x="36654" y="9203"/>
                      <a:pt x="33080" y="5639"/>
                    </a:cubicBezTo>
                    <a:cubicBezTo>
                      <a:pt x="29505" y="2075"/>
                      <a:pt x="24656" y="72"/>
                      <a:pt x="19600" y="72"/>
                    </a:cubicBezTo>
                    <a:cubicBezTo>
                      <a:pt x="14545" y="72"/>
                      <a:pt x="9695" y="2075"/>
                      <a:pt x="6121" y="5639"/>
                    </a:cubicBezTo>
                    <a:cubicBezTo>
                      <a:pt x="2546" y="9203"/>
                      <a:pt x="537" y="14038"/>
                      <a:pt x="537" y="19079"/>
                    </a:cubicBezTo>
                    <a:cubicBezTo>
                      <a:pt x="537" y="24120"/>
                      <a:pt x="2546" y="28955"/>
                      <a:pt x="6121" y="32520"/>
                    </a:cubicBezTo>
                    <a:cubicBezTo>
                      <a:pt x="9695" y="36084"/>
                      <a:pt x="14545" y="38087"/>
                      <a:pt x="19600" y="38087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31" name="Freeform: Shape 530">
                <a:extLst>
                  <a:ext uri="{FF2B5EF4-FFF2-40B4-BE49-F238E27FC236}">
                    <a16:creationId xmlns:a16="http://schemas.microsoft.com/office/drawing/2014/main" id="{8E28A5B3-157A-4342-66A9-86B9FEA3E26B}"/>
                  </a:ext>
                </a:extLst>
              </p:cNvPr>
              <p:cNvSpPr/>
              <p:nvPr/>
            </p:nvSpPr>
            <p:spPr>
              <a:xfrm>
                <a:off x="8405176" y="2753668"/>
                <a:ext cx="38125" cy="38014"/>
              </a:xfrm>
              <a:custGeom>
                <a:avLst/>
                <a:gdLst>
                  <a:gd name="connsiteX0" fmla="*/ 19618 w 38125"/>
                  <a:gd name="connsiteY0" fmla="*/ 38086 h 38014"/>
                  <a:gd name="connsiteX1" fmla="*/ 33098 w 38125"/>
                  <a:gd name="connsiteY1" fmla="*/ 32519 h 38014"/>
                  <a:gd name="connsiteX2" fmla="*/ 38681 w 38125"/>
                  <a:gd name="connsiteY2" fmla="*/ 19079 h 38014"/>
                  <a:gd name="connsiteX3" fmla="*/ 33098 w 38125"/>
                  <a:gd name="connsiteY3" fmla="*/ 5638 h 38014"/>
                  <a:gd name="connsiteX4" fmla="*/ 19618 w 38125"/>
                  <a:gd name="connsiteY4" fmla="*/ 71 h 38014"/>
                  <a:gd name="connsiteX5" fmla="*/ 6139 w 38125"/>
                  <a:gd name="connsiteY5" fmla="*/ 5638 h 38014"/>
                  <a:gd name="connsiteX6" fmla="*/ 556 w 38125"/>
                  <a:gd name="connsiteY6" fmla="*/ 19079 h 38014"/>
                  <a:gd name="connsiteX7" fmla="*/ 6139 w 38125"/>
                  <a:gd name="connsiteY7" fmla="*/ 32519 h 38014"/>
                  <a:gd name="connsiteX8" fmla="*/ 19618 w 38125"/>
                  <a:gd name="connsiteY8" fmla="*/ 3808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18" y="38086"/>
                    </a:moveTo>
                    <a:cubicBezTo>
                      <a:pt x="24674" y="38086"/>
                      <a:pt x="29523" y="36083"/>
                      <a:pt x="33098" y="32519"/>
                    </a:cubicBezTo>
                    <a:cubicBezTo>
                      <a:pt x="36673" y="28954"/>
                      <a:pt x="38681" y="24119"/>
                      <a:pt x="38681" y="19079"/>
                    </a:cubicBezTo>
                    <a:cubicBezTo>
                      <a:pt x="38681" y="14038"/>
                      <a:pt x="36673" y="9203"/>
                      <a:pt x="33098" y="5638"/>
                    </a:cubicBezTo>
                    <a:cubicBezTo>
                      <a:pt x="29523" y="2074"/>
                      <a:pt x="24674" y="71"/>
                      <a:pt x="19618" y="71"/>
                    </a:cubicBezTo>
                    <a:cubicBezTo>
                      <a:pt x="14563" y="71"/>
                      <a:pt x="9714" y="2074"/>
                      <a:pt x="6139" y="5638"/>
                    </a:cubicBezTo>
                    <a:cubicBezTo>
                      <a:pt x="2564" y="9203"/>
                      <a:pt x="556" y="14038"/>
                      <a:pt x="556" y="19079"/>
                    </a:cubicBezTo>
                    <a:cubicBezTo>
                      <a:pt x="556" y="24119"/>
                      <a:pt x="2564" y="28954"/>
                      <a:pt x="6139" y="32519"/>
                    </a:cubicBezTo>
                    <a:cubicBezTo>
                      <a:pt x="9714" y="36083"/>
                      <a:pt x="14563" y="38086"/>
                      <a:pt x="19618" y="38086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32" name="Freeform: Shape 531">
                <a:extLst>
                  <a:ext uri="{FF2B5EF4-FFF2-40B4-BE49-F238E27FC236}">
                    <a16:creationId xmlns:a16="http://schemas.microsoft.com/office/drawing/2014/main" id="{E5298831-4928-8D41-43E8-7C4114359D03}"/>
                  </a:ext>
                </a:extLst>
              </p:cNvPr>
              <p:cNvSpPr/>
              <p:nvPr/>
            </p:nvSpPr>
            <p:spPr>
              <a:xfrm>
                <a:off x="8158046" y="2506845"/>
                <a:ext cx="38125" cy="38014"/>
              </a:xfrm>
              <a:custGeom>
                <a:avLst/>
                <a:gdLst>
                  <a:gd name="connsiteX0" fmla="*/ 19599 w 38125"/>
                  <a:gd name="connsiteY0" fmla="*/ 38067 h 38014"/>
                  <a:gd name="connsiteX1" fmla="*/ 33078 w 38125"/>
                  <a:gd name="connsiteY1" fmla="*/ 32499 h 38014"/>
                  <a:gd name="connsiteX2" fmla="*/ 38662 w 38125"/>
                  <a:gd name="connsiteY2" fmla="*/ 19059 h 38014"/>
                  <a:gd name="connsiteX3" fmla="*/ 33078 w 38125"/>
                  <a:gd name="connsiteY3" fmla="*/ 5619 h 38014"/>
                  <a:gd name="connsiteX4" fmla="*/ 19599 w 38125"/>
                  <a:gd name="connsiteY4" fmla="*/ 52 h 38014"/>
                  <a:gd name="connsiteX5" fmla="*/ 6120 w 38125"/>
                  <a:gd name="connsiteY5" fmla="*/ 5619 h 38014"/>
                  <a:gd name="connsiteX6" fmla="*/ 536 w 38125"/>
                  <a:gd name="connsiteY6" fmla="*/ 19059 h 38014"/>
                  <a:gd name="connsiteX7" fmla="*/ 6120 w 38125"/>
                  <a:gd name="connsiteY7" fmla="*/ 32499 h 38014"/>
                  <a:gd name="connsiteX8" fmla="*/ 19599 w 38125"/>
                  <a:gd name="connsiteY8" fmla="*/ 3806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9" y="38067"/>
                    </a:moveTo>
                    <a:cubicBezTo>
                      <a:pt x="24655" y="38067"/>
                      <a:pt x="29504" y="36064"/>
                      <a:pt x="33078" y="32499"/>
                    </a:cubicBezTo>
                    <a:cubicBezTo>
                      <a:pt x="36653" y="28935"/>
                      <a:pt x="38662" y="24100"/>
                      <a:pt x="38662" y="19059"/>
                    </a:cubicBezTo>
                    <a:cubicBezTo>
                      <a:pt x="38662" y="14018"/>
                      <a:pt x="36653" y="9183"/>
                      <a:pt x="33078" y="5619"/>
                    </a:cubicBezTo>
                    <a:cubicBezTo>
                      <a:pt x="29504" y="2054"/>
                      <a:pt x="24655" y="52"/>
                      <a:pt x="19599" y="52"/>
                    </a:cubicBezTo>
                    <a:cubicBezTo>
                      <a:pt x="14544" y="52"/>
                      <a:pt x="9694" y="2054"/>
                      <a:pt x="6120" y="5619"/>
                    </a:cubicBezTo>
                    <a:cubicBezTo>
                      <a:pt x="2545" y="9183"/>
                      <a:pt x="536" y="14018"/>
                      <a:pt x="536" y="19059"/>
                    </a:cubicBezTo>
                    <a:cubicBezTo>
                      <a:pt x="536" y="24100"/>
                      <a:pt x="2545" y="28935"/>
                      <a:pt x="6120" y="32499"/>
                    </a:cubicBezTo>
                    <a:cubicBezTo>
                      <a:pt x="9694" y="36064"/>
                      <a:pt x="14544" y="38067"/>
                      <a:pt x="19599" y="38067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33" name="Freeform: Shape 532">
                <a:extLst>
                  <a:ext uri="{FF2B5EF4-FFF2-40B4-BE49-F238E27FC236}">
                    <a16:creationId xmlns:a16="http://schemas.microsoft.com/office/drawing/2014/main" id="{F1E6F2EF-5A1B-1481-FCAB-BB262EAE0880}"/>
                  </a:ext>
                </a:extLst>
              </p:cNvPr>
              <p:cNvSpPr/>
              <p:nvPr/>
            </p:nvSpPr>
            <p:spPr>
              <a:xfrm>
                <a:off x="7628253" y="3029960"/>
                <a:ext cx="38125" cy="38014"/>
              </a:xfrm>
              <a:custGeom>
                <a:avLst/>
                <a:gdLst>
                  <a:gd name="connsiteX0" fmla="*/ 19557 w 38125"/>
                  <a:gd name="connsiteY0" fmla="*/ 38108 h 38014"/>
                  <a:gd name="connsiteX1" fmla="*/ 33037 w 38125"/>
                  <a:gd name="connsiteY1" fmla="*/ 32541 h 38014"/>
                  <a:gd name="connsiteX2" fmla="*/ 38620 w 38125"/>
                  <a:gd name="connsiteY2" fmla="*/ 19100 h 38014"/>
                  <a:gd name="connsiteX3" fmla="*/ 33037 w 38125"/>
                  <a:gd name="connsiteY3" fmla="*/ 5660 h 38014"/>
                  <a:gd name="connsiteX4" fmla="*/ 19557 w 38125"/>
                  <a:gd name="connsiteY4" fmla="*/ 93 h 38014"/>
                  <a:gd name="connsiteX5" fmla="*/ 6078 w 38125"/>
                  <a:gd name="connsiteY5" fmla="*/ 5660 h 38014"/>
                  <a:gd name="connsiteX6" fmla="*/ 495 w 38125"/>
                  <a:gd name="connsiteY6" fmla="*/ 19100 h 38014"/>
                  <a:gd name="connsiteX7" fmla="*/ 6078 w 38125"/>
                  <a:gd name="connsiteY7" fmla="*/ 32541 h 38014"/>
                  <a:gd name="connsiteX8" fmla="*/ 19557 w 38125"/>
                  <a:gd name="connsiteY8" fmla="*/ 3810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7" y="38108"/>
                    </a:moveTo>
                    <a:cubicBezTo>
                      <a:pt x="24613" y="38108"/>
                      <a:pt x="29462" y="36105"/>
                      <a:pt x="33037" y="32541"/>
                    </a:cubicBezTo>
                    <a:cubicBezTo>
                      <a:pt x="36612" y="28976"/>
                      <a:pt x="38620" y="24141"/>
                      <a:pt x="38620" y="19100"/>
                    </a:cubicBezTo>
                    <a:cubicBezTo>
                      <a:pt x="38620" y="14059"/>
                      <a:pt x="36612" y="9224"/>
                      <a:pt x="33037" y="5660"/>
                    </a:cubicBezTo>
                    <a:cubicBezTo>
                      <a:pt x="29462" y="2096"/>
                      <a:pt x="24613" y="93"/>
                      <a:pt x="19557" y="93"/>
                    </a:cubicBezTo>
                    <a:cubicBezTo>
                      <a:pt x="14502" y="93"/>
                      <a:pt x="9653" y="2096"/>
                      <a:pt x="6078" y="5660"/>
                    </a:cubicBezTo>
                    <a:cubicBezTo>
                      <a:pt x="2503" y="9224"/>
                      <a:pt x="495" y="14059"/>
                      <a:pt x="495" y="19100"/>
                    </a:cubicBezTo>
                    <a:cubicBezTo>
                      <a:pt x="495" y="24141"/>
                      <a:pt x="2503" y="28976"/>
                      <a:pt x="6078" y="32541"/>
                    </a:cubicBezTo>
                    <a:cubicBezTo>
                      <a:pt x="9653" y="36105"/>
                      <a:pt x="14502" y="38108"/>
                      <a:pt x="19557" y="3810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34" name="Freeform: Shape 533">
                <a:extLst>
                  <a:ext uri="{FF2B5EF4-FFF2-40B4-BE49-F238E27FC236}">
                    <a16:creationId xmlns:a16="http://schemas.microsoft.com/office/drawing/2014/main" id="{D16775CB-324C-9350-AF4B-D6269D74FA58}"/>
                  </a:ext>
                </a:extLst>
              </p:cNvPr>
              <p:cNvSpPr/>
              <p:nvPr/>
            </p:nvSpPr>
            <p:spPr>
              <a:xfrm>
                <a:off x="7651281" y="3022314"/>
                <a:ext cx="38125" cy="38014"/>
              </a:xfrm>
              <a:custGeom>
                <a:avLst/>
                <a:gdLst>
                  <a:gd name="connsiteX0" fmla="*/ 19559 w 38125"/>
                  <a:gd name="connsiteY0" fmla="*/ 38107 h 38014"/>
                  <a:gd name="connsiteX1" fmla="*/ 33039 w 38125"/>
                  <a:gd name="connsiteY1" fmla="*/ 32540 h 38014"/>
                  <a:gd name="connsiteX2" fmla="*/ 38622 w 38125"/>
                  <a:gd name="connsiteY2" fmla="*/ 19100 h 38014"/>
                  <a:gd name="connsiteX3" fmla="*/ 33039 w 38125"/>
                  <a:gd name="connsiteY3" fmla="*/ 5659 h 38014"/>
                  <a:gd name="connsiteX4" fmla="*/ 19559 w 38125"/>
                  <a:gd name="connsiteY4" fmla="*/ 92 h 38014"/>
                  <a:gd name="connsiteX5" fmla="*/ 6080 w 38125"/>
                  <a:gd name="connsiteY5" fmla="*/ 5659 h 38014"/>
                  <a:gd name="connsiteX6" fmla="*/ 496 w 38125"/>
                  <a:gd name="connsiteY6" fmla="*/ 19100 h 38014"/>
                  <a:gd name="connsiteX7" fmla="*/ 6080 w 38125"/>
                  <a:gd name="connsiteY7" fmla="*/ 32540 h 38014"/>
                  <a:gd name="connsiteX8" fmla="*/ 19559 w 38125"/>
                  <a:gd name="connsiteY8" fmla="*/ 3810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9" y="38107"/>
                    </a:moveTo>
                    <a:cubicBezTo>
                      <a:pt x="24615" y="38107"/>
                      <a:pt x="29464" y="36104"/>
                      <a:pt x="33039" y="32540"/>
                    </a:cubicBezTo>
                    <a:cubicBezTo>
                      <a:pt x="36613" y="28976"/>
                      <a:pt x="38622" y="24141"/>
                      <a:pt x="38622" y="19100"/>
                    </a:cubicBezTo>
                    <a:cubicBezTo>
                      <a:pt x="38622" y="14059"/>
                      <a:pt x="36613" y="9224"/>
                      <a:pt x="33039" y="5659"/>
                    </a:cubicBezTo>
                    <a:cubicBezTo>
                      <a:pt x="29464" y="2095"/>
                      <a:pt x="24615" y="92"/>
                      <a:pt x="19559" y="92"/>
                    </a:cubicBezTo>
                    <a:cubicBezTo>
                      <a:pt x="14504" y="92"/>
                      <a:pt x="9655" y="2095"/>
                      <a:pt x="6080" y="5659"/>
                    </a:cubicBezTo>
                    <a:cubicBezTo>
                      <a:pt x="2505" y="9224"/>
                      <a:pt x="496" y="14059"/>
                      <a:pt x="496" y="19100"/>
                    </a:cubicBezTo>
                    <a:cubicBezTo>
                      <a:pt x="496" y="24141"/>
                      <a:pt x="2505" y="28976"/>
                      <a:pt x="6080" y="32540"/>
                    </a:cubicBezTo>
                    <a:cubicBezTo>
                      <a:pt x="9655" y="36104"/>
                      <a:pt x="14504" y="38107"/>
                      <a:pt x="19559" y="38107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35" name="Freeform: Shape 534">
                <a:extLst>
                  <a:ext uri="{FF2B5EF4-FFF2-40B4-BE49-F238E27FC236}">
                    <a16:creationId xmlns:a16="http://schemas.microsoft.com/office/drawing/2014/main" id="{4760BD32-F52B-F050-843D-17B55B25A956}"/>
                  </a:ext>
                </a:extLst>
              </p:cNvPr>
              <p:cNvSpPr/>
              <p:nvPr/>
            </p:nvSpPr>
            <p:spPr>
              <a:xfrm>
                <a:off x="7715116" y="3245594"/>
                <a:ext cx="38125" cy="38014"/>
              </a:xfrm>
              <a:custGeom>
                <a:avLst/>
                <a:gdLst>
                  <a:gd name="connsiteX0" fmla="*/ 19564 w 38125"/>
                  <a:gd name="connsiteY0" fmla="*/ 38125 h 38014"/>
                  <a:gd name="connsiteX1" fmla="*/ 33044 w 38125"/>
                  <a:gd name="connsiteY1" fmla="*/ 32558 h 38014"/>
                  <a:gd name="connsiteX2" fmla="*/ 38627 w 38125"/>
                  <a:gd name="connsiteY2" fmla="*/ 19117 h 38014"/>
                  <a:gd name="connsiteX3" fmla="*/ 33044 w 38125"/>
                  <a:gd name="connsiteY3" fmla="*/ 5677 h 38014"/>
                  <a:gd name="connsiteX4" fmla="*/ 19564 w 38125"/>
                  <a:gd name="connsiteY4" fmla="*/ 110 h 38014"/>
                  <a:gd name="connsiteX5" fmla="*/ 6085 w 38125"/>
                  <a:gd name="connsiteY5" fmla="*/ 5677 h 38014"/>
                  <a:gd name="connsiteX6" fmla="*/ 501 w 38125"/>
                  <a:gd name="connsiteY6" fmla="*/ 19117 h 38014"/>
                  <a:gd name="connsiteX7" fmla="*/ 6085 w 38125"/>
                  <a:gd name="connsiteY7" fmla="*/ 32558 h 38014"/>
                  <a:gd name="connsiteX8" fmla="*/ 19564 w 38125"/>
                  <a:gd name="connsiteY8" fmla="*/ 3812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4" y="38125"/>
                    </a:moveTo>
                    <a:cubicBezTo>
                      <a:pt x="24620" y="38125"/>
                      <a:pt x="29469" y="36122"/>
                      <a:pt x="33044" y="32558"/>
                    </a:cubicBezTo>
                    <a:cubicBezTo>
                      <a:pt x="36618" y="28993"/>
                      <a:pt x="38627" y="24158"/>
                      <a:pt x="38627" y="19117"/>
                    </a:cubicBezTo>
                    <a:cubicBezTo>
                      <a:pt x="38627" y="14076"/>
                      <a:pt x="36618" y="9241"/>
                      <a:pt x="33044" y="5677"/>
                    </a:cubicBezTo>
                    <a:cubicBezTo>
                      <a:pt x="29469" y="2113"/>
                      <a:pt x="24620" y="110"/>
                      <a:pt x="19564" y="110"/>
                    </a:cubicBezTo>
                    <a:cubicBezTo>
                      <a:pt x="14509" y="110"/>
                      <a:pt x="9660" y="2113"/>
                      <a:pt x="6085" y="5677"/>
                    </a:cubicBezTo>
                    <a:cubicBezTo>
                      <a:pt x="2510" y="9241"/>
                      <a:pt x="501" y="14076"/>
                      <a:pt x="501" y="19117"/>
                    </a:cubicBezTo>
                    <a:cubicBezTo>
                      <a:pt x="501" y="24158"/>
                      <a:pt x="2510" y="28993"/>
                      <a:pt x="6085" y="32558"/>
                    </a:cubicBezTo>
                    <a:cubicBezTo>
                      <a:pt x="9660" y="36122"/>
                      <a:pt x="14509" y="38125"/>
                      <a:pt x="19564" y="38125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36" name="Freeform: Shape 535">
                <a:extLst>
                  <a:ext uri="{FF2B5EF4-FFF2-40B4-BE49-F238E27FC236}">
                    <a16:creationId xmlns:a16="http://schemas.microsoft.com/office/drawing/2014/main" id="{DC05842B-E0BE-38E0-F8CC-0CE825964A30}"/>
                  </a:ext>
                </a:extLst>
              </p:cNvPr>
              <p:cNvSpPr/>
              <p:nvPr/>
            </p:nvSpPr>
            <p:spPr>
              <a:xfrm>
                <a:off x="7695901" y="3180499"/>
                <a:ext cx="38125" cy="38014"/>
              </a:xfrm>
              <a:custGeom>
                <a:avLst/>
                <a:gdLst>
                  <a:gd name="connsiteX0" fmla="*/ 19563 w 38125"/>
                  <a:gd name="connsiteY0" fmla="*/ 38120 h 38014"/>
                  <a:gd name="connsiteX1" fmla="*/ 33042 w 38125"/>
                  <a:gd name="connsiteY1" fmla="*/ 32553 h 38014"/>
                  <a:gd name="connsiteX2" fmla="*/ 38625 w 38125"/>
                  <a:gd name="connsiteY2" fmla="*/ 19112 h 38014"/>
                  <a:gd name="connsiteX3" fmla="*/ 33042 w 38125"/>
                  <a:gd name="connsiteY3" fmla="*/ 5672 h 38014"/>
                  <a:gd name="connsiteX4" fmla="*/ 19563 w 38125"/>
                  <a:gd name="connsiteY4" fmla="*/ 105 h 38014"/>
                  <a:gd name="connsiteX5" fmla="*/ 6083 w 38125"/>
                  <a:gd name="connsiteY5" fmla="*/ 5672 h 38014"/>
                  <a:gd name="connsiteX6" fmla="*/ 500 w 38125"/>
                  <a:gd name="connsiteY6" fmla="*/ 19112 h 38014"/>
                  <a:gd name="connsiteX7" fmla="*/ 6083 w 38125"/>
                  <a:gd name="connsiteY7" fmla="*/ 32553 h 38014"/>
                  <a:gd name="connsiteX8" fmla="*/ 19563 w 38125"/>
                  <a:gd name="connsiteY8" fmla="*/ 3812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3" y="38120"/>
                    </a:moveTo>
                    <a:cubicBezTo>
                      <a:pt x="24618" y="38120"/>
                      <a:pt x="29467" y="36117"/>
                      <a:pt x="33042" y="32553"/>
                    </a:cubicBezTo>
                    <a:cubicBezTo>
                      <a:pt x="36617" y="28988"/>
                      <a:pt x="38625" y="24153"/>
                      <a:pt x="38625" y="19112"/>
                    </a:cubicBezTo>
                    <a:cubicBezTo>
                      <a:pt x="38625" y="14071"/>
                      <a:pt x="36617" y="9236"/>
                      <a:pt x="33042" y="5672"/>
                    </a:cubicBezTo>
                    <a:cubicBezTo>
                      <a:pt x="29467" y="2107"/>
                      <a:pt x="24618" y="105"/>
                      <a:pt x="19563" y="105"/>
                    </a:cubicBezTo>
                    <a:cubicBezTo>
                      <a:pt x="14507" y="105"/>
                      <a:pt x="9658" y="2107"/>
                      <a:pt x="6083" y="5672"/>
                    </a:cubicBezTo>
                    <a:cubicBezTo>
                      <a:pt x="2508" y="9236"/>
                      <a:pt x="500" y="14071"/>
                      <a:pt x="500" y="19112"/>
                    </a:cubicBezTo>
                    <a:cubicBezTo>
                      <a:pt x="500" y="24153"/>
                      <a:pt x="2508" y="28988"/>
                      <a:pt x="6083" y="32553"/>
                    </a:cubicBezTo>
                    <a:cubicBezTo>
                      <a:pt x="9658" y="36117"/>
                      <a:pt x="14507" y="38120"/>
                      <a:pt x="19563" y="38120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37" name="Freeform: Shape 536">
                <a:extLst>
                  <a:ext uri="{FF2B5EF4-FFF2-40B4-BE49-F238E27FC236}">
                    <a16:creationId xmlns:a16="http://schemas.microsoft.com/office/drawing/2014/main" id="{25D8ADAD-0630-27E5-D8A4-EB54D978462A}"/>
                  </a:ext>
                </a:extLst>
              </p:cNvPr>
              <p:cNvSpPr/>
              <p:nvPr/>
            </p:nvSpPr>
            <p:spPr>
              <a:xfrm>
                <a:off x="7634163" y="2941136"/>
                <a:ext cx="38125" cy="38014"/>
              </a:xfrm>
              <a:custGeom>
                <a:avLst/>
                <a:gdLst>
                  <a:gd name="connsiteX0" fmla="*/ 19558 w 38125"/>
                  <a:gd name="connsiteY0" fmla="*/ 38101 h 38014"/>
                  <a:gd name="connsiteX1" fmla="*/ 33037 w 38125"/>
                  <a:gd name="connsiteY1" fmla="*/ 32534 h 38014"/>
                  <a:gd name="connsiteX2" fmla="*/ 38621 w 38125"/>
                  <a:gd name="connsiteY2" fmla="*/ 19093 h 38014"/>
                  <a:gd name="connsiteX3" fmla="*/ 33037 w 38125"/>
                  <a:gd name="connsiteY3" fmla="*/ 5653 h 38014"/>
                  <a:gd name="connsiteX4" fmla="*/ 19558 w 38125"/>
                  <a:gd name="connsiteY4" fmla="*/ 86 h 38014"/>
                  <a:gd name="connsiteX5" fmla="*/ 6078 w 38125"/>
                  <a:gd name="connsiteY5" fmla="*/ 5653 h 38014"/>
                  <a:gd name="connsiteX6" fmla="*/ 495 w 38125"/>
                  <a:gd name="connsiteY6" fmla="*/ 19093 h 38014"/>
                  <a:gd name="connsiteX7" fmla="*/ 6078 w 38125"/>
                  <a:gd name="connsiteY7" fmla="*/ 32534 h 38014"/>
                  <a:gd name="connsiteX8" fmla="*/ 19558 w 38125"/>
                  <a:gd name="connsiteY8" fmla="*/ 3810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8" y="38101"/>
                    </a:moveTo>
                    <a:cubicBezTo>
                      <a:pt x="24613" y="38101"/>
                      <a:pt x="29462" y="36098"/>
                      <a:pt x="33037" y="32534"/>
                    </a:cubicBezTo>
                    <a:cubicBezTo>
                      <a:pt x="36612" y="28969"/>
                      <a:pt x="38621" y="24134"/>
                      <a:pt x="38621" y="19093"/>
                    </a:cubicBezTo>
                    <a:cubicBezTo>
                      <a:pt x="38621" y="14052"/>
                      <a:pt x="36612" y="9217"/>
                      <a:pt x="33037" y="5653"/>
                    </a:cubicBezTo>
                    <a:cubicBezTo>
                      <a:pt x="29462" y="2089"/>
                      <a:pt x="24613" y="86"/>
                      <a:pt x="19558" y="86"/>
                    </a:cubicBezTo>
                    <a:cubicBezTo>
                      <a:pt x="14502" y="86"/>
                      <a:pt x="9653" y="2089"/>
                      <a:pt x="6078" y="5653"/>
                    </a:cubicBezTo>
                    <a:cubicBezTo>
                      <a:pt x="2504" y="9217"/>
                      <a:pt x="495" y="14052"/>
                      <a:pt x="495" y="19093"/>
                    </a:cubicBezTo>
                    <a:cubicBezTo>
                      <a:pt x="495" y="24134"/>
                      <a:pt x="2504" y="28969"/>
                      <a:pt x="6078" y="32534"/>
                    </a:cubicBezTo>
                    <a:cubicBezTo>
                      <a:pt x="9653" y="36098"/>
                      <a:pt x="14502" y="38101"/>
                      <a:pt x="19558" y="38101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38" name="Freeform: Shape 537">
                <a:extLst>
                  <a:ext uri="{FF2B5EF4-FFF2-40B4-BE49-F238E27FC236}">
                    <a16:creationId xmlns:a16="http://schemas.microsoft.com/office/drawing/2014/main" id="{58B862C2-F952-E95D-5342-074BB0BB0B92}"/>
                  </a:ext>
                </a:extLst>
              </p:cNvPr>
              <p:cNvSpPr/>
              <p:nvPr/>
            </p:nvSpPr>
            <p:spPr>
              <a:xfrm>
                <a:off x="7631075" y="2993050"/>
                <a:ext cx="38125" cy="38014"/>
              </a:xfrm>
              <a:custGeom>
                <a:avLst/>
                <a:gdLst>
                  <a:gd name="connsiteX0" fmla="*/ 19558 w 38125"/>
                  <a:gd name="connsiteY0" fmla="*/ 38105 h 38014"/>
                  <a:gd name="connsiteX1" fmla="*/ 33037 w 38125"/>
                  <a:gd name="connsiteY1" fmla="*/ 32538 h 38014"/>
                  <a:gd name="connsiteX2" fmla="*/ 38620 w 38125"/>
                  <a:gd name="connsiteY2" fmla="*/ 19097 h 38014"/>
                  <a:gd name="connsiteX3" fmla="*/ 33037 w 38125"/>
                  <a:gd name="connsiteY3" fmla="*/ 5657 h 38014"/>
                  <a:gd name="connsiteX4" fmla="*/ 19558 w 38125"/>
                  <a:gd name="connsiteY4" fmla="*/ 90 h 38014"/>
                  <a:gd name="connsiteX5" fmla="*/ 6078 w 38125"/>
                  <a:gd name="connsiteY5" fmla="*/ 5657 h 38014"/>
                  <a:gd name="connsiteX6" fmla="*/ 495 w 38125"/>
                  <a:gd name="connsiteY6" fmla="*/ 19097 h 38014"/>
                  <a:gd name="connsiteX7" fmla="*/ 6078 w 38125"/>
                  <a:gd name="connsiteY7" fmla="*/ 32538 h 38014"/>
                  <a:gd name="connsiteX8" fmla="*/ 19558 w 38125"/>
                  <a:gd name="connsiteY8" fmla="*/ 3810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8" y="38105"/>
                    </a:moveTo>
                    <a:cubicBezTo>
                      <a:pt x="24613" y="38105"/>
                      <a:pt x="29462" y="36102"/>
                      <a:pt x="33037" y="32538"/>
                    </a:cubicBezTo>
                    <a:cubicBezTo>
                      <a:pt x="36612" y="28973"/>
                      <a:pt x="38620" y="24138"/>
                      <a:pt x="38620" y="19097"/>
                    </a:cubicBezTo>
                    <a:cubicBezTo>
                      <a:pt x="38620" y="14057"/>
                      <a:pt x="36612" y="9222"/>
                      <a:pt x="33037" y="5657"/>
                    </a:cubicBezTo>
                    <a:cubicBezTo>
                      <a:pt x="29462" y="2093"/>
                      <a:pt x="24613" y="90"/>
                      <a:pt x="19558" y="90"/>
                    </a:cubicBezTo>
                    <a:cubicBezTo>
                      <a:pt x="14502" y="90"/>
                      <a:pt x="9653" y="2093"/>
                      <a:pt x="6078" y="5657"/>
                    </a:cubicBezTo>
                    <a:cubicBezTo>
                      <a:pt x="2503" y="9222"/>
                      <a:pt x="495" y="14057"/>
                      <a:pt x="495" y="19097"/>
                    </a:cubicBezTo>
                    <a:cubicBezTo>
                      <a:pt x="495" y="24138"/>
                      <a:pt x="2503" y="28973"/>
                      <a:pt x="6078" y="32538"/>
                    </a:cubicBezTo>
                    <a:cubicBezTo>
                      <a:pt x="9653" y="36102"/>
                      <a:pt x="14502" y="38105"/>
                      <a:pt x="19558" y="38105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39" name="Freeform: Shape 538">
                <a:extLst>
                  <a:ext uri="{FF2B5EF4-FFF2-40B4-BE49-F238E27FC236}">
                    <a16:creationId xmlns:a16="http://schemas.microsoft.com/office/drawing/2014/main" id="{39AF0B1D-C24C-741B-7745-AD06C11B68B6}"/>
                  </a:ext>
                </a:extLst>
              </p:cNvPr>
              <p:cNvSpPr/>
              <p:nvPr/>
            </p:nvSpPr>
            <p:spPr>
              <a:xfrm>
                <a:off x="7651980" y="3045567"/>
                <a:ext cx="38125" cy="38014"/>
              </a:xfrm>
              <a:custGeom>
                <a:avLst/>
                <a:gdLst>
                  <a:gd name="connsiteX0" fmla="*/ 19559 w 38125"/>
                  <a:gd name="connsiteY0" fmla="*/ 38109 h 38014"/>
                  <a:gd name="connsiteX1" fmla="*/ 33039 w 38125"/>
                  <a:gd name="connsiteY1" fmla="*/ 32542 h 38014"/>
                  <a:gd name="connsiteX2" fmla="*/ 38622 w 38125"/>
                  <a:gd name="connsiteY2" fmla="*/ 19102 h 38014"/>
                  <a:gd name="connsiteX3" fmla="*/ 33039 w 38125"/>
                  <a:gd name="connsiteY3" fmla="*/ 5661 h 38014"/>
                  <a:gd name="connsiteX4" fmla="*/ 19559 w 38125"/>
                  <a:gd name="connsiteY4" fmla="*/ 94 h 38014"/>
                  <a:gd name="connsiteX5" fmla="*/ 6080 w 38125"/>
                  <a:gd name="connsiteY5" fmla="*/ 5661 h 38014"/>
                  <a:gd name="connsiteX6" fmla="*/ 496 w 38125"/>
                  <a:gd name="connsiteY6" fmla="*/ 19102 h 38014"/>
                  <a:gd name="connsiteX7" fmla="*/ 6080 w 38125"/>
                  <a:gd name="connsiteY7" fmla="*/ 32542 h 38014"/>
                  <a:gd name="connsiteX8" fmla="*/ 19559 w 38125"/>
                  <a:gd name="connsiteY8" fmla="*/ 3810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9" y="38109"/>
                    </a:moveTo>
                    <a:cubicBezTo>
                      <a:pt x="24615" y="38109"/>
                      <a:pt x="29464" y="36106"/>
                      <a:pt x="33039" y="32542"/>
                    </a:cubicBezTo>
                    <a:cubicBezTo>
                      <a:pt x="36613" y="28977"/>
                      <a:pt x="38622" y="24142"/>
                      <a:pt x="38622" y="19102"/>
                    </a:cubicBezTo>
                    <a:cubicBezTo>
                      <a:pt x="38622" y="14061"/>
                      <a:pt x="36613" y="9226"/>
                      <a:pt x="33039" y="5661"/>
                    </a:cubicBezTo>
                    <a:cubicBezTo>
                      <a:pt x="29464" y="2097"/>
                      <a:pt x="24615" y="94"/>
                      <a:pt x="19559" y="94"/>
                    </a:cubicBezTo>
                    <a:cubicBezTo>
                      <a:pt x="14504" y="94"/>
                      <a:pt x="9655" y="2097"/>
                      <a:pt x="6080" y="5661"/>
                    </a:cubicBezTo>
                    <a:cubicBezTo>
                      <a:pt x="2505" y="9226"/>
                      <a:pt x="496" y="14061"/>
                      <a:pt x="496" y="19102"/>
                    </a:cubicBezTo>
                    <a:cubicBezTo>
                      <a:pt x="496" y="24142"/>
                      <a:pt x="2505" y="28977"/>
                      <a:pt x="6080" y="32542"/>
                    </a:cubicBezTo>
                    <a:cubicBezTo>
                      <a:pt x="9655" y="36106"/>
                      <a:pt x="14504" y="38109"/>
                      <a:pt x="19559" y="38109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40" name="Freeform: Shape 539">
                <a:extLst>
                  <a:ext uri="{FF2B5EF4-FFF2-40B4-BE49-F238E27FC236}">
                    <a16:creationId xmlns:a16="http://schemas.microsoft.com/office/drawing/2014/main" id="{DCFE342F-680C-83C5-D425-2642312C6DE9}"/>
                  </a:ext>
                </a:extLst>
              </p:cNvPr>
              <p:cNvSpPr/>
              <p:nvPr/>
            </p:nvSpPr>
            <p:spPr>
              <a:xfrm>
                <a:off x="7775482" y="3269518"/>
                <a:ext cx="38125" cy="38014"/>
              </a:xfrm>
              <a:custGeom>
                <a:avLst/>
                <a:gdLst>
                  <a:gd name="connsiteX0" fmla="*/ 19569 w 38125"/>
                  <a:gd name="connsiteY0" fmla="*/ 38127 h 38014"/>
                  <a:gd name="connsiteX1" fmla="*/ 33048 w 38125"/>
                  <a:gd name="connsiteY1" fmla="*/ 32560 h 38014"/>
                  <a:gd name="connsiteX2" fmla="*/ 38632 w 38125"/>
                  <a:gd name="connsiteY2" fmla="*/ 19119 h 38014"/>
                  <a:gd name="connsiteX3" fmla="*/ 33048 w 38125"/>
                  <a:gd name="connsiteY3" fmla="*/ 5679 h 38014"/>
                  <a:gd name="connsiteX4" fmla="*/ 19569 w 38125"/>
                  <a:gd name="connsiteY4" fmla="*/ 112 h 38014"/>
                  <a:gd name="connsiteX5" fmla="*/ 6090 w 38125"/>
                  <a:gd name="connsiteY5" fmla="*/ 5679 h 38014"/>
                  <a:gd name="connsiteX6" fmla="*/ 506 w 38125"/>
                  <a:gd name="connsiteY6" fmla="*/ 19119 h 38014"/>
                  <a:gd name="connsiteX7" fmla="*/ 6090 w 38125"/>
                  <a:gd name="connsiteY7" fmla="*/ 32560 h 38014"/>
                  <a:gd name="connsiteX8" fmla="*/ 19569 w 38125"/>
                  <a:gd name="connsiteY8" fmla="*/ 3812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9" y="38127"/>
                    </a:moveTo>
                    <a:cubicBezTo>
                      <a:pt x="24624" y="38127"/>
                      <a:pt x="29474" y="36124"/>
                      <a:pt x="33048" y="32560"/>
                    </a:cubicBezTo>
                    <a:cubicBezTo>
                      <a:pt x="36623" y="28995"/>
                      <a:pt x="38632" y="24160"/>
                      <a:pt x="38632" y="19119"/>
                    </a:cubicBezTo>
                    <a:cubicBezTo>
                      <a:pt x="38632" y="14078"/>
                      <a:pt x="36623" y="9243"/>
                      <a:pt x="33048" y="5679"/>
                    </a:cubicBezTo>
                    <a:cubicBezTo>
                      <a:pt x="29474" y="2115"/>
                      <a:pt x="24624" y="112"/>
                      <a:pt x="19569" y="112"/>
                    </a:cubicBezTo>
                    <a:cubicBezTo>
                      <a:pt x="14513" y="112"/>
                      <a:pt x="9664" y="2115"/>
                      <a:pt x="6090" y="5679"/>
                    </a:cubicBezTo>
                    <a:cubicBezTo>
                      <a:pt x="2515" y="9243"/>
                      <a:pt x="506" y="14078"/>
                      <a:pt x="506" y="19119"/>
                    </a:cubicBezTo>
                    <a:cubicBezTo>
                      <a:pt x="506" y="24160"/>
                      <a:pt x="2515" y="28995"/>
                      <a:pt x="6090" y="32560"/>
                    </a:cubicBezTo>
                    <a:cubicBezTo>
                      <a:pt x="9664" y="36124"/>
                      <a:pt x="14513" y="38127"/>
                      <a:pt x="19569" y="38127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41" name="Freeform: Shape 540">
                <a:extLst>
                  <a:ext uri="{FF2B5EF4-FFF2-40B4-BE49-F238E27FC236}">
                    <a16:creationId xmlns:a16="http://schemas.microsoft.com/office/drawing/2014/main" id="{01181C12-1589-74BB-C9DA-E99A2B366CEC}"/>
                  </a:ext>
                </a:extLst>
              </p:cNvPr>
              <p:cNvSpPr/>
              <p:nvPr/>
            </p:nvSpPr>
            <p:spPr>
              <a:xfrm>
                <a:off x="8105802" y="3648983"/>
                <a:ext cx="38125" cy="38014"/>
              </a:xfrm>
              <a:custGeom>
                <a:avLst/>
                <a:gdLst>
                  <a:gd name="connsiteX0" fmla="*/ 19595 w 38125"/>
                  <a:gd name="connsiteY0" fmla="*/ 38157 h 38014"/>
                  <a:gd name="connsiteX1" fmla="*/ 33074 w 38125"/>
                  <a:gd name="connsiteY1" fmla="*/ 32589 h 38014"/>
                  <a:gd name="connsiteX2" fmla="*/ 38658 w 38125"/>
                  <a:gd name="connsiteY2" fmla="*/ 19149 h 38014"/>
                  <a:gd name="connsiteX3" fmla="*/ 33074 w 38125"/>
                  <a:gd name="connsiteY3" fmla="*/ 5709 h 38014"/>
                  <a:gd name="connsiteX4" fmla="*/ 19595 w 38125"/>
                  <a:gd name="connsiteY4" fmla="*/ 142 h 38014"/>
                  <a:gd name="connsiteX5" fmla="*/ 6116 w 38125"/>
                  <a:gd name="connsiteY5" fmla="*/ 5709 h 38014"/>
                  <a:gd name="connsiteX6" fmla="*/ 532 w 38125"/>
                  <a:gd name="connsiteY6" fmla="*/ 19149 h 38014"/>
                  <a:gd name="connsiteX7" fmla="*/ 6116 w 38125"/>
                  <a:gd name="connsiteY7" fmla="*/ 32589 h 38014"/>
                  <a:gd name="connsiteX8" fmla="*/ 19595 w 38125"/>
                  <a:gd name="connsiteY8" fmla="*/ 3815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5" y="38157"/>
                    </a:moveTo>
                    <a:cubicBezTo>
                      <a:pt x="24650" y="38157"/>
                      <a:pt x="29500" y="36154"/>
                      <a:pt x="33074" y="32589"/>
                    </a:cubicBezTo>
                    <a:cubicBezTo>
                      <a:pt x="36649" y="29025"/>
                      <a:pt x="38658" y="24190"/>
                      <a:pt x="38658" y="19149"/>
                    </a:cubicBezTo>
                    <a:cubicBezTo>
                      <a:pt x="38658" y="14108"/>
                      <a:pt x="36649" y="9273"/>
                      <a:pt x="33074" y="5709"/>
                    </a:cubicBezTo>
                    <a:cubicBezTo>
                      <a:pt x="29500" y="2144"/>
                      <a:pt x="24650" y="142"/>
                      <a:pt x="19595" y="142"/>
                    </a:cubicBezTo>
                    <a:cubicBezTo>
                      <a:pt x="14539" y="142"/>
                      <a:pt x="9690" y="2144"/>
                      <a:pt x="6116" y="5709"/>
                    </a:cubicBezTo>
                    <a:cubicBezTo>
                      <a:pt x="2541" y="9273"/>
                      <a:pt x="532" y="14108"/>
                      <a:pt x="532" y="19149"/>
                    </a:cubicBezTo>
                    <a:cubicBezTo>
                      <a:pt x="532" y="24190"/>
                      <a:pt x="2541" y="29025"/>
                      <a:pt x="6116" y="32589"/>
                    </a:cubicBezTo>
                    <a:cubicBezTo>
                      <a:pt x="9690" y="36154"/>
                      <a:pt x="14539" y="38157"/>
                      <a:pt x="19595" y="38157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42" name="Freeform: Shape 541">
                <a:extLst>
                  <a:ext uri="{FF2B5EF4-FFF2-40B4-BE49-F238E27FC236}">
                    <a16:creationId xmlns:a16="http://schemas.microsoft.com/office/drawing/2014/main" id="{7BB24541-1F8B-3A4C-8BFF-44710FC3CB9A}"/>
                  </a:ext>
                </a:extLst>
              </p:cNvPr>
              <p:cNvSpPr/>
              <p:nvPr/>
            </p:nvSpPr>
            <p:spPr>
              <a:xfrm>
                <a:off x="8321109" y="3952697"/>
                <a:ext cx="38125" cy="38014"/>
              </a:xfrm>
              <a:custGeom>
                <a:avLst/>
                <a:gdLst>
                  <a:gd name="connsiteX0" fmla="*/ 19612 w 38125"/>
                  <a:gd name="connsiteY0" fmla="*/ 38181 h 38014"/>
                  <a:gd name="connsiteX1" fmla="*/ 33091 w 38125"/>
                  <a:gd name="connsiteY1" fmla="*/ 32613 h 38014"/>
                  <a:gd name="connsiteX2" fmla="*/ 38675 w 38125"/>
                  <a:gd name="connsiteY2" fmla="*/ 19173 h 38014"/>
                  <a:gd name="connsiteX3" fmla="*/ 33091 w 38125"/>
                  <a:gd name="connsiteY3" fmla="*/ 5733 h 38014"/>
                  <a:gd name="connsiteX4" fmla="*/ 19612 w 38125"/>
                  <a:gd name="connsiteY4" fmla="*/ 166 h 38014"/>
                  <a:gd name="connsiteX5" fmla="*/ 6132 w 38125"/>
                  <a:gd name="connsiteY5" fmla="*/ 5733 h 38014"/>
                  <a:gd name="connsiteX6" fmla="*/ 549 w 38125"/>
                  <a:gd name="connsiteY6" fmla="*/ 19173 h 38014"/>
                  <a:gd name="connsiteX7" fmla="*/ 6132 w 38125"/>
                  <a:gd name="connsiteY7" fmla="*/ 32613 h 38014"/>
                  <a:gd name="connsiteX8" fmla="*/ 19612 w 38125"/>
                  <a:gd name="connsiteY8" fmla="*/ 3818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12" y="38181"/>
                    </a:moveTo>
                    <a:cubicBezTo>
                      <a:pt x="24667" y="38181"/>
                      <a:pt x="29517" y="36178"/>
                      <a:pt x="33091" y="32613"/>
                    </a:cubicBezTo>
                    <a:cubicBezTo>
                      <a:pt x="36666" y="29049"/>
                      <a:pt x="38675" y="24214"/>
                      <a:pt x="38675" y="19173"/>
                    </a:cubicBezTo>
                    <a:cubicBezTo>
                      <a:pt x="38675" y="14132"/>
                      <a:pt x="36666" y="9297"/>
                      <a:pt x="33091" y="5733"/>
                    </a:cubicBezTo>
                    <a:cubicBezTo>
                      <a:pt x="29517" y="2168"/>
                      <a:pt x="24667" y="166"/>
                      <a:pt x="19612" y="166"/>
                    </a:cubicBezTo>
                    <a:cubicBezTo>
                      <a:pt x="14556" y="166"/>
                      <a:pt x="9707" y="2168"/>
                      <a:pt x="6132" y="5733"/>
                    </a:cubicBezTo>
                    <a:cubicBezTo>
                      <a:pt x="2558" y="9297"/>
                      <a:pt x="549" y="14132"/>
                      <a:pt x="549" y="19173"/>
                    </a:cubicBezTo>
                    <a:cubicBezTo>
                      <a:pt x="549" y="24214"/>
                      <a:pt x="2558" y="29049"/>
                      <a:pt x="6132" y="32613"/>
                    </a:cubicBezTo>
                    <a:cubicBezTo>
                      <a:pt x="9707" y="36178"/>
                      <a:pt x="14556" y="38181"/>
                      <a:pt x="19612" y="38181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43" name="Freeform: Shape 542">
                <a:extLst>
                  <a:ext uri="{FF2B5EF4-FFF2-40B4-BE49-F238E27FC236}">
                    <a16:creationId xmlns:a16="http://schemas.microsoft.com/office/drawing/2014/main" id="{9ADFBCFB-2CE0-648F-4C1A-2BFD404DBA45}"/>
                  </a:ext>
                </a:extLst>
              </p:cNvPr>
              <p:cNvSpPr/>
              <p:nvPr/>
            </p:nvSpPr>
            <p:spPr>
              <a:xfrm>
                <a:off x="7663914" y="2726814"/>
                <a:ext cx="38125" cy="38014"/>
              </a:xfrm>
              <a:custGeom>
                <a:avLst/>
                <a:gdLst>
                  <a:gd name="connsiteX0" fmla="*/ 19560 w 38125"/>
                  <a:gd name="connsiteY0" fmla="*/ 38084 h 38014"/>
                  <a:gd name="connsiteX1" fmla="*/ 33040 w 38125"/>
                  <a:gd name="connsiteY1" fmla="*/ 32517 h 38014"/>
                  <a:gd name="connsiteX2" fmla="*/ 38623 w 38125"/>
                  <a:gd name="connsiteY2" fmla="*/ 19076 h 38014"/>
                  <a:gd name="connsiteX3" fmla="*/ 33040 w 38125"/>
                  <a:gd name="connsiteY3" fmla="*/ 5636 h 38014"/>
                  <a:gd name="connsiteX4" fmla="*/ 19560 w 38125"/>
                  <a:gd name="connsiteY4" fmla="*/ 69 h 38014"/>
                  <a:gd name="connsiteX5" fmla="*/ 6081 w 38125"/>
                  <a:gd name="connsiteY5" fmla="*/ 5636 h 38014"/>
                  <a:gd name="connsiteX6" fmla="*/ 497 w 38125"/>
                  <a:gd name="connsiteY6" fmla="*/ 19076 h 38014"/>
                  <a:gd name="connsiteX7" fmla="*/ 6081 w 38125"/>
                  <a:gd name="connsiteY7" fmla="*/ 32517 h 38014"/>
                  <a:gd name="connsiteX8" fmla="*/ 19560 w 38125"/>
                  <a:gd name="connsiteY8" fmla="*/ 3808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0" y="38084"/>
                    </a:moveTo>
                    <a:cubicBezTo>
                      <a:pt x="24616" y="38084"/>
                      <a:pt x="29465" y="36081"/>
                      <a:pt x="33040" y="32517"/>
                    </a:cubicBezTo>
                    <a:cubicBezTo>
                      <a:pt x="36614" y="28952"/>
                      <a:pt x="38623" y="24117"/>
                      <a:pt x="38623" y="19076"/>
                    </a:cubicBezTo>
                    <a:cubicBezTo>
                      <a:pt x="38623" y="14036"/>
                      <a:pt x="36614" y="9200"/>
                      <a:pt x="33040" y="5636"/>
                    </a:cubicBezTo>
                    <a:cubicBezTo>
                      <a:pt x="29465" y="2072"/>
                      <a:pt x="24616" y="69"/>
                      <a:pt x="19560" y="69"/>
                    </a:cubicBezTo>
                    <a:cubicBezTo>
                      <a:pt x="14505" y="69"/>
                      <a:pt x="9656" y="2072"/>
                      <a:pt x="6081" y="5636"/>
                    </a:cubicBezTo>
                    <a:cubicBezTo>
                      <a:pt x="2506" y="9200"/>
                      <a:pt x="497" y="14036"/>
                      <a:pt x="497" y="19076"/>
                    </a:cubicBezTo>
                    <a:cubicBezTo>
                      <a:pt x="497" y="24117"/>
                      <a:pt x="2506" y="28952"/>
                      <a:pt x="6081" y="32517"/>
                    </a:cubicBezTo>
                    <a:cubicBezTo>
                      <a:pt x="9656" y="36081"/>
                      <a:pt x="14505" y="38084"/>
                      <a:pt x="19560" y="38084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44" name="Freeform: Shape 543">
                <a:extLst>
                  <a:ext uri="{FF2B5EF4-FFF2-40B4-BE49-F238E27FC236}">
                    <a16:creationId xmlns:a16="http://schemas.microsoft.com/office/drawing/2014/main" id="{C0A8932B-D631-5FFC-1E66-75F14B35FC56}"/>
                  </a:ext>
                </a:extLst>
              </p:cNvPr>
              <p:cNvSpPr/>
              <p:nvPr/>
            </p:nvSpPr>
            <p:spPr>
              <a:xfrm>
                <a:off x="7648816" y="2585659"/>
                <a:ext cx="38125" cy="38014"/>
              </a:xfrm>
              <a:custGeom>
                <a:avLst/>
                <a:gdLst>
                  <a:gd name="connsiteX0" fmla="*/ 19559 w 38125"/>
                  <a:gd name="connsiteY0" fmla="*/ 38073 h 38014"/>
                  <a:gd name="connsiteX1" fmla="*/ 33038 w 38125"/>
                  <a:gd name="connsiteY1" fmla="*/ 32506 h 38014"/>
                  <a:gd name="connsiteX2" fmla="*/ 38622 w 38125"/>
                  <a:gd name="connsiteY2" fmla="*/ 19065 h 38014"/>
                  <a:gd name="connsiteX3" fmla="*/ 33038 w 38125"/>
                  <a:gd name="connsiteY3" fmla="*/ 5625 h 38014"/>
                  <a:gd name="connsiteX4" fmla="*/ 19559 w 38125"/>
                  <a:gd name="connsiteY4" fmla="*/ 58 h 38014"/>
                  <a:gd name="connsiteX5" fmla="*/ 6080 w 38125"/>
                  <a:gd name="connsiteY5" fmla="*/ 5625 h 38014"/>
                  <a:gd name="connsiteX6" fmla="*/ 496 w 38125"/>
                  <a:gd name="connsiteY6" fmla="*/ 19065 h 38014"/>
                  <a:gd name="connsiteX7" fmla="*/ 6080 w 38125"/>
                  <a:gd name="connsiteY7" fmla="*/ 32506 h 38014"/>
                  <a:gd name="connsiteX8" fmla="*/ 19559 w 38125"/>
                  <a:gd name="connsiteY8" fmla="*/ 3807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9" y="38073"/>
                    </a:moveTo>
                    <a:cubicBezTo>
                      <a:pt x="24614" y="38073"/>
                      <a:pt x="29464" y="36070"/>
                      <a:pt x="33038" y="32506"/>
                    </a:cubicBezTo>
                    <a:cubicBezTo>
                      <a:pt x="36613" y="28941"/>
                      <a:pt x="38622" y="24106"/>
                      <a:pt x="38622" y="19065"/>
                    </a:cubicBezTo>
                    <a:cubicBezTo>
                      <a:pt x="38622" y="14024"/>
                      <a:pt x="36613" y="9189"/>
                      <a:pt x="33038" y="5625"/>
                    </a:cubicBezTo>
                    <a:cubicBezTo>
                      <a:pt x="29464" y="2061"/>
                      <a:pt x="24614" y="58"/>
                      <a:pt x="19559" y="58"/>
                    </a:cubicBezTo>
                    <a:cubicBezTo>
                      <a:pt x="14503" y="58"/>
                      <a:pt x="9654" y="2061"/>
                      <a:pt x="6080" y="5625"/>
                    </a:cubicBezTo>
                    <a:cubicBezTo>
                      <a:pt x="2505" y="9189"/>
                      <a:pt x="496" y="14024"/>
                      <a:pt x="496" y="19065"/>
                    </a:cubicBezTo>
                    <a:cubicBezTo>
                      <a:pt x="496" y="24106"/>
                      <a:pt x="2505" y="28941"/>
                      <a:pt x="6080" y="32506"/>
                    </a:cubicBezTo>
                    <a:cubicBezTo>
                      <a:pt x="9654" y="36070"/>
                      <a:pt x="14503" y="38073"/>
                      <a:pt x="19559" y="38073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45" name="Freeform: Shape 544">
                <a:extLst>
                  <a:ext uri="{FF2B5EF4-FFF2-40B4-BE49-F238E27FC236}">
                    <a16:creationId xmlns:a16="http://schemas.microsoft.com/office/drawing/2014/main" id="{FC09982F-8161-8823-48F8-0A314EDD26C1}"/>
                  </a:ext>
                </a:extLst>
              </p:cNvPr>
              <p:cNvSpPr/>
              <p:nvPr/>
            </p:nvSpPr>
            <p:spPr>
              <a:xfrm>
                <a:off x="7663748" y="2568214"/>
                <a:ext cx="38125" cy="38014"/>
              </a:xfrm>
              <a:custGeom>
                <a:avLst/>
                <a:gdLst>
                  <a:gd name="connsiteX0" fmla="*/ 19560 w 38125"/>
                  <a:gd name="connsiteY0" fmla="*/ 38071 h 38014"/>
                  <a:gd name="connsiteX1" fmla="*/ 33040 w 38125"/>
                  <a:gd name="connsiteY1" fmla="*/ 32504 h 38014"/>
                  <a:gd name="connsiteX2" fmla="*/ 38623 w 38125"/>
                  <a:gd name="connsiteY2" fmla="*/ 19064 h 38014"/>
                  <a:gd name="connsiteX3" fmla="*/ 33040 w 38125"/>
                  <a:gd name="connsiteY3" fmla="*/ 5624 h 38014"/>
                  <a:gd name="connsiteX4" fmla="*/ 19560 w 38125"/>
                  <a:gd name="connsiteY4" fmla="*/ 56 h 38014"/>
                  <a:gd name="connsiteX5" fmla="*/ 6081 w 38125"/>
                  <a:gd name="connsiteY5" fmla="*/ 5624 h 38014"/>
                  <a:gd name="connsiteX6" fmla="*/ 497 w 38125"/>
                  <a:gd name="connsiteY6" fmla="*/ 19064 h 38014"/>
                  <a:gd name="connsiteX7" fmla="*/ 6081 w 38125"/>
                  <a:gd name="connsiteY7" fmla="*/ 32504 h 38014"/>
                  <a:gd name="connsiteX8" fmla="*/ 19560 w 38125"/>
                  <a:gd name="connsiteY8" fmla="*/ 3807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0" y="38071"/>
                    </a:moveTo>
                    <a:cubicBezTo>
                      <a:pt x="24616" y="38071"/>
                      <a:pt x="29465" y="36069"/>
                      <a:pt x="33040" y="32504"/>
                    </a:cubicBezTo>
                    <a:cubicBezTo>
                      <a:pt x="36614" y="28940"/>
                      <a:pt x="38623" y="24105"/>
                      <a:pt x="38623" y="19064"/>
                    </a:cubicBezTo>
                    <a:cubicBezTo>
                      <a:pt x="38623" y="14023"/>
                      <a:pt x="36614" y="9188"/>
                      <a:pt x="33040" y="5624"/>
                    </a:cubicBezTo>
                    <a:cubicBezTo>
                      <a:pt x="29465" y="2059"/>
                      <a:pt x="24616" y="56"/>
                      <a:pt x="19560" y="56"/>
                    </a:cubicBezTo>
                    <a:cubicBezTo>
                      <a:pt x="14505" y="56"/>
                      <a:pt x="9656" y="2059"/>
                      <a:pt x="6081" y="5624"/>
                    </a:cubicBezTo>
                    <a:cubicBezTo>
                      <a:pt x="2506" y="9188"/>
                      <a:pt x="497" y="14023"/>
                      <a:pt x="497" y="19064"/>
                    </a:cubicBezTo>
                    <a:cubicBezTo>
                      <a:pt x="497" y="24105"/>
                      <a:pt x="2506" y="28940"/>
                      <a:pt x="6081" y="32504"/>
                    </a:cubicBezTo>
                    <a:cubicBezTo>
                      <a:pt x="9656" y="36069"/>
                      <a:pt x="14505" y="38071"/>
                      <a:pt x="19560" y="38071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46" name="Freeform: Shape 545">
                <a:extLst>
                  <a:ext uri="{FF2B5EF4-FFF2-40B4-BE49-F238E27FC236}">
                    <a16:creationId xmlns:a16="http://schemas.microsoft.com/office/drawing/2014/main" id="{BEFDE799-BBEB-9590-063B-0EF23ECA52EB}"/>
                  </a:ext>
                </a:extLst>
              </p:cNvPr>
              <p:cNvSpPr/>
              <p:nvPr/>
            </p:nvSpPr>
            <p:spPr>
              <a:xfrm>
                <a:off x="7667637" y="2510602"/>
                <a:ext cx="38125" cy="38014"/>
              </a:xfrm>
              <a:custGeom>
                <a:avLst/>
                <a:gdLst>
                  <a:gd name="connsiteX0" fmla="*/ 19560 w 38125"/>
                  <a:gd name="connsiteY0" fmla="*/ 38067 h 38014"/>
                  <a:gd name="connsiteX1" fmla="*/ 33040 w 38125"/>
                  <a:gd name="connsiteY1" fmla="*/ 32500 h 38014"/>
                  <a:gd name="connsiteX2" fmla="*/ 38623 w 38125"/>
                  <a:gd name="connsiteY2" fmla="*/ 19059 h 38014"/>
                  <a:gd name="connsiteX3" fmla="*/ 33040 w 38125"/>
                  <a:gd name="connsiteY3" fmla="*/ 5619 h 38014"/>
                  <a:gd name="connsiteX4" fmla="*/ 19560 w 38125"/>
                  <a:gd name="connsiteY4" fmla="*/ 52 h 38014"/>
                  <a:gd name="connsiteX5" fmla="*/ 6081 w 38125"/>
                  <a:gd name="connsiteY5" fmla="*/ 5619 h 38014"/>
                  <a:gd name="connsiteX6" fmla="*/ 498 w 38125"/>
                  <a:gd name="connsiteY6" fmla="*/ 19059 h 38014"/>
                  <a:gd name="connsiteX7" fmla="*/ 6081 w 38125"/>
                  <a:gd name="connsiteY7" fmla="*/ 32500 h 38014"/>
                  <a:gd name="connsiteX8" fmla="*/ 19560 w 38125"/>
                  <a:gd name="connsiteY8" fmla="*/ 3806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0" y="38067"/>
                    </a:moveTo>
                    <a:cubicBezTo>
                      <a:pt x="24616" y="38067"/>
                      <a:pt x="29465" y="36064"/>
                      <a:pt x="33040" y="32500"/>
                    </a:cubicBezTo>
                    <a:cubicBezTo>
                      <a:pt x="36615" y="28935"/>
                      <a:pt x="38623" y="24100"/>
                      <a:pt x="38623" y="19059"/>
                    </a:cubicBezTo>
                    <a:cubicBezTo>
                      <a:pt x="38623" y="14018"/>
                      <a:pt x="36615" y="9183"/>
                      <a:pt x="33040" y="5619"/>
                    </a:cubicBezTo>
                    <a:cubicBezTo>
                      <a:pt x="29465" y="2055"/>
                      <a:pt x="24616" y="52"/>
                      <a:pt x="19560" y="52"/>
                    </a:cubicBezTo>
                    <a:cubicBezTo>
                      <a:pt x="14505" y="52"/>
                      <a:pt x="9656" y="2055"/>
                      <a:pt x="6081" y="5619"/>
                    </a:cubicBezTo>
                    <a:cubicBezTo>
                      <a:pt x="2506" y="9183"/>
                      <a:pt x="498" y="14018"/>
                      <a:pt x="498" y="19059"/>
                    </a:cubicBezTo>
                    <a:cubicBezTo>
                      <a:pt x="498" y="24100"/>
                      <a:pt x="2506" y="28935"/>
                      <a:pt x="6081" y="32500"/>
                    </a:cubicBezTo>
                    <a:cubicBezTo>
                      <a:pt x="9656" y="36064"/>
                      <a:pt x="14505" y="38067"/>
                      <a:pt x="19560" y="38067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47" name="Freeform: Shape 546">
                <a:extLst>
                  <a:ext uri="{FF2B5EF4-FFF2-40B4-BE49-F238E27FC236}">
                    <a16:creationId xmlns:a16="http://schemas.microsoft.com/office/drawing/2014/main" id="{C2F6C134-324E-73C1-7005-62F4ED4EC56F}"/>
                  </a:ext>
                </a:extLst>
              </p:cNvPr>
              <p:cNvSpPr/>
              <p:nvPr/>
            </p:nvSpPr>
            <p:spPr>
              <a:xfrm>
                <a:off x="7776498" y="2621894"/>
                <a:ext cx="38125" cy="38014"/>
              </a:xfrm>
              <a:custGeom>
                <a:avLst/>
                <a:gdLst>
                  <a:gd name="connsiteX0" fmla="*/ 19569 w 38125"/>
                  <a:gd name="connsiteY0" fmla="*/ 38076 h 38014"/>
                  <a:gd name="connsiteX1" fmla="*/ 33048 w 38125"/>
                  <a:gd name="connsiteY1" fmla="*/ 32508 h 38014"/>
                  <a:gd name="connsiteX2" fmla="*/ 38632 w 38125"/>
                  <a:gd name="connsiteY2" fmla="*/ 19068 h 38014"/>
                  <a:gd name="connsiteX3" fmla="*/ 33048 w 38125"/>
                  <a:gd name="connsiteY3" fmla="*/ 5628 h 38014"/>
                  <a:gd name="connsiteX4" fmla="*/ 19569 w 38125"/>
                  <a:gd name="connsiteY4" fmla="*/ 61 h 38014"/>
                  <a:gd name="connsiteX5" fmla="*/ 6090 w 38125"/>
                  <a:gd name="connsiteY5" fmla="*/ 5628 h 38014"/>
                  <a:gd name="connsiteX6" fmla="*/ 506 w 38125"/>
                  <a:gd name="connsiteY6" fmla="*/ 19068 h 38014"/>
                  <a:gd name="connsiteX7" fmla="*/ 6090 w 38125"/>
                  <a:gd name="connsiteY7" fmla="*/ 32508 h 38014"/>
                  <a:gd name="connsiteX8" fmla="*/ 19569 w 38125"/>
                  <a:gd name="connsiteY8" fmla="*/ 3807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9" y="38076"/>
                    </a:moveTo>
                    <a:cubicBezTo>
                      <a:pt x="24625" y="38076"/>
                      <a:pt x="29474" y="36073"/>
                      <a:pt x="33048" y="32508"/>
                    </a:cubicBezTo>
                    <a:cubicBezTo>
                      <a:pt x="36623" y="28944"/>
                      <a:pt x="38632" y="24109"/>
                      <a:pt x="38632" y="19068"/>
                    </a:cubicBezTo>
                    <a:cubicBezTo>
                      <a:pt x="38632" y="14027"/>
                      <a:pt x="36623" y="9192"/>
                      <a:pt x="33048" y="5628"/>
                    </a:cubicBezTo>
                    <a:cubicBezTo>
                      <a:pt x="29474" y="2063"/>
                      <a:pt x="24625" y="61"/>
                      <a:pt x="19569" y="61"/>
                    </a:cubicBezTo>
                    <a:cubicBezTo>
                      <a:pt x="14514" y="61"/>
                      <a:pt x="9664" y="2063"/>
                      <a:pt x="6090" y="5628"/>
                    </a:cubicBezTo>
                    <a:cubicBezTo>
                      <a:pt x="2515" y="9192"/>
                      <a:pt x="506" y="14027"/>
                      <a:pt x="506" y="19068"/>
                    </a:cubicBezTo>
                    <a:cubicBezTo>
                      <a:pt x="506" y="24109"/>
                      <a:pt x="2515" y="28944"/>
                      <a:pt x="6090" y="32508"/>
                    </a:cubicBezTo>
                    <a:cubicBezTo>
                      <a:pt x="9664" y="36073"/>
                      <a:pt x="14514" y="38076"/>
                      <a:pt x="19569" y="38076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48" name="Freeform: Shape 547">
                <a:extLst>
                  <a:ext uri="{FF2B5EF4-FFF2-40B4-BE49-F238E27FC236}">
                    <a16:creationId xmlns:a16="http://schemas.microsoft.com/office/drawing/2014/main" id="{D3BD2584-AB44-C280-052E-47CAB5F6FBA9}"/>
                  </a:ext>
                </a:extLst>
              </p:cNvPr>
              <p:cNvSpPr/>
              <p:nvPr/>
            </p:nvSpPr>
            <p:spPr>
              <a:xfrm>
                <a:off x="7739212" y="2580293"/>
                <a:ext cx="38125" cy="38014"/>
              </a:xfrm>
              <a:custGeom>
                <a:avLst/>
                <a:gdLst>
                  <a:gd name="connsiteX0" fmla="*/ 19566 w 38125"/>
                  <a:gd name="connsiteY0" fmla="*/ 38072 h 38014"/>
                  <a:gd name="connsiteX1" fmla="*/ 33046 w 38125"/>
                  <a:gd name="connsiteY1" fmla="*/ 32505 h 38014"/>
                  <a:gd name="connsiteX2" fmla="*/ 38629 w 38125"/>
                  <a:gd name="connsiteY2" fmla="*/ 19065 h 38014"/>
                  <a:gd name="connsiteX3" fmla="*/ 33046 w 38125"/>
                  <a:gd name="connsiteY3" fmla="*/ 5625 h 38014"/>
                  <a:gd name="connsiteX4" fmla="*/ 19566 w 38125"/>
                  <a:gd name="connsiteY4" fmla="*/ 57 h 38014"/>
                  <a:gd name="connsiteX5" fmla="*/ 6087 w 38125"/>
                  <a:gd name="connsiteY5" fmla="*/ 5625 h 38014"/>
                  <a:gd name="connsiteX6" fmla="*/ 503 w 38125"/>
                  <a:gd name="connsiteY6" fmla="*/ 19065 h 38014"/>
                  <a:gd name="connsiteX7" fmla="*/ 6087 w 38125"/>
                  <a:gd name="connsiteY7" fmla="*/ 32505 h 38014"/>
                  <a:gd name="connsiteX8" fmla="*/ 19566 w 38125"/>
                  <a:gd name="connsiteY8" fmla="*/ 3807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6" y="38072"/>
                    </a:moveTo>
                    <a:cubicBezTo>
                      <a:pt x="24622" y="38072"/>
                      <a:pt x="29471" y="36070"/>
                      <a:pt x="33046" y="32505"/>
                    </a:cubicBezTo>
                    <a:cubicBezTo>
                      <a:pt x="36620" y="28941"/>
                      <a:pt x="38629" y="24106"/>
                      <a:pt x="38629" y="19065"/>
                    </a:cubicBezTo>
                    <a:cubicBezTo>
                      <a:pt x="38629" y="14024"/>
                      <a:pt x="36620" y="9189"/>
                      <a:pt x="33046" y="5625"/>
                    </a:cubicBezTo>
                    <a:cubicBezTo>
                      <a:pt x="29471" y="2060"/>
                      <a:pt x="24622" y="57"/>
                      <a:pt x="19566" y="57"/>
                    </a:cubicBezTo>
                    <a:cubicBezTo>
                      <a:pt x="14511" y="57"/>
                      <a:pt x="9661" y="2060"/>
                      <a:pt x="6087" y="5625"/>
                    </a:cubicBezTo>
                    <a:cubicBezTo>
                      <a:pt x="2512" y="9189"/>
                      <a:pt x="503" y="14024"/>
                      <a:pt x="503" y="19065"/>
                    </a:cubicBezTo>
                    <a:cubicBezTo>
                      <a:pt x="503" y="24106"/>
                      <a:pt x="2512" y="28941"/>
                      <a:pt x="6087" y="32505"/>
                    </a:cubicBezTo>
                    <a:cubicBezTo>
                      <a:pt x="9661" y="36070"/>
                      <a:pt x="14511" y="38072"/>
                      <a:pt x="19566" y="38072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49" name="Freeform: Shape 548">
                <a:extLst>
                  <a:ext uri="{FF2B5EF4-FFF2-40B4-BE49-F238E27FC236}">
                    <a16:creationId xmlns:a16="http://schemas.microsoft.com/office/drawing/2014/main" id="{67938FC5-5408-0DF4-E99B-556293E63B65}"/>
                  </a:ext>
                </a:extLst>
              </p:cNvPr>
              <p:cNvSpPr/>
              <p:nvPr/>
            </p:nvSpPr>
            <p:spPr>
              <a:xfrm>
                <a:off x="7718230" y="2496277"/>
                <a:ext cx="38125" cy="38014"/>
              </a:xfrm>
              <a:custGeom>
                <a:avLst/>
                <a:gdLst>
                  <a:gd name="connsiteX0" fmla="*/ 19564 w 38125"/>
                  <a:gd name="connsiteY0" fmla="*/ 38066 h 38014"/>
                  <a:gd name="connsiteX1" fmla="*/ 33044 w 38125"/>
                  <a:gd name="connsiteY1" fmla="*/ 32499 h 38014"/>
                  <a:gd name="connsiteX2" fmla="*/ 38627 w 38125"/>
                  <a:gd name="connsiteY2" fmla="*/ 19058 h 38014"/>
                  <a:gd name="connsiteX3" fmla="*/ 33044 w 38125"/>
                  <a:gd name="connsiteY3" fmla="*/ 5618 h 38014"/>
                  <a:gd name="connsiteX4" fmla="*/ 19564 w 38125"/>
                  <a:gd name="connsiteY4" fmla="*/ 51 h 38014"/>
                  <a:gd name="connsiteX5" fmla="*/ 6085 w 38125"/>
                  <a:gd name="connsiteY5" fmla="*/ 5618 h 38014"/>
                  <a:gd name="connsiteX6" fmla="*/ 502 w 38125"/>
                  <a:gd name="connsiteY6" fmla="*/ 19058 h 38014"/>
                  <a:gd name="connsiteX7" fmla="*/ 6085 w 38125"/>
                  <a:gd name="connsiteY7" fmla="*/ 32499 h 38014"/>
                  <a:gd name="connsiteX8" fmla="*/ 19564 w 38125"/>
                  <a:gd name="connsiteY8" fmla="*/ 3806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4" y="38066"/>
                    </a:moveTo>
                    <a:cubicBezTo>
                      <a:pt x="24620" y="38066"/>
                      <a:pt x="29469" y="36063"/>
                      <a:pt x="33044" y="32499"/>
                    </a:cubicBezTo>
                    <a:cubicBezTo>
                      <a:pt x="36619" y="28934"/>
                      <a:pt x="38627" y="24099"/>
                      <a:pt x="38627" y="19058"/>
                    </a:cubicBezTo>
                    <a:cubicBezTo>
                      <a:pt x="38627" y="14017"/>
                      <a:pt x="36619" y="9182"/>
                      <a:pt x="33044" y="5618"/>
                    </a:cubicBezTo>
                    <a:cubicBezTo>
                      <a:pt x="29469" y="2053"/>
                      <a:pt x="24620" y="51"/>
                      <a:pt x="19564" y="51"/>
                    </a:cubicBezTo>
                    <a:cubicBezTo>
                      <a:pt x="14509" y="51"/>
                      <a:pt x="9660" y="2053"/>
                      <a:pt x="6085" y="5618"/>
                    </a:cubicBezTo>
                    <a:cubicBezTo>
                      <a:pt x="2510" y="9182"/>
                      <a:pt x="502" y="14017"/>
                      <a:pt x="502" y="19058"/>
                    </a:cubicBezTo>
                    <a:cubicBezTo>
                      <a:pt x="502" y="24099"/>
                      <a:pt x="2510" y="28934"/>
                      <a:pt x="6085" y="32499"/>
                    </a:cubicBezTo>
                    <a:cubicBezTo>
                      <a:pt x="9660" y="36063"/>
                      <a:pt x="14509" y="38066"/>
                      <a:pt x="19564" y="38066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50" name="Freeform: Shape 549">
                <a:extLst>
                  <a:ext uri="{FF2B5EF4-FFF2-40B4-BE49-F238E27FC236}">
                    <a16:creationId xmlns:a16="http://schemas.microsoft.com/office/drawing/2014/main" id="{F5681A18-48D8-60E0-9A73-8E61E57602E4}"/>
                  </a:ext>
                </a:extLst>
              </p:cNvPr>
              <p:cNvSpPr/>
              <p:nvPr/>
            </p:nvSpPr>
            <p:spPr>
              <a:xfrm>
                <a:off x="7862141" y="2532086"/>
                <a:ext cx="38125" cy="38014"/>
              </a:xfrm>
              <a:custGeom>
                <a:avLst/>
                <a:gdLst>
                  <a:gd name="connsiteX0" fmla="*/ 19576 w 38125"/>
                  <a:gd name="connsiteY0" fmla="*/ 38069 h 38014"/>
                  <a:gd name="connsiteX1" fmla="*/ 33055 w 38125"/>
                  <a:gd name="connsiteY1" fmla="*/ 32501 h 38014"/>
                  <a:gd name="connsiteX2" fmla="*/ 38639 w 38125"/>
                  <a:gd name="connsiteY2" fmla="*/ 19061 h 38014"/>
                  <a:gd name="connsiteX3" fmla="*/ 33055 w 38125"/>
                  <a:gd name="connsiteY3" fmla="*/ 5621 h 38014"/>
                  <a:gd name="connsiteX4" fmla="*/ 19576 w 38125"/>
                  <a:gd name="connsiteY4" fmla="*/ 54 h 38014"/>
                  <a:gd name="connsiteX5" fmla="*/ 6096 w 38125"/>
                  <a:gd name="connsiteY5" fmla="*/ 5621 h 38014"/>
                  <a:gd name="connsiteX6" fmla="*/ 513 w 38125"/>
                  <a:gd name="connsiteY6" fmla="*/ 19061 h 38014"/>
                  <a:gd name="connsiteX7" fmla="*/ 6096 w 38125"/>
                  <a:gd name="connsiteY7" fmla="*/ 32501 h 38014"/>
                  <a:gd name="connsiteX8" fmla="*/ 19576 w 38125"/>
                  <a:gd name="connsiteY8" fmla="*/ 3806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6" y="38069"/>
                    </a:moveTo>
                    <a:cubicBezTo>
                      <a:pt x="24631" y="38069"/>
                      <a:pt x="29480" y="36066"/>
                      <a:pt x="33055" y="32501"/>
                    </a:cubicBezTo>
                    <a:cubicBezTo>
                      <a:pt x="36630" y="28937"/>
                      <a:pt x="38639" y="24102"/>
                      <a:pt x="38639" y="19061"/>
                    </a:cubicBezTo>
                    <a:cubicBezTo>
                      <a:pt x="38639" y="14020"/>
                      <a:pt x="36630" y="9185"/>
                      <a:pt x="33055" y="5621"/>
                    </a:cubicBezTo>
                    <a:cubicBezTo>
                      <a:pt x="29480" y="2056"/>
                      <a:pt x="24631" y="54"/>
                      <a:pt x="19576" y="54"/>
                    </a:cubicBezTo>
                    <a:cubicBezTo>
                      <a:pt x="14520" y="54"/>
                      <a:pt x="9671" y="2056"/>
                      <a:pt x="6096" y="5621"/>
                    </a:cubicBezTo>
                    <a:cubicBezTo>
                      <a:pt x="2522" y="9185"/>
                      <a:pt x="513" y="14020"/>
                      <a:pt x="513" y="19061"/>
                    </a:cubicBezTo>
                    <a:cubicBezTo>
                      <a:pt x="513" y="24102"/>
                      <a:pt x="2522" y="28937"/>
                      <a:pt x="6096" y="32501"/>
                    </a:cubicBezTo>
                    <a:cubicBezTo>
                      <a:pt x="9671" y="36066"/>
                      <a:pt x="14520" y="38069"/>
                      <a:pt x="19576" y="38069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51" name="Freeform: Shape 550">
                <a:extLst>
                  <a:ext uri="{FF2B5EF4-FFF2-40B4-BE49-F238E27FC236}">
                    <a16:creationId xmlns:a16="http://schemas.microsoft.com/office/drawing/2014/main" id="{C4459C9E-953D-DAA3-7C19-21610774D11C}"/>
                  </a:ext>
                </a:extLst>
              </p:cNvPr>
              <p:cNvSpPr/>
              <p:nvPr/>
            </p:nvSpPr>
            <p:spPr>
              <a:xfrm>
                <a:off x="7948381" y="2430665"/>
                <a:ext cx="38125" cy="38014"/>
              </a:xfrm>
              <a:custGeom>
                <a:avLst/>
                <a:gdLst>
                  <a:gd name="connsiteX0" fmla="*/ 19583 w 38125"/>
                  <a:gd name="connsiteY0" fmla="*/ 38061 h 38014"/>
                  <a:gd name="connsiteX1" fmla="*/ 33062 w 38125"/>
                  <a:gd name="connsiteY1" fmla="*/ 32493 h 38014"/>
                  <a:gd name="connsiteX2" fmla="*/ 38645 w 38125"/>
                  <a:gd name="connsiteY2" fmla="*/ 19053 h 38014"/>
                  <a:gd name="connsiteX3" fmla="*/ 33062 w 38125"/>
                  <a:gd name="connsiteY3" fmla="*/ 5613 h 38014"/>
                  <a:gd name="connsiteX4" fmla="*/ 19583 w 38125"/>
                  <a:gd name="connsiteY4" fmla="*/ 46 h 38014"/>
                  <a:gd name="connsiteX5" fmla="*/ 6103 w 38125"/>
                  <a:gd name="connsiteY5" fmla="*/ 5613 h 38014"/>
                  <a:gd name="connsiteX6" fmla="*/ 520 w 38125"/>
                  <a:gd name="connsiteY6" fmla="*/ 19053 h 38014"/>
                  <a:gd name="connsiteX7" fmla="*/ 6103 w 38125"/>
                  <a:gd name="connsiteY7" fmla="*/ 32493 h 38014"/>
                  <a:gd name="connsiteX8" fmla="*/ 19583 w 38125"/>
                  <a:gd name="connsiteY8" fmla="*/ 3806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3" y="38061"/>
                    </a:moveTo>
                    <a:cubicBezTo>
                      <a:pt x="24638" y="38061"/>
                      <a:pt x="29487" y="36058"/>
                      <a:pt x="33062" y="32493"/>
                    </a:cubicBezTo>
                    <a:cubicBezTo>
                      <a:pt x="36637" y="28929"/>
                      <a:pt x="38645" y="24094"/>
                      <a:pt x="38645" y="19053"/>
                    </a:cubicBezTo>
                    <a:cubicBezTo>
                      <a:pt x="38645" y="14012"/>
                      <a:pt x="36637" y="9177"/>
                      <a:pt x="33062" y="5613"/>
                    </a:cubicBezTo>
                    <a:cubicBezTo>
                      <a:pt x="29487" y="2048"/>
                      <a:pt x="24638" y="46"/>
                      <a:pt x="19583" y="46"/>
                    </a:cubicBezTo>
                    <a:cubicBezTo>
                      <a:pt x="14527" y="46"/>
                      <a:pt x="9678" y="2048"/>
                      <a:pt x="6103" y="5613"/>
                    </a:cubicBezTo>
                    <a:cubicBezTo>
                      <a:pt x="2528" y="9177"/>
                      <a:pt x="520" y="14012"/>
                      <a:pt x="520" y="19053"/>
                    </a:cubicBezTo>
                    <a:cubicBezTo>
                      <a:pt x="520" y="24094"/>
                      <a:pt x="2528" y="28929"/>
                      <a:pt x="6103" y="32493"/>
                    </a:cubicBezTo>
                    <a:cubicBezTo>
                      <a:pt x="9678" y="36058"/>
                      <a:pt x="14527" y="38061"/>
                      <a:pt x="19583" y="38061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52" name="Freeform: Shape 551">
                <a:extLst>
                  <a:ext uri="{FF2B5EF4-FFF2-40B4-BE49-F238E27FC236}">
                    <a16:creationId xmlns:a16="http://schemas.microsoft.com/office/drawing/2014/main" id="{A9D60544-03BF-2146-FD7B-084EE8BC065F}"/>
                  </a:ext>
                </a:extLst>
              </p:cNvPr>
              <p:cNvSpPr/>
              <p:nvPr/>
            </p:nvSpPr>
            <p:spPr>
              <a:xfrm>
                <a:off x="7980076" y="2459953"/>
                <a:ext cx="38125" cy="38014"/>
              </a:xfrm>
              <a:custGeom>
                <a:avLst/>
                <a:gdLst>
                  <a:gd name="connsiteX0" fmla="*/ 19585 w 38125"/>
                  <a:gd name="connsiteY0" fmla="*/ 38063 h 38014"/>
                  <a:gd name="connsiteX1" fmla="*/ 33064 w 38125"/>
                  <a:gd name="connsiteY1" fmla="*/ 32496 h 38014"/>
                  <a:gd name="connsiteX2" fmla="*/ 38648 w 38125"/>
                  <a:gd name="connsiteY2" fmla="*/ 19055 h 38014"/>
                  <a:gd name="connsiteX3" fmla="*/ 33064 w 38125"/>
                  <a:gd name="connsiteY3" fmla="*/ 5615 h 38014"/>
                  <a:gd name="connsiteX4" fmla="*/ 19585 w 38125"/>
                  <a:gd name="connsiteY4" fmla="*/ 48 h 38014"/>
                  <a:gd name="connsiteX5" fmla="*/ 6106 w 38125"/>
                  <a:gd name="connsiteY5" fmla="*/ 5615 h 38014"/>
                  <a:gd name="connsiteX6" fmla="*/ 522 w 38125"/>
                  <a:gd name="connsiteY6" fmla="*/ 19055 h 38014"/>
                  <a:gd name="connsiteX7" fmla="*/ 6106 w 38125"/>
                  <a:gd name="connsiteY7" fmla="*/ 32496 h 38014"/>
                  <a:gd name="connsiteX8" fmla="*/ 19585 w 38125"/>
                  <a:gd name="connsiteY8" fmla="*/ 3806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5" y="38063"/>
                    </a:moveTo>
                    <a:cubicBezTo>
                      <a:pt x="24641" y="38063"/>
                      <a:pt x="29490" y="36060"/>
                      <a:pt x="33064" y="32496"/>
                    </a:cubicBezTo>
                    <a:cubicBezTo>
                      <a:pt x="36639" y="28931"/>
                      <a:pt x="38648" y="24096"/>
                      <a:pt x="38648" y="19055"/>
                    </a:cubicBezTo>
                    <a:cubicBezTo>
                      <a:pt x="38648" y="14014"/>
                      <a:pt x="36639" y="9179"/>
                      <a:pt x="33064" y="5615"/>
                    </a:cubicBezTo>
                    <a:cubicBezTo>
                      <a:pt x="29490" y="2051"/>
                      <a:pt x="24641" y="48"/>
                      <a:pt x="19585" y="48"/>
                    </a:cubicBezTo>
                    <a:cubicBezTo>
                      <a:pt x="14530" y="48"/>
                      <a:pt x="9680" y="2051"/>
                      <a:pt x="6106" y="5615"/>
                    </a:cubicBezTo>
                    <a:cubicBezTo>
                      <a:pt x="2531" y="9179"/>
                      <a:pt x="522" y="14014"/>
                      <a:pt x="522" y="19055"/>
                    </a:cubicBezTo>
                    <a:cubicBezTo>
                      <a:pt x="522" y="24096"/>
                      <a:pt x="2531" y="28931"/>
                      <a:pt x="6106" y="32496"/>
                    </a:cubicBezTo>
                    <a:cubicBezTo>
                      <a:pt x="9680" y="36060"/>
                      <a:pt x="14530" y="38063"/>
                      <a:pt x="19585" y="38063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53" name="Freeform: Shape 552">
                <a:extLst>
                  <a:ext uri="{FF2B5EF4-FFF2-40B4-BE49-F238E27FC236}">
                    <a16:creationId xmlns:a16="http://schemas.microsoft.com/office/drawing/2014/main" id="{2E668154-E70B-12A5-0910-3BE0C54429BD}"/>
                  </a:ext>
                </a:extLst>
              </p:cNvPr>
              <p:cNvSpPr/>
              <p:nvPr/>
            </p:nvSpPr>
            <p:spPr>
              <a:xfrm>
                <a:off x="8041026" y="2659575"/>
                <a:ext cx="38125" cy="38014"/>
              </a:xfrm>
              <a:custGeom>
                <a:avLst/>
                <a:gdLst>
                  <a:gd name="connsiteX0" fmla="*/ 19590 w 38125"/>
                  <a:gd name="connsiteY0" fmla="*/ 38079 h 38014"/>
                  <a:gd name="connsiteX1" fmla="*/ 33069 w 38125"/>
                  <a:gd name="connsiteY1" fmla="*/ 32511 h 38014"/>
                  <a:gd name="connsiteX2" fmla="*/ 38653 w 38125"/>
                  <a:gd name="connsiteY2" fmla="*/ 19071 h 38014"/>
                  <a:gd name="connsiteX3" fmla="*/ 33069 w 38125"/>
                  <a:gd name="connsiteY3" fmla="*/ 5631 h 38014"/>
                  <a:gd name="connsiteX4" fmla="*/ 19590 w 38125"/>
                  <a:gd name="connsiteY4" fmla="*/ 64 h 38014"/>
                  <a:gd name="connsiteX5" fmla="*/ 6110 w 38125"/>
                  <a:gd name="connsiteY5" fmla="*/ 5631 h 38014"/>
                  <a:gd name="connsiteX6" fmla="*/ 527 w 38125"/>
                  <a:gd name="connsiteY6" fmla="*/ 19071 h 38014"/>
                  <a:gd name="connsiteX7" fmla="*/ 6110 w 38125"/>
                  <a:gd name="connsiteY7" fmla="*/ 32511 h 38014"/>
                  <a:gd name="connsiteX8" fmla="*/ 19590 w 38125"/>
                  <a:gd name="connsiteY8" fmla="*/ 3807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0" y="38079"/>
                    </a:moveTo>
                    <a:cubicBezTo>
                      <a:pt x="24645" y="38079"/>
                      <a:pt x="29494" y="36076"/>
                      <a:pt x="33069" y="32511"/>
                    </a:cubicBezTo>
                    <a:cubicBezTo>
                      <a:pt x="36644" y="28947"/>
                      <a:pt x="38653" y="24112"/>
                      <a:pt x="38653" y="19071"/>
                    </a:cubicBezTo>
                    <a:cubicBezTo>
                      <a:pt x="38653" y="14030"/>
                      <a:pt x="36644" y="9195"/>
                      <a:pt x="33069" y="5631"/>
                    </a:cubicBezTo>
                    <a:cubicBezTo>
                      <a:pt x="29494" y="2066"/>
                      <a:pt x="24645" y="64"/>
                      <a:pt x="19590" y="64"/>
                    </a:cubicBezTo>
                    <a:cubicBezTo>
                      <a:pt x="14534" y="64"/>
                      <a:pt x="9685" y="2066"/>
                      <a:pt x="6110" y="5631"/>
                    </a:cubicBezTo>
                    <a:cubicBezTo>
                      <a:pt x="2536" y="9195"/>
                      <a:pt x="527" y="14030"/>
                      <a:pt x="527" y="19071"/>
                    </a:cubicBezTo>
                    <a:cubicBezTo>
                      <a:pt x="527" y="24112"/>
                      <a:pt x="2536" y="28947"/>
                      <a:pt x="6110" y="32511"/>
                    </a:cubicBezTo>
                    <a:cubicBezTo>
                      <a:pt x="9685" y="36076"/>
                      <a:pt x="14534" y="38079"/>
                      <a:pt x="19590" y="38079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54" name="Freeform: Shape 553">
                <a:extLst>
                  <a:ext uri="{FF2B5EF4-FFF2-40B4-BE49-F238E27FC236}">
                    <a16:creationId xmlns:a16="http://schemas.microsoft.com/office/drawing/2014/main" id="{88C89E17-5594-D6B5-40D8-7A37DA558FA2}"/>
                  </a:ext>
                </a:extLst>
              </p:cNvPr>
              <p:cNvSpPr/>
              <p:nvPr/>
            </p:nvSpPr>
            <p:spPr>
              <a:xfrm>
                <a:off x="8169471" y="2525616"/>
                <a:ext cx="38125" cy="38014"/>
              </a:xfrm>
              <a:custGeom>
                <a:avLst/>
                <a:gdLst>
                  <a:gd name="connsiteX0" fmla="*/ 19600 w 38125"/>
                  <a:gd name="connsiteY0" fmla="*/ 38068 h 38014"/>
                  <a:gd name="connsiteX1" fmla="*/ 33079 w 38125"/>
                  <a:gd name="connsiteY1" fmla="*/ 32501 h 38014"/>
                  <a:gd name="connsiteX2" fmla="*/ 38663 w 38125"/>
                  <a:gd name="connsiteY2" fmla="*/ 19061 h 38014"/>
                  <a:gd name="connsiteX3" fmla="*/ 33079 w 38125"/>
                  <a:gd name="connsiteY3" fmla="*/ 5620 h 38014"/>
                  <a:gd name="connsiteX4" fmla="*/ 19600 w 38125"/>
                  <a:gd name="connsiteY4" fmla="*/ 53 h 38014"/>
                  <a:gd name="connsiteX5" fmla="*/ 6121 w 38125"/>
                  <a:gd name="connsiteY5" fmla="*/ 5620 h 38014"/>
                  <a:gd name="connsiteX6" fmla="*/ 537 w 38125"/>
                  <a:gd name="connsiteY6" fmla="*/ 19061 h 38014"/>
                  <a:gd name="connsiteX7" fmla="*/ 6121 w 38125"/>
                  <a:gd name="connsiteY7" fmla="*/ 32501 h 38014"/>
                  <a:gd name="connsiteX8" fmla="*/ 19600 w 38125"/>
                  <a:gd name="connsiteY8" fmla="*/ 3806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0" y="38068"/>
                    </a:moveTo>
                    <a:cubicBezTo>
                      <a:pt x="24655" y="38068"/>
                      <a:pt x="29505" y="36065"/>
                      <a:pt x="33079" y="32501"/>
                    </a:cubicBezTo>
                    <a:cubicBezTo>
                      <a:pt x="36654" y="28936"/>
                      <a:pt x="38663" y="24101"/>
                      <a:pt x="38663" y="19061"/>
                    </a:cubicBezTo>
                    <a:cubicBezTo>
                      <a:pt x="38663" y="14020"/>
                      <a:pt x="36654" y="9185"/>
                      <a:pt x="33079" y="5620"/>
                    </a:cubicBezTo>
                    <a:cubicBezTo>
                      <a:pt x="29505" y="2056"/>
                      <a:pt x="24655" y="53"/>
                      <a:pt x="19600" y="53"/>
                    </a:cubicBezTo>
                    <a:cubicBezTo>
                      <a:pt x="14544" y="53"/>
                      <a:pt x="9695" y="2056"/>
                      <a:pt x="6121" y="5620"/>
                    </a:cubicBezTo>
                    <a:cubicBezTo>
                      <a:pt x="2546" y="9185"/>
                      <a:pt x="537" y="14020"/>
                      <a:pt x="537" y="19061"/>
                    </a:cubicBezTo>
                    <a:cubicBezTo>
                      <a:pt x="537" y="24101"/>
                      <a:pt x="2546" y="28936"/>
                      <a:pt x="6121" y="32501"/>
                    </a:cubicBezTo>
                    <a:cubicBezTo>
                      <a:pt x="9695" y="36065"/>
                      <a:pt x="14544" y="38068"/>
                      <a:pt x="19600" y="3806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55" name="Freeform: Shape 554">
                <a:extLst>
                  <a:ext uri="{FF2B5EF4-FFF2-40B4-BE49-F238E27FC236}">
                    <a16:creationId xmlns:a16="http://schemas.microsoft.com/office/drawing/2014/main" id="{D5B785B1-F1CE-DA4C-92D0-F91F35741460}"/>
                  </a:ext>
                </a:extLst>
              </p:cNvPr>
              <p:cNvSpPr/>
              <p:nvPr/>
            </p:nvSpPr>
            <p:spPr>
              <a:xfrm>
                <a:off x="7764552" y="2886729"/>
                <a:ext cx="38125" cy="38014"/>
              </a:xfrm>
              <a:custGeom>
                <a:avLst/>
                <a:gdLst>
                  <a:gd name="connsiteX0" fmla="*/ 19568 w 38125"/>
                  <a:gd name="connsiteY0" fmla="*/ 38097 h 38014"/>
                  <a:gd name="connsiteX1" fmla="*/ 33048 w 38125"/>
                  <a:gd name="connsiteY1" fmla="*/ 32529 h 38014"/>
                  <a:gd name="connsiteX2" fmla="*/ 38631 w 38125"/>
                  <a:gd name="connsiteY2" fmla="*/ 19089 h 38014"/>
                  <a:gd name="connsiteX3" fmla="*/ 33048 w 38125"/>
                  <a:gd name="connsiteY3" fmla="*/ 5649 h 38014"/>
                  <a:gd name="connsiteX4" fmla="*/ 19568 w 38125"/>
                  <a:gd name="connsiteY4" fmla="*/ 82 h 38014"/>
                  <a:gd name="connsiteX5" fmla="*/ 6089 w 38125"/>
                  <a:gd name="connsiteY5" fmla="*/ 5649 h 38014"/>
                  <a:gd name="connsiteX6" fmla="*/ 505 w 38125"/>
                  <a:gd name="connsiteY6" fmla="*/ 19089 h 38014"/>
                  <a:gd name="connsiteX7" fmla="*/ 6089 w 38125"/>
                  <a:gd name="connsiteY7" fmla="*/ 32529 h 38014"/>
                  <a:gd name="connsiteX8" fmla="*/ 19568 w 38125"/>
                  <a:gd name="connsiteY8" fmla="*/ 3809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8" y="38097"/>
                    </a:moveTo>
                    <a:cubicBezTo>
                      <a:pt x="24624" y="38097"/>
                      <a:pt x="29473" y="36094"/>
                      <a:pt x="33048" y="32529"/>
                    </a:cubicBezTo>
                    <a:cubicBezTo>
                      <a:pt x="36622" y="28965"/>
                      <a:pt x="38631" y="24130"/>
                      <a:pt x="38631" y="19089"/>
                    </a:cubicBezTo>
                    <a:cubicBezTo>
                      <a:pt x="38631" y="14048"/>
                      <a:pt x="36622" y="9213"/>
                      <a:pt x="33048" y="5649"/>
                    </a:cubicBezTo>
                    <a:cubicBezTo>
                      <a:pt x="29473" y="2084"/>
                      <a:pt x="24624" y="82"/>
                      <a:pt x="19568" y="82"/>
                    </a:cubicBezTo>
                    <a:cubicBezTo>
                      <a:pt x="14513" y="82"/>
                      <a:pt x="9663" y="2084"/>
                      <a:pt x="6089" y="5649"/>
                    </a:cubicBezTo>
                    <a:cubicBezTo>
                      <a:pt x="2514" y="9213"/>
                      <a:pt x="505" y="14048"/>
                      <a:pt x="505" y="19089"/>
                    </a:cubicBezTo>
                    <a:cubicBezTo>
                      <a:pt x="505" y="24130"/>
                      <a:pt x="2514" y="28965"/>
                      <a:pt x="6089" y="32529"/>
                    </a:cubicBezTo>
                    <a:cubicBezTo>
                      <a:pt x="9663" y="36094"/>
                      <a:pt x="14513" y="38097"/>
                      <a:pt x="19568" y="38097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56" name="Freeform: Shape 555">
                <a:extLst>
                  <a:ext uri="{FF2B5EF4-FFF2-40B4-BE49-F238E27FC236}">
                    <a16:creationId xmlns:a16="http://schemas.microsoft.com/office/drawing/2014/main" id="{730838E9-D838-6467-A87C-88991E0B1E34}"/>
                  </a:ext>
                </a:extLst>
              </p:cNvPr>
              <p:cNvSpPr/>
              <p:nvPr/>
            </p:nvSpPr>
            <p:spPr>
              <a:xfrm>
                <a:off x="7702370" y="2899199"/>
                <a:ext cx="38125" cy="38014"/>
              </a:xfrm>
              <a:custGeom>
                <a:avLst/>
                <a:gdLst>
                  <a:gd name="connsiteX0" fmla="*/ 19563 w 38125"/>
                  <a:gd name="connsiteY0" fmla="*/ 38097 h 38014"/>
                  <a:gd name="connsiteX1" fmla="*/ 33043 w 38125"/>
                  <a:gd name="connsiteY1" fmla="*/ 32530 h 38014"/>
                  <a:gd name="connsiteX2" fmla="*/ 38626 w 38125"/>
                  <a:gd name="connsiteY2" fmla="*/ 19090 h 38014"/>
                  <a:gd name="connsiteX3" fmla="*/ 33043 w 38125"/>
                  <a:gd name="connsiteY3" fmla="*/ 5650 h 38014"/>
                  <a:gd name="connsiteX4" fmla="*/ 19563 w 38125"/>
                  <a:gd name="connsiteY4" fmla="*/ 83 h 38014"/>
                  <a:gd name="connsiteX5" fmla="*/ 6084 w 38125"/>
                  <a:gd name="connsiteY5" fmla="*/ 5650 h 38014"/>
                  <a:gd name="connsiteX6" fmla="*/ 500 w 38125"/>
                  <a:gd name="connsiteY6" fmla="*/ 19090 h 38014"/>
                  <a:gd name="connsiteX7" fmla="*/ 6084 w 38125"/>
                  <a:gd name="connsiteY7" fmla="*/ 32530 h 38014"/>
                  <a:gd name="connsiteX8" fmla="*/ 19563 w 38125"/>
                  <a:gd name="connsiteY8" fmla="*/ 3809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3" y="38097"/>
                    </a:moveTo>
                    <a:cubicBezTo>
                      <a:pt x="24619" y="38097"/>
                      <a:pt x="29468" y="36095"/>
                      <a:pt x="33043" y="32530"/>
                    </a:cubicBezTo>
                    <a:cubicBezTo>
                      <a:pt x="36617" y="28966"/>
                      <a:pt x="38626" y="24131"/>
                      <a:pt x="38626" y="19090"/>
                    </a:cubicBezTo>
                    <a:cubicBezTo>
                      <a:pt x="38626" y="14049"/>
                      <a:pt x="36617" y="9214"/>
                      <a:pt x="33043" y="5650"/>
                    </a:cubicBezTo>
                    <a:cubicBezTo>
                      <a:pt x="29468" y="2085"/>
                      <a:pt x="24619" y="83"/>
                      <a:pt x="19563" y="83"/>
                    </a:cubicBezTo>
                    <a:cubicBezTo>
                      <a:pt x="14508" y="83"/>
                      <a:pt x="9659" y="2085"/>
                      <a:pt x="6084" y="5650"/>
                    </a:cubicBezTo>
                    <a:cubicBezTo>
                      <a:pt x="2509" y="9214"/>
                      <a:pt x="500" y="14049"/>
                      <a:pt x="500" y="19090"/>
                    </a:cubicBezTo>
                    <a:cubicBezTo>
                      <a:pt x="500" y="24131"/>
                      <a:pt x="2509" y="28966"/>
                      <a:pt x="6084" y="32530"/>
                    </a:cubicBezTo>
                    <a:cubicBezTo>
                      <a:pt x="9659" y="36095"/>
                      <a:pt x="14508" y="38097"/>
                      <a:pt x="19563" y="38097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57" name="Freeform: Shape 556">
                <a:extLst>
                  <a:ext uri="{FF2B5EF4-FFF2-40B4-BE49-F238E27FC236}">
                    <a16:creationId xmlns:a16="http://schemas.microsoft.com/office/drawing/2014/main" id="{B9DF6B5F-6BE4-19AE-B636-E6F4F7FEFACC}"/>
                  </a:ext>
                </a:extLst>
              </p:cNvPr>
              <p:cNvSpPr/>
              <p:nvPr/>
            </p:nvSpPr>
            <p:spPr>
              <a:xfrm>
                <a:off x="7715256" y="2847850"/>
                <a:ext cx="38125" cy="38014"/>
              </a:xfrm>
              <a:custGeom>
                <a:avLst/>
                <a:gdLst>
                  <a:gd name="connsiteX0" fmla="*/ 19564 w 38125"/>
                  <a:gd name="connsiteY0" fmla="*/ 38093 h 38014"/>
                  <a:gd name="connsiteX1" fmla="*/ 33044 w 38125"/>
                  <a:gd name="connsiteY1" fmla="*/ 32526 h 38014"/>
                  <a:gd name="connsiteX2" fmla="*/ 38627 w 38125"/>
                  <a:gd name="connsiteY2" fmla="*/ 19086 h 38014"/>
                  <a:gd name="connsiteX3" fmla="*/ 33044 w 38125"/>
                  <a:gd name="connsiteY3" fmla="*/ 5646 h 38014"/>
                  <a:gd name="connsiteX4" fmla="*/ 19564 w 38125"/>
                  <a:gd name="connsiteY4" fmla="*/ 78 h 38014"/>
                  <a:gd name="connsiteX5" fmla="*/ 6085 w 38125"/>
                  <a:gd name="connsiteY5" fmla="*/ 5646 h 38014"/>
                  <a:gd name="connsiteX6" fmla="*/ 501 w 38125"/>
                  <a:gd name="connsiteY6" fmla="*/ 19086 h 38014"/>
                  <a:gd name="connsiteX7" fmla="*/ 6085 w 38125"/>
                  <a:gd name="connsiteY7" fmla="*/ 32526 h 38014"/>
                  <a:gd name="connsiteX8" fmla="*/ 19564 w 38125"/>
                  <a:gd name="connsiteY8" fmla="*/ 3809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4" y="38093"/>
                    </a:moveTo>
                    <a:cubicBezTo>
                      <a:pt x="24620" y="38093"/>
                      <a:pt x="29469" y="36091"/>
                      <a:pt x="33044" y="32526"/>
                    </a:cubicBezTo>
                    <a:cubicBezTo>
                      <a:pt x="36618" y="28962"/>
                      <a:pt x="38627" y="24127"/>
                      <a:pt x="38627" y="19086"/>
                    </a:cubicBezTo>
                    <a:cubicBezTo>
                      <a:pt x="38627" y="14045"/>
                      <a:pt x="36618" y="9210"/>
                      <a:pt x="33044" y="5646"/>
                    </a:cubicBezTo>
                    <a:cubicBezTo>
                      <a:pt x="29469" y="2081"/>
                      <a:pt x="24620" y="78"/>
                      <a:pt x="19564" y="78"/>
                    </a:cubicBezTo>
                    <a:cubicBezTo>
                      <a:pt x="14509" y="78"/>
                      <a:pt x="9660" y="2081"/>
                      <a:pt x="6085" y="5646"/>
                    </a:cubicBezTo>
                    <a:cubicBezTo>
                      <a:pt x="2510" y="9210"/>
                      <a:pt x="501" y="14045"/>
                      <a:pt x="501" y="19086"/>
                    </a:cubicBezTo>
                    <a:cubicBezTo>
                      <a:pt x="501" y="24127"/>
                      <a:pt x="2510" y="28962"/>
                      <a:pt x="6085" y="32526"/>
                    </a:cubicBezTo>
                    <a:cubicBezTo>
                      <a:pt x="9660" y="36091"/>
                      <a:pt x="14509" y="38093"/>
                      <a:pt x="19564" y="38093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58" name="Freeform: Shape 557">
                <a:extLst>
                  <a:ext uri="{FF2B5EF4-FFF2-40B4-BE49-F238E27FC236}">
                    <a16:creationId xmlns:a16="http://schemas.microsoft.com/office/drawing/2014/main" id="{E35380D7-E8F8-DEC9-E74B-6146BE282E72}"/>
                  </a:ext>
                </a:extLst>
              </p:cNvPr>
              <p:cNvSpPr/>
              <p:nvPr/>
            </p:nvSpPr>
            <p:spPr>
              <a:xfrm>
                <a:off x="7678833" y="2694147"/>
                <a:ext cx="38125" cy="38014"/>
              </a:xfrm>
              <a:custGeom>
                <a:avLst/>
                <a:gdLst>
                  <a:gd name="connsiteX0" fmla="*/ 19561 w 38125"/>
                  <a:gd name="connsiteY0" fmla="*/ 38081 h 38014"/>
                  <a:gd name="connsiteX1" fmla="*/ 33041 w 38125"/>
                  <a:gd name="connsiteY1" fmla="*/ 32514 h 38014"/>
                  <a:gd name="connsiteX2" fmla="*/ 38624 w 38125"/>
                  <a:gd name="connsiteY2" fmla="*/ 19074 h 38014"/>
                  <a:gd name="connsiteX3" fmla="*/ 33041 w 38125"/>
                  <a:gd name="connsiteY3" fmla="*/ 5634 h 38014"/>
                  <a:gd name="connsiteX4" fmla="*/ 19561 w 38125"/>
                  <a:gd name="connsiteY4" fmla="*/ 66 h 38014"/>
                  <a:gd name="connsiteX5" fmla="*/ 6082 w 38125"/>
                  <a:gd name="connsiteY5" fmla="*/ 5634 h 38014"/>
                  <a:gd name="connsiteX6" fmla="*/ 499 w 38125"/>
                  <a:gd name="connsiteY6" fmla="*/ 19074 h 38014"/>
                  <a:gd name="connsiteX7" fmla="*/ 6082 w 38125"/>
                  <a:gd name="connsiteY7" fmla="*/ 32514 h 38014"/>
                  <a:gd name="connsiteX8" fmla="*/ 19561 w 38125"/>
                  <a:gd name="connsiteY8" fmla="*/ 3808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1" y="38081"/>
                    </a:moveTo>
                    <a:cubicBezTo>
                      <a:pt x="24617" y="38081"/>
                      <a:pt x="29466" y="36079"/>
                      <a:pt x="33041" y="32514"/>
                    </a:cubicBezTo>
                    <a:cubicBezTo>
                      <a:pt x="36616" y="28950"/>
                      <a:pt x="38624" y="24115"/>
                      <a:pt x="38624" y="19074"/>
                    </a:cubicBezTo>
                    <a:cubicBezTo>
                      <a:pt x="38624" y="14033"/>
                      <a:pt x="36616" y="9198"/>
                      <a:pt x="33041" y="5634"/>
                    </a:cubicBezTo>
                    <a:cubicBezTo>
                      <a:pt x="29466" y="2069"/>
                      <a:pt x="24617" y="66"/>
                      <a:pt x="19561" y="66"/>
                    </a:cubicBezTo>
                    <a:cubicBezTo>
                      <a:pt x="14506" y="66"/>
                      <a:pt x="9657" y="2069"/>
                      <a:pt x="6082" y="5634"/>
                    </a:cubicBezTo>
                    <a:cubicBezTo>
                      <a:pt x="2507" y="9198"/>
                      <a:pt x="499" y="14033"/>
                      <a:pt x="499" y="19074"/>
                    </a:cubicBezTo>
                    <a:cubicBezTo>
                      <a:pt x="499" y="24115"/>
                      <a:pt x="2507" y="28950"/>
                      <a:pt x="6082" y="32514"/>
                    </a:cubicBezTo>
                    <a:cubicBezTo>
                      <a:pt x="9657" y="36079"/>
                      <a:pt x="14506" y="38081"/>
                      <a:pt x="19561" y="38081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59" name="Freeform: Shape 558">
                <a:extLst>
                  <a:ext uri="{FF2B5EF4-FFF2-40B4-BE49-F238E27FC236}">
                    <a16:creationId xmlns:a16="http://schemas.microsoft.com/office/drawing/2014/main" id="{0F167148-853D-A3BA-B2A0-88E6A19F1E85}"/>
                  </a:ext>
                </a:extLst>
              </p:cNvPr>
              <p:cNvSpPr/>
              <p:nvPr/>
            </p:nvSpPr>
            <p:spPr>
              <a:xfrm>
                <a:off x="7722284" y="2732404"/>
                <a:ext cx="38125" cy="38014"/>
              </a:xfrm>
              <a:custGeom>
                <a:avLst/>
                <a:gdLst>
                  <a:gd name="connsiteX0" fmla="*/ 19565 w 38125"/>
                  <a:gd name="connsiteY0" fmla="*/ 38084 h 38014"/>
                  <a:gd name="connsiteX1" fmla="*/ 33044 w 38125"/>
                  <a:gd name="connsiteY1" fmla="*/ 32517 h 38014"/>
                  <a:gd name="connsiteX2" fmla="*/ 38628 w 38125"/>
                  <a:gd name="connsiteY2" fmla="*/ 19077 h 38014"/>
                  <a:gd name="connsiteX3" fmla="*/ 33044 w 38125"/>
                  <a:gd name="connsiteY3" fmla="*/ 5637 h 38014"/>
                  <a:gd name="connsiteX4" fmla="*/ 19565 w 38125"/>
                  <a:gd name="connsiteY4" fmla="*/ 69 h 38014"/>
                  <a:gd name="connsiteX5" fmla="*/ 6085 w 38125"/>
                  <a:gd name="connsiteY5" fmla="*/ 5637 h 38014"/>
                  <a:gd name="connsiteX6" fmla="*/ 502 w 38125"/>
                  <a:gd name="connsiteY6" fmla="*/ 19077 h 38014"/>
                  <a:gd name="connsiteX7" fmla="*/ 6085 w 38125"/>
                  <a:gd name="connsiteY7" fmla="*/ 32517 h 38014"/>
                  <a:gd name="connsiteX8" fmla="*/ 19565 w 38125"/>
                  <a:gd name="connsiteY8" fmla="*/ 3808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5" y="38084"/>
                    </a:moveTo>
                    <a:cubicBezTo>
                      <a:pt x="24620" y="38084"/>
                      <a:pt x="29469" y="36082"/>
                      <a:pt x="33044" y="32517"/>
                    </a:cubicBezTo>
                    <a:cubicBezTo>
                      <a:pt x="36619" y="28953"/>
                      <a:pt x="38628" y="24118"/>
                      <a:pt x="38628" y="19077"/>
                    </a:cubicBezTo>
                    <a:cubicBezTo>
                      <a:pt x="38628" y="14036"/>
                      <a:pt x="36619" y="9201"/>
                      <a:pt x="33044" y="5637"/>
                    </a:cubicBezTo>
                    <a:cubicBezTo>
                      <a:pt x="29469" y="2072"/>
                      <a:pt x="24620" y="69"/>
                      <a:pt x="19565" y="69"/>
                    </a:cubicBezTo>
                    <a:cubicBezTo>
                      <a:pt x="14509" y="69"/>
                      <a:pt x="9660" y="2072"/>
                      <a:pt x="6085" y="5637"/>
                    </a:cubicBezTo>
                    <a:cubicBezTo>
                      <a:pt x="2511" y="9201"/>
                      <a:pt x="502" y="14036"/>
                      <a:pt x="502" y="19077"/>
                    </a:cubicBezTo>
                    <a:cubicBezTo>
                      <a:pt x="502" y="24118"/>
                      <a:pt x="2511" y="28953"/>
                      <a:pt x="6085" y="32517"/>
                    </a:cubicBezTo>
                    <a:cubicBezTo>
                      <a:pt x="9660" y="36082"/>
                      <a:pt x="14509" y="38084"/>
                      <a:pt x="19565" y="38084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60" name="Freeform: Shape 559">
                <a:extLst>
                  <a:ext uri="{FF2B5EF4-FFF2-40B4-BE49-F238E27FC236}">
                    <a16:creationId xmlns:a16="http://schemas.microsoft.com/office/drawing/2014/main" id="{C6B0F931-6ECB-1FCD-EF51-A5C8AD1C8B9F}"/>
                  </a:ext>
                </a:extLst>
              </p:cNvPr>
              <p:cNvSpPr/>
              <p:nvPr/>
            </p:nvSpPr>
            <p:spPr>
              <a:xfrm>
                <a:off x="7692635" y="2774036"/>
                <a:ext cx="38125" cy="38014"/>
              </a:xfrm>
              <a:custGeom>
                <a:avLst/>
                <a:gdLst>
                  <a:gd name="connsiteX0" fmla="*/ 19562 w 38125"/>
                  <a:gd name="connsiteY0" fmla="*/ 38088 h 38014"/>
                  <a:gd name="connsiteX1" fmla="*/ 33042 w 38125"/>
                  <a:gd name="connsiteY1" fmla="*/ 32520 h 38014"/>
                  <a:gd name="connsiteX2" fmla="*/ 38625 w 38125"/>
                  <a:gd name="connsiteY2" fmla="*/ 19080 h 38014"/>
                  <a:gd name="connsiteX3" fmla="*/ 33042 w 38125"/>
                  <a:gd name="connsiteY3" fmla="*/ 5640 h 38014"/>
                  <a:gd name="connsiteX4" fmla="*/ 19562 w 38125"/>
                  <a:gd name="connsiteY4" fmla="*/ 73 h 38014"/>
                  <a:gd name="connsiteX5" fmla="*/ 6083 w 38125"/>
                  <a:gd name="connsiteY5" fmla="*/ 5640 h 38014"/>
                  <a:gd name="connsiteX6" fmla="*/ 500 w 38125"/>
                  <a:gd name="connsiteY6" fmla="*/ 19080 h 38014"/>
                  <a:gd name="connsiteX7" fmla="*/ 6083 w 38125"/>
                  <a:gd name="connsiteY7" fmla="*/ 32520 h 38014"/>
                  <a:gd name="connsiteX8" fmla="*/ 19562 w 38125"/>
                  <a:gd name="connsiteY8" fmla="*/ 3808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2" y="38088"/>
                    </a:moveTo>
                    <a:cubicBezTo>
                      <a:pt x="24618" y="38088"/>
                      <a:pt x="29467" y="36085"/>
                      <a:pt x="33042" y="32520"/>
                    </a:cubicBezTo>
                    <a:cubicBezTo>
                      <a:pt x="36617" y="28956"/>
                      <a:pt x="38625" y="24121"/>
                      <a:pt x="38625" y="19080"/>
                    </a:cubicBezTo>
                    <a:cubicBezTo>
                      <a:pt x="38625" y="14039"/>
                      <a:pt x="36617" y="9204"/>
                      <a:pt x="33042" y="5640"/>
                    </a:cubicBezTo>
                    <a:cubicBezTo>
                      <a:pt x="29467" y="2075"/>
                      <a:pt x="24618" y="73"/>
                      <a:pt x="19562" y="73"/>
                    </a:cubicBezTo>
                    <a:cubicBezTo>
                      <a:pt x="14507" y="73"/>
                      <a:pt x="9658" y="2075"/>
                      <a:pt x="6083" y="5640"/>
                    </a:cubicBezTo>
                    <a:cubicBezTo>
                      <a:pt x="2508" y="9204"/>
                      <a:pt x="500" y="14039"/>
                      <a:pt x="500" y="19080"/>
                    </a:cubicBezTo>
                    <a:cubicBezTo>
                      <a:pt x="500" y="24121"/>
                      <a:pt x="2508" y="28956"/>
                      <a:pt x="6083" y="32520"/>
                    </a:cubicBezTo>
                    <a:cubicBezTo>
                      <a:pt x="9658" y="36085"/>
                      <a:pt x="14507" y="38088"/>
                      <a:pt x="19562" y="3808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61" name="Freeform: Shape 560">
                <a:extLst>
                  <a:ext uri="{FF2B5EF4-FFF2-40B4-BE49-F238E27FC236}">
                    <a16:creationId xmlns:a16="http://schemas.microsoft.com/office/drawing/2014/main" id="{86D17583-A372-8EAC-085B-B41BC3156967}"/>
                  </a:ext>
                </a:extLst>
              </p:cNvPr>
              <p:cNvSpPr/>
              <p:nvPr/>
            </p:nvSpPr>
            <p:spPr>
              <a:xfrm>
                <a:off x="7674157" y="2628768"/>
                <a:ext cx="38125" cy="38014"/>
              </a:xfrm>
              <a:custGeom>
                <a:avLst/>
                <a:gdLst>
                  <a:gd name="connsiteX0" fmla="*/ 19561 w 38125"/>
                  <a:gd name="connsiteY0" fmla="*/ 38076 h 38014"/>
                  <a:gd name="connsiteX1" fmla="*/ 33040 w 38125"/>
                  <a:gd name="connsiteY1" fmla="*/ 32509 h 38014"/>
                  <a:gd name="connsiteX2" fmla="*/ 38624 w 38125"/>
                  <a:gd name="connsiteY2" fmla="*/ 19069 h 38014"/>
                  <a:gd name="connsiteX3" fmla="*/ 33040 w 38125"/>
                  <a:gd name="connsiteY3" fmla="*/ 5628 h 38014"/>
                  <a:gd name="connsiteX4" fmla="*/ 19561 w 38125"/>
                  <a:gd name="connsiteY4" fmla="*/ 61 h 38014"/>
                  <a:gd name="connsiteX5" fmla="*/ 6082 w 38125"/>
                  <a:gd name="connsiteY5" fmla="*/ 5628 h 38014"/>
                  <a:gd name="connsiteX6" fmla="*/ 498 w 38125"/>
                  <a:gd name="connsiteY6" fmla="*/ 19069 h 38014"/>
                  <a:gd name="connsiteX7" fmla="*/ 6082 w 38125"/>
                  <a:gd name="connsiteY7" fmla="*/ 32509 h 38014"/>
                  <a:gd name="connsiteX8" fmla="*/ 19561 w 38125"/>
                  <a:gd name="connsiteY8" fmla="*/ 3807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1" y="38076"/>
                    </a:moveTo>
                    <a:cubicBezTo>
                      <a:pt x="24616" y="38076"/>
                      <a:pt x="29466" y="36073"/>
                      <a:pt x="33040" y="32509"/>
                    </a:cubicBezTo>
                    <a:cubicBezTo>
                      <a:pt x="36615" y="28945"/>
                      <a:pt x="38624" y="24110"/>
                      <a:pt x="38624" y="19069"/>
                    </a:cubicBezTo>
                    <a:cubicBezTo>
                      <a:pt x="38624" y="14028"/>
                      <a:pt x="36615" y="9193"/>
                      <a:pt x="33040" y="5628"/>
                    </a:cubicBezTo>
                    <a:cubicBezTo>
                      <a:pt x="29466" y="2064"/>
                      <a:pt x="24616" y="61"/>
                      <a:pt x="19561" y="61"/>
                    </a:cubicBezTo>
                    <a:cubicBezTo>
                      <a:pt x="14505" y="61"/>
                      <a:pt x="9656" y="2064"/>
                      <a:pt x="6082" y="5628"/>
                    </a:cubicBezTo>
                    <a:cubicBezTo>
                      <a:pt x="2507" y="9193"/>
                      <a:pt x="498" y="14028"/>
                      <a:pt x="498" y="19069"/>
                    </a:cubicBezTo>
                    <a:cubicBezTo>
                      <a:pt x="498" y="24110"/>
                      <a:pt x="2507" y="28945"/>
                      <a:pt x="6082" y="32509"/>
                    </a:cubicBezTo>
                    <a:cubicBezTo>
                      <a:pt x="9656" y="36073"/>
                      <a:pt x="14505" y="38076"/>
                      <a:pt x="19561" y="38076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62" name="Freeform: Shape 561">
                <a:extLst>
                  <a:ext uri="{FF2B5EF4-FFF2-40B4-BE49-F238E27FC236}">
                    <a16:creationId xmlns:a16="http://schemas.microsoft.com/office/drawing/2014/main" id="{4DA782EE-8DF6-7EBD-61FC-D3513FF48112}"/>
                  </a:ext>
                </a:extLst>
              </p:cNvPr>
              <p:cNvSpPr/>
              <p:nvPr/>
            </p:nvSpPr>
            <p:spPr>
              <a:xfrm>
                <a:off x="7727812" y="2532021"/>
                <a:ext cx="38125" cy="38014"/>
              </a:xfrm>
              <a:custGeom>
                <a:avLst/>
                <a:gdLst>
                  <a:gd name="connsiteX0" fmla="*/ 19565 w 38125"/>
                  <a:gd name="connsiteY0" fmla="*/ 38069 h 38014"/>
                  <a:gd name="connsiteX1" fmla="*/ 33045 w 38125"/>
                  <a:gd name="connsiteY1" fmla="*/ 32501 h 38014"/>
                  <a:gd name="connsiteX2" fmla="*/ 38628 w 38125"/>
                  <a:gd name="connsiteY2" fmla="*/ 19061 h 38014"/>
                  <a:gd name="connsiteX3" fmla="*/ 33045 w 38125"/>
                  <a:gd name="connsiteY3" fmla="*/ 5621 h 38014"/>
                  <a:gd name="connsiteX4" fmla="*/ 19565 w 38125"/>
                  <a:gd name="connsiteY4" fmla="*/ 54 h 38014"/>
                  <a:gd name="connsiteX5" fmla="*/ 6086 w 38125"/>
                  <a:gd name="connsiteY5" fmla="*/ 5621 h 38014"/>
                  <a:gd name="connsiteX6" fmla="*/ 502 w 38125"/>
                  <a:gd name="connsiteY6" fmla="*/ 19061 h 38014"/>
                  <a:gd name="connsiteX7" fmla="*/ 6086 w 38125"/>
                  <a:gd name="connsiteY7" fmla="*/ 32501 h 38014"/>
                  <a:gd name="connsiteX8" fmla="*/ 19565 w 38125"/>
                  <a:gd name="connsiteY8" fmla="*/ 3806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5" y="38069"/>
                    </a:moveTo>
                    <a:cubicBezTo>
                      <a:pt x="24621" y="38069"/>
                      <a:pt x="29470" y="36066"/>
                      <a:pt x="33045" y="32501"/>
                    </a:cubicBezTo>
                    <a:cubicBezTo>
                      <a:pt x="36619" y="28937"/>
                      <a:pt x="38628" y="24102"/>
                      <a:pt x="38628" y="19061"/>
                    </a:cubicBezTo>
                    <a:cubicBezTo>
                      <a:pt x="38628" y="14020"/>
                      <a:pt x="36619" y="9185"/>
                      <a:pt x="33045" y="5621"/>
                    </a:cubicBezTo>
                    <a:cubicBezTo>
                      <a:pt x="29470" y="2056"/>
                      <a:pt x="24621" y="54"/>
                      <a:pt x="19565" y="54"/>
                    </a:cubicBezTo>
                    <a:cubicBezTo>
                      <a:pt x="14510" y="54"/>
                      <a:pt x="9661" y="2056"/>
                      <a:pt x="6086" y="5621"/>
                    </a:cubicBezTo>
                    <a:cubicBezTo>
                      <a:pt x="2511" y="9185"/>
                      <a:pt x="502" y="14020"/>
                      <a:pt x="502" y="19061"/>
                    </a:cubicBezTo>
                    <a:cubicBezTo>
                      <a:pt x="502" y="24102"/>
                      <a:pt x="2511" y="28937"/>
                      <a:pt x="6086" y="32501"/>
                    </a:cubicBezTo>
                    <a:cubicBezTo>
                      <a:pt x="9661" y="36066"/>
                      <a:pt x="14510" y="38069"/>
                      <a:pt x="19565" y="38069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63" name="Freeform: Shape 562">
                <a:extLst>
                  <a:ext uri="{FF2B5EF4-FFF2-40B4-BE49-F238E27FC236}">
                    <a16:creationId xmlns:a16="http://schemas.microsoft.com/office/drawing/2014/main" id="{2BBD1536-802B-8978-9C26-DB3B19380899}"/>
                  </a:ext>
                </a:extLst>
              </p:cNvPr>
              <p:cNvSpPr/>
              <p:nvPr/>
            </p:nvSpPr>
            <p:spPr>
              <a:xfrm>
                <a:off x="7764260" y="2507513"/>
                <a:ext cx="38125" cy="38014"/>
              </a:xfrm>
              <a:custGeom>
                <a:avLst/>
                <a:gdLst>
                  <a:gd name="connsiteX0" fmla="*/ 19568 w 38125"/>
                  <a:gd name="connsiteY0" fmla="*/ 38067 h 38014"/>
                  <a:gd name="connsiteX1" fmla="*/ 33047 w 38125"/>
                  <a:gd name="connsiteY1" fmla="*/ 32499 h 38014"/>
                  <a:gd name="connsiteX2" fmla="*/ 38631 w 38125"/>
                  <a:gd name="connsiteY2" fmla="*/ 19059 h 38014"/>
                  <a:gd name="connsiteX3" fmla="*/ 33047 w 38125"/>
                  <a:gd name="connsiteY3" fmla="*/ 5619 h 38014"/>
                  <a:gd name="connsiteX4" fmla="*/ 19568 w 38125"/>
                  <a:gd name="connsiteY4" fmla="*/ 52 h 38014"/>
                  <a:gd name="connsiteX5" fmla="*/ 6089 w 38125"/>
                  <a:gd name="connsiteY5" fmla="*/ 5619 h 38014"/>
                  <a:gd name="connsiteX6" fmla="*/ 505 w 38125"/>
                  <a:gd name="connsiteY6" fmla="*/ 19059 h 38014"/>
                  <a:gd name="connsiteX7" fmla="*/ 6089 w 38125"/>
                  <a:gd name="connsiteY7" fmla="*/ 32499 h 38014"/>
                  <a:gd name="connsiteX8" fmla="*/ 19568 w 38125"/>
                  <a:gd name="connsiteY8" fmla="*/ 3806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8" y="38067"/>
                    </a:moveTo>
                    <a:cubicBezTo>
                      <a:pt x="24624" y="38067"/>
                      <a:pt x="29473" y="36064"/>
                      <a:pt x="33047" y="32499"/>
                    </a:cubicBezTo>
                    <a:cubicBezTo>
                      <a:pt x="36622" y="28935"/>
                      <a:pt x="38631" y="24100"/>
                      <a:pt x="38631" y="19059"/>
                    </a:cubicBezTo>
                    <a:cubicBezTo>
                      <a:pt x="38631" y="14018"/>
                      <a:pt x="36622" y="9183"/>
                      <a:pt x="33047" y="5619"/>
                    </a:cubicBezTo>
                    <a:cubicBezTo>
                      <a:pt x="29473" y="2054"/>
                      <a:pt x="24624" y="52"/>
                      <a:pt x="19568" y="52"/>
                    </a:cubicBezTo>
                    <a:cubicBezTo>
                      <a:pt x="14513" y="52"/>
                      <a:pt x="9663" y="2054"/>
                      <a:pt x="6089" y="5619"/>
                    </a:cubicBezTo>
                    <a:cubicBezTo>
                      <a:pt x="2514" y="9183"/>
                      <a:pt x="505" y="14018"/>
                      <a:pt x="505" y="19059"/>
                    </a:cubicBezTo>
                    <a:cubicBezTo>
                      <a:pt x="505" y="24100"/>
                      <a:pt x="2514" y="28935"/>
                      <a:pt x="6089" y="32499"/>
                    </a:cubicBezTo>
                    <a:cubicBezTo>
                      <a:pt x="9663" y="36064"/>
                      <a:pt x="14513" y="38067"/>
                      <a:pt x="19568" y="38067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64" name="Freeform: Shape 563">
                <a:extLst>
                  <a:ext uri="{FF2B5EF4-FFF2-40B4-BE49-F238E27FC236}">
                    <a16:creationId xmlns:a16="http://schemas.microsoft.com/office/drawing/2014/main" id="{51AE12BE-AB52-BC91-FDB8-F99227F554AC}"/>
                  </a:ext>
                </a:extLst>
              </p:cNvPr>
              <p:cNvSpPr/>
              <p:nvPr/>
            </p:nvSpPr>
            <p:spPr>
              <a:xfrm>
                <a:off x="7830141" y="2417707"/>
                <a:ext cx="38125" cy="38014"/>
              </a:xfrm>
              <a:custGeom>
                <a:avLst/>
                <a:gdLst>
                  <a:gd name="connsiteX0" fmla="*/ 19573 w 38125"/>
                  <a:gd name="connsiteY0" fmla="*/ 38059 h 38014"/>
                  <a:gd name="connsiteX1" fmla="*/ 33053 w 38125"/>
                  <a:gd name="connsiteY1" fmla="*/ 32492 h 38014"/>
                  <a:gd name="connsiteX2" fmla="*/ 38636 w 38125"/>
                  <a:gd name="connsiteY2" fmla="*/ 19052 h 38014"/>
                  <a:gd name="connsiteX3" fmla="*/ 33053 w 38125"/>
                  <a:gd name="connsiteY3" fmla="*/ 5612 h 38014"/>
                  <a:gd name="connsiteX4" fmla="*/ 19573 w 38125"/>
                  <a:gd name="connsiteY4" fmla="*/ 45 h 38014"/>
                  <a:gd name="connsiteX5" fmla="*/ 6094 w 38125"/>
                  <a:gd name="connsiteY5" fmla="*/ 5612 h 38014"/>
                  <a:gd name="connsiteX6" fmla="*/ 510 w 38125"/>
                  <a:gd name="connsiteY6" fmla="*/ 19052 h 38014"/>
                  <a:gd name="connsiteX7" fmla="*/ 6094 w 38125"/>
                  <a:gd name="connsiteY7" fmla="*/ 32492 h 38014"/>
                  <a:gd name="connsiteX8" fmla="*/ 19573 w 38125"/>
                  <a:gd name="connsiteY8" fmla="*/ 3805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3" y="38059"/>
                    </a:moveTo>
                    <a:cubicBezTo>
                      <a:pt x="24629" y="38059"/>
                      <a:pt x="29478" y="36057"/>
                      <a:pt x="33053" y="32492"/>
                    </a:cubicBezTo>
                    <a:cubicBezTo>
                      <a:pt x="36627" y="28928"/>
                      <a:pt x="38636" y="24093"/>
                      <a:pt x="38636" y="19052"/>
                    </a:cubicBezTo>
                    <a:cubicBezTo>
                      <a:pt x="38636" y="14011"/>
                      <a:pt x="36627" y="9176"/>
                      <a:pt x="33053" y="5612"/>
                    </a:cubicBezTo>
                    <a:cubicBezTo>
                      <a:pt x="29478" y="2047"/>
                      <a:pt x="24629" y="45"/>
                      <a:pt x="19573" y="45"/>
                    </a:cubicBezTo>
                    <a:cubicBezTo>
                      <a:pt x="14518" y="45"/>
                      <a:pt x="9669" y="2047"/>
                      <a:pt x="6094" y="5612"/>
                    </a:cubicBezTo>
                    <a:cubicBezTo>
                      <a:pt x="2519" y="9176"/>
                      <a:pt x="510" y="14011"/>
                      <a:pt x="510" y="19052"/>
                    </a:cubicBezTo>
                    <a:cubicBezTo>
                      <a:pt x="510" y="24093"/>
                      <a:pt x="2519" y="28928"/>
                      <a:pt x="6094" y="32492"/>
                    </a:cubicBezTo>
                    <a:cubicBezTo>
                      <a:pt x="9669" y="36057"/>
                      <a:pt x="14518" y="38059"/>
                      <a:pt x="19573" y="38059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65" name="Freeform: Shape 564">
                <a:extLst>
                  <a:ext uri="{FF2B5EF4-FFF2-40B4-BE49-F238E27FC236}">
                    <a16:creationId xmlns:a16="http://schemas.microsoft.com/office/drawing/2014/main" id="{9CA7A306-BC8A-F3AE-A663-BFA0B72C5596}"/>
                  </a:ext>
                </a:extLst>
              </p:cNvPr>
              <p:cNvSpPr/>
              <p:nvPr/>
            </p:nvSpPr>
            <p:spPr>
              <a:xfrm>
                <a:off x="7906786" y="2430961"/>
                <a:ext cx="38125" cy="38014"/>
              </a:xfrm>
              <a:custGeom>
                <a:avLst/>
                <a:gdLst>
                  <a:gd name="connsiteX0" fmla="*/ 19579 w 38125"/>
                  <a:gd name="connsiteY0" fmla="*/ 38061 h 38014"/>
                  <a:gd name="connsiteX1" fmla="*/ 33059 w 38125"/>
                  <a:gd name="connsiteY1" fmla="*/ 32493 h 38014"/>
                  <a:gd name="connsiteX2" fmla="*/ 38642 w 38125"/>
                  <a:gd name="connsiteY2" fmla="*/ 19053 h 38014"/>
                  <a:gd name="connsiteX3" fmla="*/ 33059 w 38125"/>
                  <a:gd name="connsiteY3" fmla="*/ 5613 h 38014"/>
                  <a:gd name="connsiteX4" fmla="*/ 19579 w 38125"/>
                  <a:gd name="connsiteY4" fmla="*/ 46 h 38014"/>
                  <a:gd name="connsiteX5" fmla="*/ 6100 w 38125"/>
                  <a:gd name="connsiteY5" fmla="*/ 5613 h 38014"/>
                  <a:gd name="connsiteX6" fmla="*/ 516 w 38125"/>
                  <a:gd name="connsiteY6" fmla="*/ 19053 h 38014"/>
                  <a:gd name="connsiteX7" fmla="*/ 6100 w 38125"/>
                  <a:gd name="connsiteY7" fmla="*/ 32493 h 38014"/>
                  <a:gd name="connsiteX8" fmla="*/ 19579 w 38125"/>
                  <a:gd name="connsiteY8" fmla="*/ 3806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9" y="38061"/>
                    </a:moveTo>
                    <a:cubicBezTo>
                      <a:pt x="24635" y="38061"/>
                      <a:pt x="29484" y="36058"/>
                      <a:pt x="33059" y="32493"/>
                    </a:cubicBezTo>
                    <a:cubicBezTo>
                      <a:pt x="36633" y="28929"/>
                      <a:pt x="38642" y="24094"/>
                      <a:pt x="38642" y="19053"/>
                    </a:cubicBezTo>
                    <a:cubicBezTo>
                      <a:pt x="38642" y="14012"/>
                      <a:pt x="36633" y="9177"/>
                      <a:pt x="33059" y="5613"/>
                    </a:cubicBezTo>
                    <a:cubicBezTo>
                      <a:pt x="29484" y="2048"/>
                      <a:pt x="24635" y="46"/>
                      <a:pt x="19579" y="46"/>
                    </a:cubicBezTo>
                    <a:cubicBezTo>
                      <a:pt x="14524" y="46"/>
                      <a:pt x="9675" y="2048"/>
                      <a:pt x="6100" y="5613"/>
                    </a:cubicBezTo>
                    <a:cubicBezTo>
                      <a:pt x="2525" y="9177"/>
                      <a:pt x="516" y="14012"/>
                      <a:pt x="516" y="19053"/>
                    </a:cubicBezTo>
                    <a:cubicBezTo>
                      <a:pt x="516" y="24094"/>
                      <a:pt x="2525" y="28929"/>
                      <a:pt x="6100" y="32493"/>
                    </a:cubicBezTo>
                    <a:cubicBezTo>
                      <a:pt x="9675" y="36058"/>
                      <a:pt x="14524" y="38061"/>
                      <a:pt x="19579" y="38061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66" name="Freeform: Shape 565">
                <a:extLst>
                  <a:ext uri="{FF2B5EF4-FFF2-40B4-BE49-F238E27FC236}">
                    <a16:creationId xmlns:a16="http://schemas.microsoft.com/office/drawing/2014/main" id="{AE02353A-9FB0-E10E-04B9-569A8E92B70B}"/>
                  </a:ext>
                </a:extLst>
              </p:cNvPr>
              <p:cNvSpPr/>
              <p:nvPr/>
            </p:nvSpPr>
            <p:spPr>
              <a:xfrm>
                <a:off x="8085595" y="2398629"/>
                <a:ext cx="38125" cy="38014"/>
              </a:xfrm>
              <a:custGeom>
                <a:avLst/>
                <a:gdLst>
                  <a:gd name="connsiteX0" fmla="*/ 19593 w 38125"/>
                  <a:gd name="connsiteY0" fmla="*/ 38058 h 38014"/>
                  <a:gd name="connsiteX1" fmla="*/ 33073 w 38125"/>
                  <a:gd name="connsiteY1" fmla="*/ 32491 h 38014"/>
                  <a:gd name="connsiteX2" fmla="*/ 38656 w 38125"/>
                  <a:gd name="connsiteY2" fmla="*/ 19051 h 38014"/>
                  <a:gd name="connsiteX3" fmla="*/ 33073 w 38125"/>
                  <a:gd name="connsiteY3" fmla="*/ 5610 h 38014"/>
                  <a:gd name="connsiteX4" fmla="*/ 19593 w 38125"/>
                  <a:gd name="connsiteY4" fmla="*/ 43 h 38014"/>
                  <a:gd name="connsiteX5" fmla="*/ 6114 w 38125"/>
                  <a:gd name="connsiteY5" fmla="*/ 5610 h 38014"/>
                  <a:gd name="connsiteX6" fmla="*/ 531 w 38125"/>
                  <a:gd name="connsiteY6" fmla="*/ 19051 h 38014"/>
                  <a:gd name="connsiteX7" fmla="*/ 6114 w 38125"/>
                  <a:gd name="connsiteY7" fmla="*/ 32491 h 38014"/>
                  <a:gd name="connsiteX8" fmla="*/ 19593 w 38125"/>
                  <a:gd name="connsiteY8" fmla="*/ 3805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3" y="38058"/>
                    </a:moveTo>
                    <a:cubicBezTo>
                      <a:pt x="24649" y="38058"/>
                      <a:pt x="29498" y="36055"/>
                      <a:pt x="33073" y="32491"/>
                    </a:cubicBezTo>
                    <a:cubicBezTo>
                      <a:pt x="36648" y="28926"/>
                      <a:pt x="38656" y="24091"/>
                      <a:pt x="38656" y="19051"/>
                    </a:cubicBezTo>
                    <a:cubicBezTo>
                      <a:pt x="38656" y="14010"/>
                      <a:pt x="36648" y="9175"/>
                      <a:pt x="33073" y="5610"/>
                    </a:cubicBezTo>
                    <a:cubicBezTo>
                      <a:pt x="29498" y="2046"/>
                      <a:pt x="24649" y="43"/>
                      <a:pt x="19593" y="43"/>
                    </a:cubicBezTo>
                    <a:cubicBezTo>
                      <a:pt x="14538" y="43"/>
                      <a:pt x="9689" y="2046"/>
                      <a:pt x="6114" y="5610"/>
                    </a:cubicBezTo>
                    <a:cubicBezTo>
                      <a:pt x="2539" y="9175"/>
                      <a:pt x="531" y="14010"/>
                      <a:pt x="531" y="19051"/>
                    </a:cubicBezTo>
                    <a:cubicBezTo>
                      <a:pt x="531" y="24091"/>
                      <a:pt x="2539" y="28926"/>
                      <a:pt x="6114" y="32491"/>
                    </a:cubicBezTo>
                    <a:cubicBezTo>
                      <a:pt x="9689" y="36055"/>
                      <a:pt x="14538" y="38058"/>
                      <a:pt x="19593" y="3805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67" name="Freeform: Shape 566">
                <a:extLst>
                  <a:ext uri="{FF2B5EF4-FFF2-40B4-BE49-F238E27FC236}">
                    <a16:creationId xmlns:a16="http://schemas.microsoft.com/office/drawing/2014/main" id="{8AB060E0-0BAD-AD61-11E1-F635B2C15F95}"/>
                  </a:ext>
                </a:extLst>
              </p:cNvPr>
              <p:cNvSpPr/>
              <p:nvPr/>
            </p:nvSpPr>
            <p:spPr>
              <a:xfrm>
                <a:off x="8097935" y="2560308"/>
                <a:ext cx="38125" cy="38014"/>
              </a:xfrm>
              <a:custGeom>
                <a:avLst/>
                <a:gdLst>
                  <a:gd name="connsiteX0" fmla="*/ 19594 w 38125"/>
                  <a:gd name="connsiteY0" fmla="*/ 38071 h 38014"/>
                  <a:gd name="connsiteX1" fmla="*/ 33074 w 38125"/>
                  <a:gd name="connsiteY1" fmla="*/ 32504 h 38014"/>
                  <a:gd name="connsiteX2" fmla="*/ 38657 w 38125"/>
                  <a:gd name="connsiteY2" fmla="*/ 19063 h 38014"/>
                  <a:gd name="connsiteX3" fmla="*/ 33074 w 38125"/>
                  <a:gd name="connsiteY3" fmla="*/ 5623 h 38014"/>
                  <a:gd name="connsiteX4" fmla="*/ 19594 w 38125"/>
                  <a:gd name="connsiteY4" fmla="*/ 56 h 38014"/>
                  <a:gd name="connsiteX5" fmla="*/ 6115 w 38125"/>
                  <a:gd name="connsiteY5" fmla="*/ 5623 h 38014"/>
                  <a:gd name="connsiteX6" fmla="*/ 532 w 38125"/>
                  <a:gd name="connsiteY6" fmla="*/ 19063 h 38014"/>
                  <a:gd name="connsiteX7" fmla="*/ 6115 w 38125"/>
                  <a:gd name="connsiteY7" fmla="*/ 32504 h 38014"/>
                  <a:gd name="connsiteX8" fmla="*/ 19594 w 38125"/>
                  <a:gd name="connsiteY8" fmla="*/ 3807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4" y="38071"/>
                    </a:moveTo>
                    <a:cubicBezTo>
                      <a:pt x="24650" y="38071"/>
                      <a:pt x="29499" y="36068"/>
                      <a:pt x="33074" y="32504"/>
                    </a:cubicBezTo>
                    <a:cubicBezTo>
                      <a:pt x="36649" y="28939"/>
                      <a:pt x="38657" y="24104"/>
                      <a:pt x="38657" y="19063"/>
                    </a:cubicBezTo>
                    <a:cubicBezTo>
                      <a:pt x="38657" y="14022"/>
                      <a:pt x="36649" y="9187"/>
                      <a:pt x="33074" y="5623"/>
                    </a:cubicBezTo>
                    <a:cubicBezTo>
                      <a:pt x="29499" y="2059"/>
                      <a:pt x="24650" y="56"/>
                      <a:pt x="19594" y="56"/>
                    </a:cubicBezTo>
                    <a:cubicBezTo>
                      <a:pt x="14539" y="56"/>
                      <a:pt x="9690" y="2059"/>
                      <a:pt x="6115" y="5623"/>
                    </a:cubicBezTo>
                    <a:cubicBezTo>
                      <a:pt x="2540" y="9187"/>
                      <a:pt x="532" y="14022"/>
                      <a:pt x="532" y="19063"/>
                    </a:cubicBezTo>
                    <a:cubicBezTo>
                      <a:pt x="532" y="24104"/>
                      <a:pt x="2540" y="28939"/>
                      <a:pt x="6115" y="32504"/>
                    </a:cubicBezTo>
                    <a:cubicBezTo>
                      <a:pt x="9690" y="36068"/>
                      <a:pt x="14539" y="38071"/>
                      <a:pt x="19594" y="38071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68" name="Freeform: Shape 567">
                <a:extLst>
                  <a:ext uri="{FF2B5EF4-FFF2-40B4-BE49-F238E27FC236}">
                    <a16:creationId xmlns:a16="http://schemas.microsoft.com/office/drawing/2014/main" id="{0D6F7610-73FA-5EF2-A9FA-4E3663BEE870}"/>
                  </a:ext>
                </a:extLst>
              </p:cNvPr>
              <p:cNvSpPr/>
              <p:nvPr/>
            </p:nvSpPr>
            <p:spPr>
              <a:xfrm>
                <a:off x="8075085" y="3128191"/>
                <a:ext cx="38125" cy="38014"/>
              </a:xfrm>
              <a:custGeom>
                <a:avLst/>
                <a:gdLst>
                  <a:gd name="connsiteX0" fmla="*/ 19593 w 38125"/>
                  <a:gd name="connsiteY0" fmla="*/ 38116 h 38014"/>
                  <a:gd name="connsiteX1" fmla="*/ 33072 w 38125"/>
                  <a:gd name="connsiteY1" fmla="*/ 32548 h 38014"/>
                  <a:gd name="connsiteX2" fmla="*/ 38655 w 38125"/>
                  <a:gd name="connsiteY2" fmla="*/ 19108 h 38014"/>
                  <a:gd name="connsiteX3" fmla="*/ 33072 w 38125"/>
                  <a:gd name="connsiteY3" fmla="*/ 5668 h 38014"/>
                  <a:gd name="connsiteX4" fmla="*/ 19593 w 38125"/>
                  <a:gd name="connsiteY4" fmla="*/ 101 h 38014"/>
                  <a:gd name="connsiteX5" fmla="*/ 6113 w 38125"/>
                  <a:gd name="connsiteY5" fmla="*/ 5668 h 38014"/>
                  <a:gd name="connsiteX6" fmla="*/ 530 w 38125"/>
                  <a:gd name="connsiteY6" fmla="*/ 19108 h 38014"/>
                  <a:gd name="connsiteX7" fmla="*/ 6113 w 38125"/>
                  <a:gd name="connsiteY7" fmla="*/ 32548 h 38014"/>
                  <a:gd name="connsiteX8" fmla="*/ 19593 w 38125"/>
                  <a:gd name="connsiteY8" fmla="*/ 3811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3" y="38116"/>
                    </a:moveTo>
                    <a:cubicBezTo>
                      <a:pt x="24648" y="38116"/>
                      <a:pt x="29497" y="36113"/>
                      <a:pt x="33072" y="32548"/>
                    </a:cubicBezTo>
                    <a:cubicBezTo>
                      <a:pt x="36647" y="28984"/>
                      <a:pt x="38655" y="24149"/>
                      <a:pt x="38655" y="19108"/>
                    </a:cubicBezTo>
                    <a:cubicBezTo>
                      <a:pt x="38655" y="14067"/>
                      <a:pt x="36647" y="9232"/>
                      <a:pt x="33072" y="5668"/>
                    </a:cubicBezTo>
                    <a:cubicBezTo>
                      <a:pt x="29497" y="2103"/>
                      <a:pt x="24648" y="101"/>
                      <a:pt x="19593" y="101"/>
                    </a:cubicBezTo>
                    <a:cubicBezTo>
                      <a:pt x="14537" y="101"/>
                      <a:pt x="9688" y="2103"/>
                      <a:pt x="6113" y="5668"/>
                    </a:cubicBezTo>
                    <a:cubicBezTo>
                      <a:pt x="2538" y="9232"/>
                      <a:pt x="530" y="14067"/>
                      <a:pt x="530" y="19108"/>
                    </a:cubicBezTo>
                    <a:cubicBezTo>
                      <a:pt x="530" y="24149"/>
                      <a:pt x="2538" y="28984"/>
                      <a:pt x="6113" y="32548"/>
                    </a:cubicBezTo>
                    <a:cubicBezTo>
                      <a:pt x="9688" y="36113"/>
                      <a:pt x="14537" y="38116"/>
                      <a:pt x="19593" y="38116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69" name="Freeform: Shape 568">
                <a:extLst>
                  <a:ext uri="{FF2B5EF4-FFF2-40B4-BE49-F238E27FC236}">
                    <a16:creationId xmlns:a16="http://schemas.microsoft.com/office/drawing/2014/main" id="{1A746F8E-C091-3E2F-37D4-1DF224920338}"/>
                  </a:ext>
                </a:extLst>
              </p:cNvPr>
              <p:cNvSpPr/>
              <p:nvPr/>
            </p:nvSpPr>
            <p:spPr>
              <a:xfrm>
                <a:off x="8255978" y="2627986"/>
                <a:ext cx="38125" cy="38014"/>
              </a:xfrm>
              <a:custGeom>
                <a:avLst/>
                <a:gdLst>
                  <a:gd name="connsiteX0" fmla="*/ 19607 w 38125"/>
                  <a:gd name="connsiteY0" fmla="*/ 38076 h 38014"/>
                  <a:gd name="connsiteX1" fmla="*/ 33086 w 38125"/>
                  <a:gd name="connsiteY1" fmla="*/ 32509 h 38014"/>
                  <a:gd name="connsiteX2" fmla="*/ 38670 w 38125"/>
                  <a:gd name="connsiteY2" fmla="*/ 19069 h 38014"/>
                  <a:gd name="connsiteX3" fmla="*/ 33086 w 38125"/>
                  <a:gd name="connsiteY3" fmla="*/ 5628 h 38014"/>
                  <a:gd name="connsiteX4" fmla="*/ 19607 w 38125"/>
                  <a:gd name="connsiteY4" fmla="*/ 61 h 38014"/>
                  <a:gd name="connsiteX5" fmla="*/ 6127 w 38125"/>
                  <a:gd name="connsiteY5" fmla="*/ 5628 h 38014"/>
                  <a:gd name="connsiteX6" fmla="*/ 544 w 38125"/>
                  <a:gd name="connsiteY6" fmla="*/ 19069 h 38014"/>
                  <a:gd name="connsiteX7" fmla="*/ 6127 w 38125"/>
                  <a:gd name="connsiteY7" fmla="*/ 32509 h 38014"/>
                  <a:gd name="connsiteX8" fmla="*/ 19607 w 38125"/>
                  <a:gd name="connsiteY8" fmla="*/ 3807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7" y="38076"/>
                    </a:moveTo>
                    <a:cubicBezTo>
                      <a:pt x="24662" y="38076"/>
                      <a:pt x="29511" y="36073"/>
                      <a:pt x="33086" y="32509"/>
                    </a:cubicBezTo>
                    <a:cubicBezTo>
                      <a:pt x="36661" y="28945"/>
                      <a:pt x="38670" y="24109"/>
                      <a:pt x="38670" y="19069"/>
                    </a:cubicBezTo>
                    <a:cubicBezTo>
                      <a:pt x="38670" y="14028"/>
                      <a:pt x="36661" y="9193"/>
                      <a:pt x="33086" y="5628"/>
                    </a:cubicBezTo>
                    <a:cubicBezTo>
                      <a:pt x="29511" y="2064"/>
                      <a:pt x="24662" y="61"/>
                      <a:pt x="19607" y="61"/>
                    </a:cubicBezTo>
                    <a:cubicBezTo>
                      <a:pt x="14551" y="61"/>
                      <a:pt x="9702" y="2064"/>
                      <a:pt x="6127" y="5628"/>
                    </a:cubicBezTo>
                    <a:cubicBezTo>
                      <a:pt x="2553" y="9193"/>
                      <a:pt x="544" y="14028"/>
                      <a:pt x="544" y="19069"/>
                    </a:cubicBezTo>
                    <a:cubicBezTo>
                      <a:pt x="544" y="24109"/>
                      <a:pt x="2553" y="28945"/>
                      <a:pt x="6127" y="32509"/>
                    </a:cubicBezTo>
                    <a:cubicBezTo>
                      <a:pt x="9702" y="36073"/>
                      <a:pt x="14551" y="38076"/>
                      <a:pt x="19607" y="38076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70" name="Freeform: Shape 569">
                <a:extLst>
                  <a:ext uri="{FF2B5EF4-FFF2-40B4-BE49-F238E27FC236}">
                    <a16:creationId xmlns:a16="http://schemas.microsoft.com/office/drawing/2014/main" id="{763CA1C2-EE26-B5D3-CE6C-9B14D6C135BD}"/>
                  </a:ext>
                </a:extLst>
              </p:cNvPr>
              <p:cNvSpPr/>
              <p:nvPr/>
            </p:nvSpPr>
            <p:spPr>
              <a:xfrm>
                <a:off x="7888028" y="2537144"/>
                <a:ext cx="38125" cy="38014"/>
              </a:xfrm>
              <a:custGeom>
                <a:avLst/>
                <a:gdLst>
                  <a:gd name="connsiteX0" fmla="*/ 19578 w 38125"/>
                  <a:gd name="connsiteY0" fmla="*/ 38069 h 38014"/>
                  <a:gd name="connsiteX1" fmla="*/ 33057 w 38125"/>
                  <a:gd name="connsiteY1" fmla="*/ 32502 h 38014"/>
                  <a:gd name="connsiteX2" fmla="*/ 38641 w 38125"/>
                  <a:gd name="connsiteY2" fmla="*/ 19061 h 38014"/>
                  <a:gd name="connsiteX3" fmla="*/ 33057 w 38125"/>
                  <a:gd name="connsiteY3" fmla="*/ 5621 h 38014"/>
                  <a:gd name="connsiteX4" fmla="*/ 19578 w 38125"/>
                  <a:gd name="connsiteY4" fmla="*/ 54 h 38014"/>
                  <a:gd name="connsiteX5" fmla="*/ 6098 w 38125"/>
                  <a:gd name="connsiteY5" fmla="*/ 5621 h 38014"/>
                  <a:gd name="connsiteX6" fmla="*/ 515 w 38125"/>
                  <a:gd name="connsiteY6" fmla="*/ 19061 h 38014"/>
                  <a:gd name="connsiteX7" fmla="*/ 6098 w 38125"/>
                  <a:gd name="connsiteY7" fmla="*/ 32502 h 38014"/>
                  <a:gd name="connsiteX8" fmla="*/ 19578 w 38125"/>
                  <a:gd name="connsiteY8" fmla="*/ 3806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8" y="38069"/>
                    </a:moveTo>
                    <a:cubicBezTo>
                      <a:pt x="24633" y="38069"/>
                      <a:pt x="29482" y="36066"/>
                      <a:pt x="33057" y="32502"/>
                    </a:cubicBezTo>
                    <a:cubicBezTo>
                      <a:pt x="36632" y="28937"/>
                      <a:pt x="38641" y="24102"/>
                      <a:pt x="38641" y="19061"/>
                    </a:cubicBezTo>
                    <a:cubicBezTo>
                      <a:pt x="38641" y="14021"/>
                      <a:pt x="36632" y="9186"/>
                      <a:pt x="33057" y="5621"/>
                    </a:cubicBezTo>
                    <a:cubicBezTo>
                      <a:pt x="29482" y="2057"/>
                      <a:pt x="24633" y="54"/>
                      <a:pt x="19578" y="54"/>
                    </a:cubicBezTo>
                    <a:cubicBezTo>
                      <a:pt x="14522" y="54"/>
                      <a:pt x="9673" y="2057"/>
                      <a:pt x="6098" y="5621"/>
                    </a:cubicBezTo>
                    <a:cubicBezTo>
                      <a:pt x="2524" y="9186"/>
                      <a:pt x="515" y="14021"/>
                      <a:pt x="515" y="19061"/>
                    </a:cubicBezTo>
                    <a:cubicBezTo>
                      <a:pt x="515" y="24102"/>
                      <a:pt x="2524" y="28937"/>
                      <a:pt x="6098" y="32502"/>
                    </a:cubicBezTo>
                    <a:cubicBezTo>
                      <a:pt x="9673" y="36066"/>
                      <a:pt x="14522" y="38069"/>
                      <a:pt x="19578" y="38069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71" name="Freeform: Shape 570">
                <a:extLst>
                  <a:ext uri="{FF2B5EF4-FFF2-40B4-BE49-F238E27FC236}">
                    <a16:creationId xmlns:a16="http://schemas.microsoft.com/office/drawing/2014/main" id="{74614331-73C4-8237-B6C3-B382BF3AF489}"/>
                  </a:ext>
                </a:extLst>
              </p:cNvPr>
              <p:cNvSpPr/>
              <p:nvPr/>
            </p:nvSpPr>
            <p:spPr>
              <a:xfrm>
                <a:off x="7839228" y="2428017"/>
                <a:ext cx="38125" cy="38014"/>
              </a:xfrm>
              <a:custGeom>
                <a:avLst/>
                <a:gdLst>
                  <a:gd name="connsiteX0" fmla="*/ 19574 w 38125"/>
                  <a:gd name="connsiteY0" fmla="*/ 38060 h 38014"/>
                  <a:gd name="connsiteX1" fmla="*/ 33053 w 38125"/>
                  <a:gd name="connsiteY1" fmla="*/ 32493 h 38014"/>
                  <a:gd name="connsiteX2" fmla="*/ 38637 w 38125"/>
                  <a:gd name="connsiteY2" fmla="*/ 19053 h 38014"/>
                  <a:gd name="connsiteX3" fmla="*/ 33053 w 38125"/>
                  <a:gd name="connsiteY3" fmla="*/ 5613 h 38014"/>
                  <a:gd name="connsiteX4" fmla="*/ 19574 w 38125"/>
                  <a:gd name="connsiteY4" fmla="*/ 45 h 38014"/>
                  <a:gd name="connsiteX5" fmla="*/ 6095 w 38125"/>
                  <a:gd name="connsiteY5" fmla="*/ 5613 h 38014"/>
                  <a:gd name="connsiteX6" fmla="*/ 511 w 38125"/>
                  <a:gd name="connsiteY6" fmla="*/ 19053 h 38014"/>
                  <a:gd name="connsiteX7" fmla="*/ 6095 w 38125"/>
                  <a:gd name="connsiteY7" fmla="*/ 32493 h 38014"/>
                  <a:gd name="connsiteX8" fmla="*/ 19574 w 38125"/>
                  <a:gd name="connsiteY8" fmla="*/ 3806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4" y="38060"/>
                    </a:moveTo>
                    <a:cubicBezTo>
                      <a:pt x="24629" y="38060"/>
                      <a:pt x="29479" y="36058"/>
                      <a:pt x="33053" y="32493"/>
                    </a:cubicBezTo>
                    <a:cubicBezTo>
                      <a:pt x="36628" y="28929"/>
                      <a:pt x="38637" y="24094"/>
                      <a:pt x="38637" y="19053"/>
                    </a:cubicBezTo>
                    <a:cubicBezTo>
                      <a:pt x="38637" y="14012"/>
                      <a:pt x="36628" y="9177"/>
                      <a:pt x="33053" y="5613"/>
                    </a:cubicBezTo>
                    <a:cubicBezTo>
                      <a:pt x="29479" y="2048"/>
                      <a:pt x="24629" y="45"/>
                      <a:pt x="19574" y="45"/>
                    </a:cubicBezTo>
                    <a:cubicBezTo>
                      <a:pt x="14518" y="45"/>
                      <a:pt x="9669" y="2048"/>
                      <a:pt x="6095" y="5613"/>
                    </a:cubicBezTo>
                    <a:cubicBezTo>
                      <a:pt x="2520" y="9177"/>
                      <a:pt x="511" y="14012"/>
                      <a:pt x="511" y="19053"/>
                    </a:cubicBezTo>
                    <a:cubicBezTo>
                      <a:pt x="511" y="24094"/>
                      <a:pt x="2520" y="28929"/>
                      <a:pt x="6095" y="32493"/>
                    </a:cubicBezTo>
                    <a:cubicBezTo>
                      <a:pt x="9669" y="36058"/>
                      <a:pt x="14518" y="38060"/>
                      <a:pt x="19574" y="38060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72" name="Freeform: Shape 571">
                <a:extLst>
                  <a:ext uri="{FF2B5EF4-FFF2-40B4-BE49-F238E27FC236}">
                    <a16:creationId xmlns:a16="http://schemas.microsoft.com/office/drawing/2014/main" id="{6317F01E-3432-24BC-56A2-1FA33A95C17B}"/>
                  </a:ext>
                </a:extLst>
              </p:cNvPr>
              <p:cNvSpPr/>
              <p:nvPr/>
            </p:nvSpPr>
            <p:spPr>
              <a:xfrm>
                <a:off x="7931568" y="2465439"/>
                <a:ext cx="38125" cy="38014"/>
              </a:xfrm>
              <a:custGeom>
                <a:avLst/>
                <a:gdLst>
                  <a:gd name="connsiteX0" fmla="*/ 19581 w 38125"/>
                  <a:gd name="connsiteY0" fmla="*/ 38063 h 38014"/>
                  <a:gd name="connsiteX1" fmla="*/ 33061 w 38125"/>
                  <a:gd name="connsiteY1" fmla="*/ 32496 h 38014"/>
                  <a:gd name="connsiteX2" fmla="*/ 38644 w 38125"/>
                  <a:gd name="connsiteY2" fmla="*/ 19056 h 38014"/>
                  <a:gd name="connsiteX3" fmla="*/ 33061 w 38125"/>
                  <a:gd name="connsiteY3" fmla="*/ 5615 h 38014"/>
                  <a:gd name="connsiteX4" fmla="*/ 19581 w 38125"/>
                  <a:gd name="connsiteY4" fmla="*/ 48 h 38014"/>
                  <a:gd name="connsiteX5" fmla="*/ 6102 w 38125"/>
                  <a:gd name="connsiteY5" fmla="*/ 5615 h 38014"/>
                  <a:gd name="connsiteX6" fmla="*/ 518 w 38125"/>
                  <a:gd name="connsiteY6" fmla="*/ 19056 h 38014"/>
                  <a:gd name="connsiteX7" fmla="*/ 6102 w 38125"/>
                  <a:gd name="connsiteY7" fmla="*/ 32496 h 38014"/>
                  <a:gd name="connsiteX8" fmla="*/ 19581 w 38125"/>
                  <a:gd name="connsiteY8" fmla="*/ 3806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1" y="38063"/>
                    </a:moveTo>
                    <a:cubicBezTo>
                      <a:pt x="24637" y="38063"/>
                      <a:pt x="29486" y="36060"/>
                      <a:pt x="33061" y="32496"/>
                    </a:cubicBezTo>
                    <a:cubicBezTo>
                      <a:pt x="36635" y="28932"/>
                      <a:pt x="38644" y="24097"/>
                      <a:pt x="38644" y="19056"/>
                    </a:cubicBezTo>
                    <a:cubicBezTo>
                      <a:pt x="38644" y="14015"/>
                      <a:pt x="36635" y="9180"/>
                      <a:pt x="33061" y="5615"/>
                    </a:cubicBezTo>
                    <a:cubicBezTo>
                      <a:pt x="29486" y="2051"/>
                      <a:pt x="24637" y="48"/>
                      <a:pt x="19581" y="48"/>
                    </a:cubicBezTo>
                    <a:cubicBezTo>
                      <a:pt x="14526" y="48"/>
                      <a:pt x="9677" y="2051"/>
                      <a:pt x="6102" y="5615"/>
                    </a:cubicBezTo>
                    <a:cubicBezTo>
                      <a:pt x="2527" y="9180"/>
                      <a:pt x="518" y="14015"/>
                      <a:pt x="518" y="19056"/>
                    </a:cubicBezTo>
                    <a:cubicBezTo>
                      <a:pt x="518" y="24097"/>
                      <a:pt x="2527" y="28932"/>
                      <a:pt x="6102" y="32496"/>
                    </a:cubicBezTo>
                    <a:cubicBezTo>
                      <a:pt x="9677" y="36060"/>
                      <a:pt x="14526" y="38063"/>
                      <a:pt x="19581" y="38063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73" name="Freeform: Shape 572">
                <a:extLst>
                  <a:ext uri="{FF2B5EF4-FFF2-40B4-BE49-F238E27FC236}">
                    <a16:creationId xmlns:a16="http://schemas.microsoft.com/office/drawing/2014/main" id="{696BE7AC-80BF-645E-D301-4E4FC9BDC119}"/>
                  </a:ext>
                </a:extLst>
              </p:cNvPr>
              <p:cNvSpPr/>
              <p:nvPr/>
            </p:nvSpPr>
            <p:spPr>
              <a:xfrm>
                <a:off x="7858557" y="2638596"/>
                <a:ext cx="38125" cy="38014"/>
              </a:xfrm>
              <a:custGeom>
                <a:avLst/>
                <a:gdLst>
                  <a:gd name="connsiteX0" fmla="*/ 19575 w 38125"/>
                  <a:gd name="connsiteY0" fmla="*/ 38077 h 38014"/>
                  <a:gd name="connsiteX1" fmla="*/ 33055 w 38125"/>
                  <a:gd name="connsiteY1" fmla="*/ 32510 h 38014"/>
                  <a:gd name="connsiteX2" fmla="*/ 38638 w 38125"/>
                  <a:gd name="connsiteY2" fmla="*/ 19069 h 38014"/>
                  <a:gd name="connsiteX3" fmla="*/ 33055 w 38125"/>
                  <a:gd name="connsiteY3" fmla="*/ 5629 h 38014"/>
                  <a:gd name="connsiteX4" fmla="*/ 19575 w 38125"/>
                  <a:gd name="connsiteY4" fmla="*/ 62 h 38014"/>
                  <a:gd name="connsiteX5" fmla="*/ 6096 w 38125"/>
                  <a:gd name="connsiteY5" fmla="*/ 5629 h 38014"/>
                  <a:gd name="connsiteX6" fmla="*/ 513 w 38125"/>
                  <a:gd name="connsiteY6" fmla="*/ 19069 h 38014"/>
                  <a:gd name="connsiteX7" fmla="*/ 6096 w 38125"/>
                  <a:gd name="connsiteY7" fmla="*/ 32510 h 38014"/>
                  <a:gd name="connsiteX8" fmla="*/ 19575 w 38125"/>
                  <a:gd name="connsiteY8" fmla="*/ 3807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5" y="38077"/>
                    </a:moveTo>
                    <a:cubicBezTo>
                      <a:pt x="24631" y="38077"/>
                      <a:pt x="29480" y="36074"/>
                      <a:pt x="33055" y="32510"/>
                    </a:cubicBezTo>
                    <a:cubicBezTo>
                      <a:pt x="36630" y="28945"/>
                      <a:pt x="38638" y="24110"/>
                      <a:pt x="38638" y="19069"/>
                    </a:cubicBezTo>
                    <a:cubicBezTo>
                      <a:pt x="38638" y="14029"/>
                      <a:pt x="36630" y="9194"/>
                      <a:pt x="33055" y="5629"/>
                    </a:cubicBezTo>
                    <a:cubicBezTo>
                      <a:pt x="29480" y="2065"/>
                      <a:pt x="24631" y="62"/>
                      <a:pt x="19575" y="62"/>
                    </a:cubicBezTo>
                    <a:cubicBezTo>
                      <a:pt x="14520" y="62"/>
                      <a:pt x="9671" y="2065"/>
                      <a:pt x="6096" y="5629"/>
                    </a:cubicBezTo>
                    <a:cubicBezTo>
                      <a:pt x="2521" y="9194"/>
                      <a:pt x="513" y="14029"/>
                      <a:pt x="513" y="19069"/>
                    </a:cubicBezTo>
                    <a:cubicBezTo>
                      <a:pt x="513" y="24110"/>
                      <a:pt x="2521" y="28945"/>
                      <a:pt x="6096" y="32510"/>
                    </a:cubicBezTo>
                    <a:cubicBezTo>
                      <a:pt x="9671" y="36074"/>
                      <a:pt x="14520" y="38077"/>
                      <a:pt x="19575" y="38077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74" name="Freeform: Shape 573">
                <a:extLst>
                  <a:ext uri="{FF2B5EF4-FFF2-40B4-BE49-F238E27FC236}">
                    <a16:creationId xmlns:a16="http://schemas.microsoft.com/office/drawing/2014/main" id="{D8C5E626-5F6E-7B12-5FA7-A367811E596A}"/>
                  </a:ext>
                </a:extLst>
              </p:cNvPr>
              <p:cNvSpPr/>
              <p:nvPr/>
            </p:nvSpPr>
            <p:spPr>
              <a:xfrm>
                <a:off x="7835936" y="2488403"/>
                <a:ext cx="38125" cy="38014"/>
              </a:xfrm>
              <a:custGeom>
                <a:avLst/>
                <a:gdLst>
                  <a:gd name="connsiteX0" fmla="*/ 19574 w 38125"/>
                  <a:gd name="connsiteY0" fmla="*/ 38065 h 38014"/>
                  <a:gd name="connsiteX1" fmla="*/ 33053 w 38125"/>
                  <a:gd name="connsiteY1" fmla="*/ 32498 h 38014"/>
                  <a:gd name="connsiteX2" fmla="*/ 38636 w 38125"/>
                  <a:gd name="connsiteY2" fmla="*/ 19058 h 38014"/>
                  <a:gd name="connsiteX3" fmla="*/ 33053 w 38125"/>
                  <a:gd name="connsiteY3" fmla="*/ 5617 h 38014"/>
                  <a:gd name="connsiteX4" fmla="*/ 19574 w 38125"/>
                  <a:gd name="connsiteY4" fmla="*/ 50 h 38014"/>
                  <a:gd name="connsiteX5" fmla="*/ 6094 w 38125"/>
                  <a:gd name="connsiteY5" fmla="*/ 5617 h 38014"/>
                  <a:gd name="connsiteX6" fmla="*/ 511 w 38125"/>
                  <a:gd name="connsiteY6" fmla="*/ 19058 h 38014"/>
                  <a:gd name="connsiteX7" fmla="*/ 6094 w 38125"/>
                  <a:gd name="connsiteY7" fmla="*/ 32498 h 38014"/>
                  <a:gd name="connsiteX8" fmla="*/ 19574 w 38125"/>
                  <a:gd name="connsiteY8" fmla="*/ 3806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4" y="38065"/>
                    </a:moveTo>
                    <a:cubicBezTo>
                      <a:pt x="24629" y="38065"/>
                      <a:pt x="29478" y="36062"/>
                      <a:pt x="33053" y="32498"/>
                    </a:cubicBezTo>
                    <a:cubicBezTo>
                      <a:pt x="36628" y="28933"/>
                      <a:pt x="38636" y="24098"/>
                      <a:pt x="38636" y="19058"/>
                    </a:cubicBezTo>
                    <a:cubicBezTo>
                      <a:pt x="38636" y="14017"/>
                      <a:pt x="36628" y="9182"/>
                      <a:pt x="33053" y="5617"/>
                    </a:cubicBezTo>
                    <a:cubicBezTo>
                      <a:pt x="29478" y="2053"/>
                      <a:pt x="24629" y="50"/>
                      <a:pt x="19574" y="50"/>
                    </a:cubicBezTo>
                    <a:cubicBezTo>
                      <a:pt x="14518" y="50"/>
                      <a:pt x="9669" y="2053"/>
                      <a:pt x="6094" y="5617"/>
                    </a:cubicBezTo>
                    <a:cubicBezTo>
                      <a:pt x="2519" y="9182"/>
                      <a:pt x="511" y="14017"/>
                      <a:pt x="511" y="19058"/>
                    </a:cubicBezTo>
                    <a:cubicBezTo>
                      <a:pt x="511" y="24098"/>
                      <a:pt x="2519" y="28933"/>
                      <a:pt x="6094" y="32498"/>
                    </a:cubicBezTo>
                    <a:cubicBezTo>
                      <a:pt x="9669" y="36062"/>
                      <a:pt x="14518" y="38065"/>
                      <a:pt x="19574" y="38065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75" name="Freeform: Shape 574">
                <a:extLst>
                  <a:ext uri="{FF2B5EF4-FFF2-40B4-BE49-F238E27FC236}">
                    <a16:creationId xmlns:a16="http://schemas.microsoft.com/office/drawing/2014/main" id="{BF53F143-EF91-CF6E-DCEA-03B529E619BB}"/>
                  </a:ext>
                </a:extLst>
              </p:cNvPr>
              <p:cNvSpPr/>
              <p:nvPr/>
            </p:nvSpPr>
            <p:spPr>
              <a:xfrm>
                <a:off x="7809566" y="2530335"/>
                <a:ext cx="38125" cy="38014"/>
              </a:xfrm>
              <a:custGeom>
                <a:avLst/>
                <a:gdLst>
                  <a:gd name="connsiteX0" fmla="*/ 19572 w 38125"/>
                  <a:gd name="connsiteY0" fmla="*/ 38068 h 38014"/>
                  <a:gd name="connsiteX1" fmla="*/ 33051 w 38125"/>
                  <a:gd name="connsiteY1" fmla="*/ 32501 h 38014"/>
                  <a:gd name="connsiteX2" fmla="*/ 38634 w 38125"/>
                  <a:gd name="connsiteY2" fmla="*/ 19061 h 38014"/>
                  <a:gd name="connsiteX3" fmla="*/ 33051 w 38125"/>
                  <a:gd name="connsiteY3" fmla="*/ 5621 h 38014"/>
                  <a:gd name="connsiteX4" fmla="*/ 19572 w 38125"/>
                  <a:gd name="connsiteY4" fmla="*/ 53 h 38014"/>
                  <a:gd name="connsiteX5" fmla="*/ 6092 w 38125"/>
                  <a:gd name="connsiteY5" fmla="*/ 5621 h 38014"/>
                  <a:gd name="connsiteX6" fmla="*/ 509 w 38125"/>
                  <a:gd name="connsiteY6" fmla="*/ 19061 h 38014"/>
                  <a:gd name="connsiteX7" fmla="*/ 6092 w 38125"/>
                  <a:gd name="connsiteY7" fmla="*/ 32501 h 38014"/>
                  <a:gd name="connsiteX8" fmla="*/ 19572 w 38125"/>
                  <a:gd name="connsiteY8" fmla="*/ 3806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2" y="38068"/>
                    </a:moveTo>
                    <a:cubicBezTo>
                      <a:pt x="24627" y="38068"/>
                      <a:pt x="29476" y="36066"/>
                      <a:pt x="33051" y="32501"/>
                    </a:cubicBezTo>
                    <a:cubicBezTo>
                      <a:pt x="36626" y="28937"/>
                      <a:pt x="38634" y="24102"/>
                      <a:pt x="38634" y="19061"/>
                    </a:cubicBezTo>
                    <a:cubicBezTo>
                      <a:pt x="38634" y="14020"/>
                      <a:pt x="36626" y="9185"/>
                      <a:pt x="33051" y="5621"/>
                    </a:cubicBezTo>
                    <a:cubicBezTo>
                      <a:pt x="29476" y="2056"/>
                      <a:pt x="24627" y="53"/>
                      <a:pt x="19572" y="53"/>
                    </a:cubicBezTo>
                    <a:cubicBezTo>
                      <a:pt x="14516" y="53"/>
                      <a:pt x="9667" y="2056"/>
                      <a:pt x="6092" y="5621"/>
                    </a:cubicBezTo>
                    <a:cubicBezTo>
                      <a:pt x="2517" y="9185"/>
                      <a:pt x="509" y="14020"/>
                      <a:pt x="509" y="19061"/>
                    </a:cubicBezTo>
                    <a:cubicBezTo>
                      <a:pt x="509" y="24102"/>
                      <a:pt x="2517" y="28937"/>
                      <a:pt x="6092" y="32501"/>
                    </a:cubicBezTo>
                    <a:cubicBezTo>
                      <a:pt x="9667" y="36066"/>
                      <a:pt x="14516" y="38068"/>
                      <a:pt x="19572" y="3806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76" name="Freeform: Shape 575">
                <a:extLst>
                  <a:ext uri="{FF2B5EF4-FFF2-40B4-BE49-F238E27FC236}">
                    <a16:creationId xmlns:a16="http://schemas.microsoft.com/office/drawing/2014/main" id="{46A468C8-97A6-2B2B-AAC0-B349F959F39E}"/>
                  </a:ext>
                </a:extLst>
              </p:cNvPr>
              <p:cNvSpPr/>
              <p:nvPr/>
            </p:nvSpPr>
            <p:spPr>
              <a:xfrm>
                <a:off x="7795409" y="2429638"/>
                <a:ext cx="38125" cy="38014"/>
              </a:xfrm>
              <a:custGeom>
                <a:avLst/>
                <a:gdLst>
                  <a:gd name="connsiteX0" fmla="*/ 19571 w 38125"/>
                  <a:gd name="connsiteY0" fmla="*/ 38060 h 38014"/>
                  <a:gd name="connsiteX1" fmla="*/ 33050 w 38125"/>
                  <a:gd name="connsiteY1" fmla="*/ 32493 h 38014"/>
                  <a:gd name="connsiteX2" fmla="*/ 38633 w 38125"/>
                  <a:gd name="connsiteY2" fmla="*/ 19053 h 38014"/>
                  <a:gd name="connsiteX3" fmla="*/ 33050 w 38125"/>
                  <a:gd name="connsiteY3" fmla="*/ 5613 h 38014"/>
                  <a:gd name="connsiteX4" fmla="*/ 19571 w 38125"/>
                  <a:gd name="connsiteY4" fmla="*/ 45 h 38014"/>
                  <a:gd name="connsiteX5" fmla="*/ 6091 w 38125"/>
                  <a:gd name="connsiteY5" fmla="*/ 5613 h 38014"/>
                  <a:gd name="connsiteX6" fmla="*/ 508 w 38125"/>
                  <a:gd name="connsiteY6" fmla="*/ 19053 h 38014"/>
                  <a:gd name="connsiteX7" fmla="*/ 6091 w 38125"/>
                  <a:gd name="connsiteY7" fmla="*/ 32493 h 38014"/>
                  <a:gd name="connsiteX8" fmla="*/ 19571 w 38125"/>
                  <a:gd name="connsiteY8" fmla="*/ 3806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1" y="38060"/>
                    </a:moveTo>
                    <a:cubicBezTo>
                      <a:pt x="24626" y="38060"/>
                      <a:pt x="29475" y="36058"/>
                      <a:pt x="33050" y="32493"/>
                    </a:cubicBezTo>
                    <a:cubicBezTo>
                      <a:pt x="36625" y="28929"/>
                      <a:pt x="38633" y="24094"/>
                      <a:pt x="38633" y="19053"/>
                    </a:cubicBezTo>
                    <a:cubicBezTo>
                      <a:pt x="38633" y="14012"/>
                      <a:pt x="36625" y="9177"/>
                      <a:pt x="33050" y="5613"/>
                    </a:cubicBezTo>
                    <a:cubicBezTo>
                      <a:pt x="29475" y="2048"/>
                      <a:pt x="24626" y="45"/>
                      <a:pt x="19571" y="45"/>
                    </a:cubicBezTo>
                    <a:cubicBezTo>
                      <a:pt x="14515" y="45"/>
                      <a:pt x="9666" y="2048"/>
                      <a:pt x="6091" y="5613"/>
                    </a:cubicBezTo>
                    <a:cubicBezTo>
                      <a:pt x="2516" y="9177"/>
                      <a:pt x="508" y="14012"/>
                      <a:pt x="508" y="19053"/>
                    </a:cubicBezTo>
                    <a:cubicBezTo>
                      <a:pt x="508" y="24094"/>
                      <a:pt x="2516" y="28929"/>
                      <a:pt x="6091" y="32493"/>
                    </a:cubicBezTo>
                    <a:cubicBezTo>
                      <a:pt x="9666" y="36058"/>
                      <a:pt x="14515" y="38060"/>
                      <a:pt x="19571" y="38060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77" name="Freeform: Shape 576">
                <a:extLst>
                  <a:ext uri="{FF2B5EF4-FFF2-40B4-BE49-F238E27FC236}">
                    <a16:creationId xmlns:a16="http://schemas.microsoft.com/office/drawing/2014/main" id="{A1D3F30F-D832-9636-76E7-4804C1300AB8}"/>
                  </a:ext>
                </a:extLst>
              </p:cNvPr>
              <p:cNvSpPr/>
              <p:nvPr/>
            </p:nvSpPr>
            <p:spPr>
              <a:xfrm>
                <a:off x="7845950" y="2808033"/>
                <a:ext cx="38125" cy="38014"/>
              </a:xfrm>
              <a:custGeom>
                <a:avLst/>
                <a:gdLst>
                  <a:gd name="connsiteX0" fmla="*/ 19574 w 38125"/>
                  <a:gd name="connsiteY0" fmla="*/ 38090 h 38014"/>
                  <a:gd name="connsiteX1" fmla="*/ 33054 w 38125"/>
                  <a:gd name="connsiteY1" fmla="*/ 32523 h 38014"/>
                  <a:gd name="connsiteX2" fmla="*/ 38637 w 38125"/>
                  <a:gd name="connsiteY2" fmla="*/ 19083 h 38014"/>
                  <a:gd name="connsiteX3" fmla="*/ 33054 w 38125"/>
                  <a:gd name="connsiteY3" fmla="*/ 5642 h 38014"/>
                  <a:gd name="connsiteX4" fmla="*/ 19574 w 38125"/>
                  <a:gd name="connsiteY4" fmla="*/ 75 h 38014"/>
                  <a:gd name="connsiteX5" fmla="*/ 6095 w 38125"/>
                  <a:gd name="connsiteY5" fmla="*/ 5642 h 38014"/>
                  <a:gd name="connsiteX6" fmla="*/ 512 w 38125"/>
                  <a:gd name="connsiteY6" fmla="*/ 19083 h 38014"/>
                  <a:gd name="connsiteX7" fmla="*/ 6095 w 38125"/>
                  <a:gd name="connsiteY7" fmla="*/ 32523 h 38014"/>
                  <a:gd name="connsiteX8" fmla="*/ 19574 w 38125"/>
                  <a:gd name="connsiteY8" fmla="*/ 3809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4" y="38090"/>
                    </a:moveTo>
                    <a:cubicBezTo>
                      <a:pt x="24630" y="38090"/>
                      <a:pt x="29479" y="36088"/>
                      <a:pt x="33054" y="32523"/>
                    </a:cubicBezTo>
                    <a:cubicBezTo>
                      <a:pt x="36629" y="28959"/>
                      <a:pt x="38637" y="24124"/>
                      <a:pt x="38637" y="19083"/>
                    </a:cubicBezTo>
                    <a:cubicBezTo>
                      <a:pt x="38637" y="14042"/>
                      <a:pt x="36629" y="9207"/>
                      <a:pt x="33054" y="5642"/>
                    </a:cubicBezTo>
                    <a:cubicBezTo>
                      <a:pt x="29479" y="2078"/>
                      <a:pt x="24630" y="75"/>
                      <a:pt x="19574" y="75"/>
                    </a:cubicBezTo>
                    <a:cubicBezTo>
                      <a:pt x="14519" y="75"/>
                      <a:pt x="9670" y="2078"/>
                      <a:pt x="6095" y="5642"/>
                    </a:cubicBezTo>
                    <a:cubicBezTo>
                      <a:pt x="2520" y="9207"/>
                      <a:pt x="512" y="14042"/>
                      <a:pt x="512" y="19083"/>
                    </a:cubicBezTo>
                    <a:cubicBezTo>
                      <a:pt x="512" y="24124"/>
                      <a:pt x="2520" y="28959"/>
                      <a:pt x="6095" y="32523"/>
                    </a:cubicBezTo>
                    <a:cubicBezTo>
                      <a:pt x="9670" y="36088"/>
                      <a:pt x="14519" y="38090"/>
                      <a:pt x="19574" y="38090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78" name="Freeform: Shape 577">
                <a:extLst>
                  <a:ext uri="{FF2B5EF4-FFF2-40B4-BE49-F238E27FC236}">
                    <a16:creationId xmlns:a16="http://schemas.microsoft.com/office/drawing/2014/main" id="{33FFAB24-C517-6D55-2BCC-64B4940AD76A}"/>
                  </a:ext>
                </a:extLst>
              </p:cNvPr>
              <p:cNvSpPr/>
              <p:nvPr/>
            </p:nvSpPr>
            <p:spPr>
              <a:xfrm>
                <a:off x="7809871" y="2980869"/>
                <a:ext cx="38125" cy="38014"/>
              </a:xfrm>
              <a:custGeom>
                <a:avLst/>
                <a:gdLst>
                  <a:gd name="connsiteX0" fmla="*/ 19572 w 38125"/>
                  <a:gd name="connsiteY0" fmla="*/ 38104 h 38014"/>
                  <a:gd name="connsiteX1" fmla="*/ 33051 w 38125"/>
                  <a:gd name="connsiteY1" fmla="*/ 32537 h 38014"/>
                  <a:gd name="connsiteX2" fmla="*/ 38634 w 38125"/>
                  <a:gd name="connsiteY2" fmla="*/ 19096 h 38014"/>
                  <a:gd name="connsiteX3" fmla="*/ 33051 w 38125"/>
                  <a:gd name="connsiteY3" fmla="*/ 5656 h 38014"/>
                  <a:gd name="connsiteX4" fmla="*/ 19572 w 38125"/>
                  <a:gd name="connsiteY4" fmla="*/ 89 h 38014"/>
                  <a:gd name="connsiteX5" fmla="*/ 6092 w 38125"/>
                  <a:gd name="connsiteY5" fmla="*/ 5656 h 38014"/>
                  <a:gd name="connsiteX6" fmla="*/ 509 w 38125"/>
                  <a:gd name="connsiteY6" fmla="*/ 19096 h 38014"/>
                  <a:gd name="connsiteX7" fmla="*/ 6092 w 38125"/>
                  <a:gd name="connsiteY7" fmla="*/ 32537 h 38014"/>
                  <a:gd name="connsiteX8" fmla="*/ 19572 w 38125"/>
                  <a:gd name="connsiteY8" fmla="*/ 3810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2" y="38104"/>
                    </a:moveTo>
                    <a:cubicBezTo>
                      <a:pt x="24627" y="38104"/>
                      <a:pt x="29476" y="36101"/>
                      <a:pt x="33051" y="32537"/>
                    </a:cubicBezTo>
                    <a:cubicBezTo>
                      <a:pt x="36626" y="28972"/>
                      <a:pt x="38634" y="24137"/>
                      <a:pt x="38634" y="19096"/>
                    </a:cubicBezTo>
                    <a:cubicBezTo>
                      <a:pt x="38634" y="14056"/>
                      <a:pt x="36626" y="9221"/>
                      <a:pt x="33051" y="5656"/>
                    </a:cubicBezTo>
                    <a:cubicBezTo>
                      <a:pt x="29476" y="2092"/>
                      <a:pt x="24627" y="89"/>
                      <a:pt x="19572" y="89"/>
                    </a:cubicBezTo>
                    <a:cubicBezTo>
                      <a:pt x="14516" y="89"/>
                      <a:pt x="9667" y="2092"/>
                      <a:pt x="6092" y="5656"/>
                    </a:cubicBezTo>
                    <a:cubicBezTo>
                      <a:pt x="2517" y="9221"/>
                      <a:pt x="509" y="14056"/>
                      <a:pt x="509" y="19096"/>
                    </a:cubicBezTo>
                    <a:cubicBezTo>
                      <a:pt x="509" y="24137"/>
                      <a:pt x="2517" y="28972"/>
                      <a:pt x="6092" y="32537"/>
                    </a:cubicBezTo>
                    <a:cubicBezTo>
                      <a:pt x="9667" y="36101"/>
                      <a:pt x="14516" y="38104"/>
                      <a:pt x="19572" y="38104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79" name="Freeform: Shape 578">
                <a:extLst>
                  <a:ext uri="{FF2B5EF4-FFF2-40B4-BE49-F238E27FC236}">
                    <a16:creationId xmlns:a16="http://schemas.microsoft.com/office/drawing/2014/main" id="{35C2F687-D294-989A-BD92-05185E2E2FA5}"/>
                  </a:ext>
                </a:extLst>
              </p:cNvPr>
              <p:cNvSpPr/>
              <p:nvPr/>
            </p:nvSpPr>
            <p:spPr>
              <a:xfrm>
                <a:off x="7814395" y="2404538"/>
                <a:ext cx="38125" cy="38014"/>
              </a:xfrm>
              <a:custGeom>
                <a:avLst/>
                <a:gdLst>
                  <a:gd name="connsiteX0" fmla="*/ 19572 w 38125"/>
                  <a:gd name="connsiteY0" fmla="*/ 38058 h 38014"/>
                  <a:gd name="connsiteX1" fmla="*/ 33051 w 38125"/>
                  <a:gd name="connsiteY1" fmla="*/ 32491 h 38014"/>
                  <a:gd name="connsiteX2" fmla="*/ 38635 w 38125"/>
                  <a:gd name="connsiteY2" fmla="*/ 19051 h 38014"/>
                  <a:gd name="connsiteX3" fmla="*/ 33051 w 38125"/>
                  <a:gd name="connsiteY3" fmla="*/ 5611 h 38014"/>
                  <a:gd name="connsiteX4" fmla="*/ 19572 w 38125"/>
                  <a:gd name="connsiteY4" fmla="*/ 43 h 38014"/>
                  <a:gd name="connsiteX5" fmla="*/ 6093 w 38125"/>
                  <a:gd name="connsiteY5" fmla="*/ 5611 h 38014"/>
                  <a:gd name="connsiteX6" fmla="*/ 509 w 38125"/>
                  <a:gd name="connsiteY6" fmla="*/ 19051 h 38014"/>
                  <a:gd name="connsiteX7" fmla="*/ 6093 w 38125"/>
                  <a:gd name="connsiteY7" fmla="*/ 32491 h 38014"/>
                  <a:gd name="connsiteX8" fmla="*/ 19572 w 38125"/>
                  <a:gd name="connsiteY8" fmla="*/ 3805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2" y="38058"/>
                    </a:moveTo>
                    <a:cubicBezTo>
                      <a:pt x="24628" y="38058"/>
                      <a:pt x="29477" y="36056"/>
                      <a:pt x="33051" y="32491"/>
                    </a:cubicBezTo>
                    <a:cubicBezTo>
                      <a:pt x="36626" y="28927"/>
                      <a:pt x="38635" y="24092"/>
                      <a:pt x="38635" y="19051"/>
                    </a:cubicBezTo>
                    <a:cubicBezTo>
                      <a:pt x="38635" y="14010"/>
                      <a:pt x="36626" y="9175"/>
                      <a:pt x="33051" y="5611"/>
                    </a:cubicBezTo>
                    <a:cubicBezTo>
                      <a:pt x="29477" y="2046"/>
                      <a:pt x="24628" y="43"/>
                      <a:pt x="19572" y="43"/>
                    </a:cubicBezTo>
                    <a:cubicBezTo>
                      <a:pt x="14516" y="43"/>
                      <a:pt x="9667" y="2046"/>
                      <a:pt x="6093" y="5611"/>
                    </a:cubicBezTo>
                    <a:cubicBezTo>
                      <a:pt x="2518" y="9175"/>
                      <a:pt x="509" y="14010"/>
                      <a:pt x="509" y="19051"/>
                    </a:cubicBezTo>
                    <a:cubicBezTo>
                      <a:pt x="509" y="24092"/>
                      <a:pt x="2518" y="28927"/>
                      <a:pt x="6093" y="32491"/>
                    </a:cubicBezTo>
                    <a:cubicBezTo>
                      <a:pt x="9667" y="36056"/>
                      <a:pt x="14516" y="38058"/>
                      <a:pt x="19572" y="3805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80" name="Freeform: Shape 579">
                <a:extLst>
                  <a:ext uri="{FF2B5EF4-FFF2-40B4-BE49-F238E27FC236}">
                    <a16:creationId xmlns:a16="http://schemas.microsoft.com/office/drawing/2014/main" id="{E3A40614-066A-C7E3-8A05-C5940AED2096}"/>
                  </a:ext>
                </a:extLst>
              </p:cNvPr>
              <p:cNvSpPr/>
              <p:nvPr/>
            </p:nvSpPr>
            <p:spPr>
              <a:xfrm>
                <a:off x="8045322" y="2769383"/>
                <a:ext cx="38125" cy="38014"/>
              </a:xfrm>
              <a:custGeom>
                <a:avLst/>
                <a:gdLst>
                  <a:gd name="connsiteX0" fmla="*/ 19590 w 38125"/>
                  <a:gd name="connsiteY0" fmla="*/ 38087 h 38014"/>
                  <a:gd name="connsiteX1" fmla="*/ 33070 w 38125"/>
                  <a:gd name="connsiteY1" fmla="*/ 32520 h 38014"/>
                  <a:gd name="connsiteX2" fmla="*/ 38653 w 38125"/>
                  <a:gd name="connsiteY2" fmla="*/ 19080 h 38014"/>
                  <a:gd name="connsiteX3" fmla="*/ 33070 w 38125"/>
                  <a:gd name="connsiteY3" fmla="*/ 5639 h 38014"/>
                  <a:gd name="connsiteX4" fmla="*/ 19590 w 38125"/>
                  <a:gd name="connsiteY4" fmla="*/ 72 h 38014"/>
                  <a:gd name="connsiteX5" fmla="*/ 6111 w 38125"/>
                  <a:gd name="connsiteY5" fmla="*/ 5639 h 38014"/>
                  <a:gd name="connsiteX6" fmla="*/ 527 w 38125"/>
                  <a:gd name="connsiteY6" fmla="*/ 19080 h 38014"/>
                  <a:gd name="connsiteX7" fmla="*/ 6111 w 38125"/>
                  <a:gd name="connsiteY7" fmla="*/ 32520 h 38014"/>
                  <a:gd name="connsiteX8" fmla="*/ 19590 w 38125"/>
                  <a:gd name="connsiteY8" fmla="*/ 3808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0" y="38087"/>
                    </a:moveTo>
                    <a:cubicBezTo>
                      <a:pt x="24646" y="38087"/>
                      <a:pt x="29495" y="36084"/>
                      <a:pt x="33070" y="32520"/>
                    </a:cubicBezTo>
                    <a:cubicBezTo>
                      <a:pt x="36644" y="28956"/>
                      <a:pt x="38653" y="24121"/>
                      <a:pt x="38653" y="19080"/>
                    </a:cubicBezTo>
                    <a:cubicBezTo>
                      <a:pt x="38653" y="14039"/>
                      <a:pt x="36644" y="9204"/>
                      <a:pt x="33070" y="5639"/>
                    </a:cubicBezTo>
                    <a:cubicBezTo>
                      <a:pt x="29495" y="2075"/>
                      <a:pt x="24646" y="72"/>
                      <a:pt x="19590" y="72"/>
                    </a:cubicBezTo>
                    <a:cubicBezTo>
                      <a:pt x="14535" y="72"/>
                      <a:pt x="9686" y="2075"/>
                      <a:pt x="6111" y="5639"/>
                    </a:cubicBezTo>
                    <a:cubicBezTo>
                      <a:pt x="2536" y="9204"/>
                      <a:pt x="527" y="14039"/>
                      <a:pt x="527" y="19080"/>
                    </a:cubicBezTo>
                    <a:cubicBezTo>
                      <a:pt x="527" y="24121"/>
                      <a:pt x="2536" y="28956"/>
                      <a:pt x="6111" y="32520"/>
                    </a:cubicBezTo>
                    <a:cubicBezTo>
                      <a:pt x="9686" y="36084"/>
                      <a:pt x="14535" y="38087"/>
                      <a:pt x="19590" y="38087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81" name="Freeform: Shape 580">
                <a:extLst>
                  <a:ext uri="{FF2B5EF4-FFF2-40B4-BE49-F238E27FC236}">
                    <a16:creationId xmlns:a16="http://schemas.microsoft.com/office/drawing/2014/main" id="{037A0E48-4663-62B1-2DC2-A47FBA6446DF}"/>
                  </a:ext>
                </a:extLst>
              </p:cNvPr>
              <p:cNvSpPr/>
              <p:nvPr/>
            </p:nvSpPr>
            <p:spPr>
              <a:xfrm>
                <a:off x="8047546" y="2480279"/>
                <a:ext cx="38125" cy="38014"/>
              </a:xfrm>
              <a:custGeom>
                <a:avLst/>
                <a:gdLst>
                  <a:gd name="connsiteX0" fmla="*/ 19590 w 38125"/>
                  <a:gd name="connsiteY0" fmla="*/ 38064 h 38014"/>
                  <a:gd name="connsiteX1" fmla="*/ 33070 w 38125"/>
                  <a:gd name="connsiteY1" fmla="*/ 32497 h 38014"/>
                  <a:gd name="connsiteX2" fmla="*/ 38653 w 38125"/>
                  <a:gd name="connsiteY2" fmla="*/ 19057 h 38014"/>
                  <a:gd name="connsiteX3" fmla="*/ 33070 w 38125"/>
                  <a:gd name="connsiteY3" fmla="*/ 5617 h 38014"/>
                  <a:gd name="connsiteX4" fmla="*/ 19590 w 38125"/>
                  <a:gd name="connsiteY4" fmla="*/ 49 h 38014"/>
                  <a:gd name="connsiteX5" fmla="*/ 6111 w 38125"/>
                  <a:gd name="connsiteY5" fmla="*/ 5617 h 38014"/>
                  <a:gd name="connsiteX6" fmla="*/ 528 w 38125"/>
                  <a:gd name="connsiteY6" fmla="*/ 19057 h 38014"/>
                  <a:gd name="connsiteX7" fmla="*/ 6111 w 38125"/>
                  <a:gd name="connsiteY7" fmla="*/ 32497 h 38014"/>
                  <a:gd name="connsiteX8" fmla="*/ 19590 w 38125"/>
                  <a:gd name="connsiteY8" fmla="*/ 3806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0" y="38064"/>
                    </a:moveTo>
                    <a:cubicBezTo>
                      <a:pt x="24646" y="38064"/>
                      <a:pt x="29495" y="36062"/>
                      <a:pt x="33070" y="32497"/>
                    </a:cubicBezTo>
                    <a:cubicBezTo>
                      <a:pt x="36645" y="28933"/>
                      <a:pt x="38653" y="24098"/>
                      <a:pt x="38653" y="19057"/>
                    </a:cubicBezTo>
                    <a:cubicBezTo>
                      <a:pt x="38653" y="14016"/>
                      <a:pt x="36645" y="9181"/>
                      <a:pt x="33070" y="5617"/>
                    </a:cubicBezTo>
                    <a:cubicBezTo>
                      <a:pt x="29495" y="2052"/>
                      <a:pt x="24646" y="49"/>
                      <a:pt x="19590" y="49"/>
                    </a:cubicBezTo>
                    <a:cubicBezTo>
                      <a:pt x="14535" y="49"/>
                      <a:pt x="9686" y="2052"/>
                      <a:pt x="6111" y="5617"/>
                    </a:cubicBezTo>
                    <a:cubicBezTo>
                      <a:pt x="2536" y="9181"/>
                      <a:pt x="528" y="14016"/>
                      <a:pt x="528" y="19057"/>
                    </a:cubicBezTo>
                    <a:cubicBezTo>
                      <a:pt x="528" y="24098"/>
                      <a:pt x="2536" y="28933"/>
                      <a:pt x="6111" y="32497"/>
                    </a:cubicBezTo>
                    <a:cubicBezTo>
                      <a:pt x="9686" y="36062"/>
                      <a:pt x="14535" y="38064"/>
                      <a:pt x="19590" y="38064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82" name="Freeform: Shape 581">
                <a:extLst>
                  <a:ext uri="{FF2B5EF4-FFF2-40B4-BE49-F238E27FC236}">
                    <a16:creationId xmlns:a16="http://schemas.microsoft.com/office/drawing/2014/main" id="{47F37A17-F523-97A8-8176-177E1B698FAC}"/>
                  </a:ext>
                </a:extLst>
              </p:cNvPr>
              <p:cNvSpPr/>
              <p:nvPr/>
            </p:nvSpPr>
            <p:spPr>
              <a:xfrm>
                <a:off x="8126580" y="2437095"/>
                <a:ext cx="38125" cy="38014"/>
              </a:xfrm>
              <a:custGeom>
                <a:avLst/>
                <a:gdLst>
                  <a:gd name="connsiteX0" fmla="*/ 19597 w 38125"/>
                  <a:gd name="connsiteY0" fmla="*/ 38061 h 38014"/>
                  <a:gd name="connsiteX1" fmla="*/ 33076 w 38125"/>
                  <a:gd name="connsiteY1" fmla="*/ 32494 h 38014"/>
                  <a:gd name="connsiteX2" fmla="*/ 38659 w 38125"/>
                  <a:gd name="connsiteY2" fmla="*/ 19054 h 38014"/>
                  <a:gd name="connsiteX3" fmla="*/ 33076 w 38125"/>
                  <a:gd name="connsiteY3" fmla="*/ 5613 h 38014"/>
                  <a:gd name="connsiteX4" fmla="*/ 19597 w 38125"/>
                  <a:gd name="connsiteY4" fmla="*/ 46 h 38014"/>
                  <a:gd name="connsiteX5" fmla="*/ 6117 w 38125"/>
                  <a:gd name="connsiteY5" fmla="*/ 5613 h 38014"/>
                  <a:gd name="connsiteX6" fmla="*/ 534 w 38125"/>
                  <a:gd name="connsiteY6" fmla="*/ 19054 h 38014"/>
                  <a:gd name="connsiteX7" fmla="*/ 6117 w 38125"/>
                  <a:gd name="connsiteY7" fmla="*/ 32494 h 38014"/>
                  <a:gd name="connsiteX8" fmla="*/ 19597 w 38125"/>
                  <a:gd name="connsiteY8" fmla="*/ 3806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7" y="38061"/>
                    </a:moveTo>
                    <a:cubicBezTo>
                      <a:pt x="24652" y="38061"/>
                      <a:pt x="29501" y="36058"/>
                      <a:pt x="33076" y="32494"/>
                    </a:cubicBezTo>
                    <a:cubicBezTo>
                      <a:pt x="36651" y="28929"/>
                      <a:pt x="38659" y="24094"/>
                      <a:pt x="38659" y="19054"/>
                    </a:cubicBezTo>
                    <a:cubicBezTo>
                      <a:pt x="38659" y="14013"/>
                      <a:pt x="36651" y="9178"/>
                      <a:pt x="33076" y="5613"/>
                    </a:cubicBezTo>
                    <a:cubicBezTo>
                      <a:pt x="29501" y="2049"/>
                      <a:pt x="24652" y="46"/>
                      <a:pt x="19597" y="46"/>
                    </a:cubicBezTo>
                    <a:cubicBezTo>
                      <a:pt x="14541" y="46"/>
                      <a:pt x="9692" y="2049"/>
                      <a:pt x="6117" y="5613"/>
                    </a:cubicBezTo>
                    <a:cubicBezTo>
                      <a:pt x="2542" y="9178"/>
                      <a:pt x="534" y="14013"/>
                      <a:pt x="534" y="19054"/>
                    </a:cubicBezTo>
                    <a:cubicBezTo>
                      <a:pt x="534" y="24094"/>
                      <a:pt x="2542" y="28929"/>
                      <a:pt x="6117" y="32494"/>
                    </a:cubicBezTo>
                    <a:cubicBezTo>
                      <a:pt x="9692" y="36058"/>
                      <a:pt x="14541" y="38061"/>
                      <a:pt x="19597" y="38061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83" name="Freeform: Shape 582">
                <a:extLst>
                  <a:ext uri="{FF2B5EF4-FFF2-40B4-BE49-F238E27FC236}">
                    <a16:creationId xmlns:a16="http://schemas.microsoft.com/office/drawing/2014/main" id="{6E77CA0B-8DAF-8E3F-D8BD-F888B1699584}"/>
                  </a:ext>
                </a:extLst>
              </p:cNvPr>
              <p:cNvSpPr/>
              <p:nvPr/>
            </p:nvSpPr>
            <p:spPr>
              <a:xfrm>
                <a:off x="8047749" y="2904650"/>
                <a:ext cx="38125" cy="38014"/>
              </a:xfrm>
              <a:custGeom>
                <a:avLst/>
                <a:gdLst>
                  <a:gd name="connsiteX0" fmla="*/ 19590 w 38125"/>
                  <a:gd name="connsiteY0" fmla="*/ 38098 h 38014"/>
                  <a:gd name="connsiteX1" fmla="*/ 33070 w 38125"/>
                  <a:gd name="connsiteY1" fmla="*/ 32531 h 38014"/>
                  <a:gd name="connsiteX2" fmla="*/ 38653 w 38125"/>
                  <a:gd name="connsiteY2" fmla="*/ 19090 h 38014"/>
                  <a:gd name="connsiteX3" fmla="*/ 33070 w 38125"/>
                  <a:gd name="connsiteY3" fmla="*/ 5650 h 38014"/>
                  <a:gd name="connsiteX4" fmla="*/ 19590 w 38125"/>
                  <a:gd name="connsiteY4" fmla="*/ 83 h 38014"/>
                  <a:gd name="connsiteX5" fmla="*/ 6111 w 38125"/>
                  <a:gd name="connsiteY5" fmla="*/ 5650 h 38014"/>
                  <a:gd name="connsiteX6" fmla="*/ 528 w 38125"/>
                  <a:gd name="connsiteY6" fmla="*/ 19090 h 38014"/>
                  <a:gd name="connsiteX7" fmla="*/ 6111 w 38125"/>
                  <a:gd name="connsiteY7" fmla="*/ 32531 h 38014"/>
                  <a:gd name="connsiteX8" fmla="*/ 19590 w 38125"/>
                  <a:gd name="connsiteY8" fmla="*/ 3809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0" y="38098"/>
                    </a:moveTo>
                    <a:cubicBezTo>
                      <a:pt x="24646" y="38098"/>
                      <a:pt x="29495" y="36095"/>
                      <a:pt x="33070" y="32531"/>
                    </a:cubicBezTo>
                    <a:cubicBezTo>
                      <a:pt x="36645" y="28966"/>
                      <a:pt x="38653" y="24131"/>
                      <a:pt x="38653" y="19090"/>
                    </a:cubicBezTo>
                    <a:cubicBezTo>
                      <a:pt x="38653" y="14050"/>
                      <a:pt x="36645" y="9215"/>
                      <a:pt x="33070" y="5650"/>
                    </a:cubicBezTo>
                    <a:cubicBezTo>
                      <a:pt x="29495" y="2086"/>
                      <a:pt x="24646" y="83"/>
                      <a:pt x="19590" y="83"/>
                    </a:cubicBezTo>
                    <a:cubicBezTo>
                      <a:pt x="14535" y="83"/>
                      <a:pt x="9686" y="2086"/>
                      <a:pt x="6111" y="5650"/>
                    </a:cubicBezTo>
                    <a:cubicBezTo>
                      <a:pt x="2536" y="9215"/>
                      <a:pt x="528" y="14050"/>
                      <a:pt x="528" y="19090"/>
                    </a:cubicBezTo>
                    <a:cubicBezTo>
                      <a:pt x="528" y="24131"/>
                      <a:pt x="2536" y="28966"/>
                      <a:pt x="6111" y="32531"/>
                    </a:cubicBezTo>
                    <a:cubicBezTo>
                      <a:pt x="9686" y="36095"/>
                      <a:pt x="14535" y="38098"/>
                      <a:pt x="19590" y="3809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84" name="Freeform: Shape 583">
                <a:extLst>
                  <a:ext uri="{FF2B5EF4-FFF2-40B4-BE49-F238E27FC236}">
                    <a16:creationId xmlns:a16="http://schemas.microsoft.com/office/drawing/2014/main" id="{FD370213-ED5F-5B57-216F-3EC0BDDA7355}"/>
                  </a:ext>
                </a:extLst>
              </p:cNvPr>
              <p:cNvSpPr/>
              <p:nvPr/>
            </p:nvSpPr>
            <p:spPr>
              <a:xfrm>
                <a:off x="8241656" y="2570475"/>
                <a:ext cx="38125" cy="38014"/>
              </a:xfrm>
              <a:custGeom>
                <a:avLst/>
                <a:gdLst>
                  <a:gd name="connsiteX0" fmla="*/ 19606 w 38125"/>
                  <a:gd name="connsiteY0" fmla="*/ 38072 h 38014"/>
                  <a:gd name="connsiteX1" fmla="*/ 33085 w 38125"/>
                  <a:gd name="connsiteY1" fmla="*/ 32504 h 38014"/>
                  <a:gd name="connsiteX2" fmla="*/ 38668 w 38125"/>
                  <a:gd name="connsiteY2" fmla="*/ 19064 h 38014"/>
                  <a:gd name="connsiteX3" fmla="*/ 33085 w 38125"/>
                  <a:gd name="connsiteY3" fmla="*/ 5624 h 38014"/>
                  <a:gd name="connsiteX4" fmla="*/ 19606 w 38125"/>
                  <a:gd name="connsiteY4" fmla="*/ 57 h 38014"/>
                  <a:gd name="connsiteX5" fmla="*/ 6126 w 38125"/>
                  <a:gd name="connsiteY5" fmla="*/ 5624 h 38014"/>
                  <a:gd name="connsiteX6" fmla="*/ 543 w 38125"/>
                  <a:gd name="connsiteY6" fmla="*/ 19064 h 38014"/>
                  <a:gd name="connsiteX7" fmla="*/ 6126 w 38125"/>
                  <a:gd name="connsiteY7" fmla="*/ 32504 h 38014"/>
                  <a:gd name="connsiteX8" fmla="*/ 19606 w 38125"/>
                  <a:gd name="connsiteY8" fmla="*/ 3807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6" y="38072"/>
                    </a:moveTo>
                    <a:cubicBezTo>
                      <a:pt x="24661" y="38072"/>
                      <a:pt x="29510" y="36069"/>
                      <a:pt x="33085" y="32504"/>
                    </a:cubicBezTo>
                    <a:cubicBezTo>
                      <a:pt x="36660" y="28940"/>
                      <a:pt x="38668" y="24105"/>
                      <a:pt x="38668" y="19064"/>
                    </a:cubicBezTo>
                    <a:cubicBezTo>
                      <a:pt x="38668" y="14023"/>
                      <a:pt x="36660" y="9188"/>
                      <a:pt x="33085" y="5624"/>
                    </a:cubicBezTo>
                    <a:cubicBezTo>
                      <a:pt x="29510" y="2059"/>
                      <a:pt x="24661" y="57"/>
                      <a:pt x="19606" y="57"/>
                    </a:cubicBezTo>
                    <a:cubicBezTo>
                      <a:pt x="14550" y="57"/>
                      <a:pt x="9701" y="2059"/>
                      <a:pt x="6126" y="5624"/>
                    </a:cubicBezTo>
                    <a:cubicBezTo>
                      <a:pt x="2551" y="9188"/>
                      <a:pt x="543" y="14023"/>
                      <a:pt x="543" y="19064"/>
                    </a:cubicBezTo>
                    <a:cubicBezTo>
                      <a:pt x="543" y="24105"/>
                      <a:pt x="2551" y="28940"/>
                      <a:pt x="6126" y="32504"/>
                    </a:cubicBezTo>
                    <a:cubicBezTo>
                      <a:pt x="9701" y="36069"/>
                      <a:pt x="14550" y="38072"/>
                      <a:pt x="19606" y="38072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85" name="Freeform: Shape 584">
                <a:extLst>
                  <a:ext uri="{FF2B5EF4-FFF2-40B4-BE49-F238E27FC236}">
                    <a16:creationId xmlns:a16="http://schemas.microsoft.com/office/drawing/2014/main" id="{2DCF825D-11E3-67ED-4F78-7A312E94666F}"/>
                  </a:ext>
                </a:extLst>
              </p:cNvPr>
              <p:cNvSpPr/>
              <p:nvPr/>
            </p:nvSpPr>
            <p:spPr>
              <a:xfrm>
                <a:off x="7751628" y="2817972"/>
                <a:ext cx="38125" cy="38014"/>
              </a:xfrm>
              <a:custGeom>
                <a:avLst/>
                <a:gdLst>
                  <a:gd name="connsiteX0" fmla="*/ 19567 w 38125"/>
                  <a:gd name="connsiteY0" fmla="*/ 38091 h 38014"/>
                  <a:gd name="connsiteX1" fmla="*/ 33046 w 38125"/>
                  <a:gd name="connsiteY1" fmla="*/ 32524 h 38014"/>
                  <a:gd name="connsiteX2" fmla="*/ 38630 w 38125"/>
                  <a:gd name="connsiteY2" fmla="*/ 19084 h 38014"/>
                  <a:gd name="connsiteX3" fmla="*/ 33046 w 38125"/>
                  <a:gd name="connsiteY3" fmla="*/ 5643 h 38014"/>
                  <a:gd name="connsiteX4" fmla="*/ 19567 w 38125"/>
                  <a:gd name="connsiteY4" fmla="*/ 76 h 38014"/>
                  <a:gd name="connsiteX5" fmla="*/ 6088 w 38125"/>
                  <a:gd name="connsiteY5" fmla="*/ 5643 h 38014"/>
                  <a:gd name="connsiteX6" fmla="*/ 504 w 38125"/>
                  <a:gd name="connsiteY6" fmla="*/ 19084 h 38014"/>
                  <a:gd name="connsiteX7" fmla="*/ 6088 w 38125"/>
                  <a:gd name="connsiteY7" fmla="*/ 32524 h 38014"/>
                  <a:gd name="connsiteX8" fmla="*/ 19567 w 38125"/>
                  <a:gd name="connsiteY8" fmla="*/ 3809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7" y="38091"/>
                    </a:moveTo>
                    <a:cubicBezTo>
                      <a:pt x="24623" y="38091"/>
                      <a:pt x="29472" y="36088"/>
                      <a:pt x="33046" y="32524"/>
                    </a:cubicBezTo>
                    <a:cubicBezTo>
                      <a:pt x="36621" y="28960"/>
                      <a:pt x="38630" y="24124"/>
                      <a:pt x="38630" y="19084"/>
                    </a:cubicBezTo>
                    <a:cubicBezTo>
                      <a:pt x="38630" y="14043"/>
                      <a:pt x="36621" y="9208"/>
                      <a:pt x="33046" y="5643"/>
                    </a:cubicBezTo>
                    <a:cubicBezTo>
                      <a:pt x="29472" y="2079"/>
                      <a:pt x="24623" y="76"/>
                      <a:pt x="19567" y="76"/>
                    </a:cubicBezTo>
                    <a:cubicBezTo>
                      <a:pt x="14512" y="76"/>
                      <a:pt x="9662" y="2079"/>
                      <a:pt x="6088" y="5643"/>
                    </a:cubicBezTo>
                    <a:cubicBezTo>
                      <a:pt x="2513" y="9208"/>
                      <a:pt x="504" y="14043"/>
                      <a:pt x="504" y="19084"/>
                    </a:cubicBezTo>
                    <a:cubicBezTo>
                      <a:pt x="504" y="24124"/>
                      <a:pt x="2513" y="28960"/>
                      <a:pt x="6088" y="32524"/>
                    </a:cubicBezTo>
                    <a:cubicBezTo>
                      <a:pt x="9662" y="36088"/>
                      <a:pt x="14512" y="38091"/>
                      <a:pt x="19567" y="38091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86" name="Freeform: Shape 585">
                <a:extLst>
                  <a:ext uri="{FF2B5EF4-FFF2-40B4-BE49-F238E27FC236}">
                    <a16:creationId xmlns:a16="http://schemas.microsoft.com/office/drawing/2014/main" id="{19A962F9-9047-AE05-3BB0-68CAAF905F97}"/>
                  </a:ext>
                </a:extLst>
              </p:cNvPr>
              <p:cNvSpPr/>
              <p:nvPr/>
            </p:nvSpPr>
            <p:spPr>
              <a:xfrm>
                <a:off x="7589099" y="2628056"/>
                <a:ext cx="38125" cy="38014"/>
              </a:xfrm>
              <a:custGeom>
                <a:avLst/>
                <a:gdLst>
                  <a:gd name="connsiteX0" fmla="*/ 19554 w 38125"/>
                  <a:gd name="connsiteY0" fmla="*/ 38076 h 38014"/>
                  <a:gd name="connsiteX1" fmla="*/ 33034 w 38125"/>
                  <a:gd name="connsiteY1" fmla="*/ 32509 h 38014"/>
                  <a:gd name="connsiteX2" fmla="*/ 38617 w 38125"/>
                  <a:gd name="connsiteY2" fmla="*/ 19069 h 38014"/>
                  <a:gd name="connsiteX3" fmla="*/ 33034 w 38125"/>
                  <a:gd name="connsiteY3" fmla="*/ 5628 h 38014"/>
                  <a:gd name="connsiteX4" fmla="*/ 19554 w 38125"/>
                  <a:gd name="connsiteY4" fmla="*/ 61 h 38014"/>
                  <a:gd name="connsiteX5" fmla="*/ 6075 w 38125"/>
                  <a:gd name="connsiteY5" fmla="*/ 5628 h 38014"/>
                  <a:gd name="connsiteX6" fmla="*/ 491 w 38125"/>
                  <a:gd name="connsiteY6" fmla="*/ 19069 h 38014"/>
                  <a:gd name="connsiteX7" fmla="*/ 6075 w 38125"/>
                  <a:gd name="connsiteY7" fmla="*/ 32509 h 38014"/>
                  <a:gd name="connsiteX8" fmla="*/ 19554 w 38125"/>
                  <a:gd name="connsiteY8" fmla="*/ 3807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4" y="38076"/>
                    </a:moveTo>
                    <a:cubicBezTo>
                      <a:pt x="24610" y="38076"/>
                      <a:pt x="29459" y="36073"/>
                      <a:pt x="33034" y="32509"/>
                    </a:cubicBezTo>
                    <a:cubicBezTo>
                      <a:pt x="36608" y="28945"/>
                      <a:pt x="38617" y="24109"/>
                      <a:pt x="38617" y="19069"/>
                    </a:cubicBezTo>
                    <a:cubicBezTo>
                      <a:pt x="38617" y="14028"/>
                      <a:pt x="36608" y="9193"/>
                      <a:pt x="33034" y="5628"/>
                    </a:cubicBezTo>
                    <a:cubicBezTo>
                      <a:pt x="29459" y="2064"/>
                      <a:pt x="24610" y="61"/>
                      <a:pt x="19554" y="61"/>
                    </a:cubicBezTo>
                    <a:cubicBezTo>
                      <a:pt x="14499" y="61"/>
                      <a:pt x="9650" y="2064"/>
                      <a:pt x="6075" y="5628"/>
                    </a:cubicBezTo>
                    <a:cubicBezTo>
                      <a:pt x="2500" y="9193"/>
                      <a:pt x="491" y="14028"/>
                      <a:pt x="491" y="19069"/>
                    </a:cubicBezTo>
                    <a:cubicBezTo>
                      <a:pt x="491" y="24109"/>
                      <a:pt x="2500" y="28945"/>
                      <a:pt x="6075" y="32509"/>
                    </a:cubicBezTo>
                    <a:cubicBezTo>
                      <a:pt x="9650" y="36073"/>
                      <a:pt x="14499" y="38076"/>
                      <a:pt x="19554" y="38076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87" name="Freeform: Shape 586">
                <a:extLst>
                  <a:ext uri="{FF2B5EF4-FFF2-40B4-BE49-F238E27FC236}">
                    <a16:creationId xmlns:a16="http://schemas.microsoft.com/office/drawing/2014/main" id="{F8044827-4481-DA51-5514-94C945DBF9D4}"/>
                  </a:ext>
                </a:extLst>
              </p:cNvPr>
              <p:cNvSpPr/>
              <p:nvPr/>
            </p:nvSpPr>
            <p:spPr>
              <a:xfrm>
                <a:off x="7698544" y="2747920"/>
                <a:ext cx="38125" cy="38014"/>
              </a:xfrm>
              <a:custGeom>
                <a:avLst/>
                <a:gdLst>
                  <a:gd name="connsiteX0" fmla="*/ 19563 w 38125"/>
                  <a:gd name="connsiteY0" fmla="*/ 38086 h 38014"/>
                  <a:gd name="connsiteX1" fmla="*/ 33042 w 38125"/>
                  <a:gd name="connsiteY1" fmla="*/ 32518 h 38014"/>
                  <a:gd name="connsiteX2" fmla="*/ 38626 w 38125"/>
                  <a:gd name="connsiteY2" fmla="*/ 19078 h 38014"/>
                  <a:gd name="connsiteX3" fmla="*/ 33042 w 38125"/>
                  <a:gd name="connsiteY3" fmla="*/ 5638 h 38014"/>
                  <a:gd name="connsiteX4" fmla="*/ 19563 w 38125"/>
                  <a:gd name="connsiteY4" fmla="*/ 71 h 38014"/>
                  <a:gd name="connsiteX5" fmla="*/ 6083 w 38125"/>
                  <a:gd name="connsiteY5" fmla="*/ 5638 h 38014"/>
                  <a:gd name="connsiteX6" fmla="*/ 500 w 38125"/>
                  <a:gd name="connsiteY6" fmla="*/ 19078 h 38014"/>
                  <a:gd name="connsiteX7" fmla="*/ 6083 w 38125"/>
                  <a:gd name="connsiteY7" fmla="*/ 32518 h 38014"/>
                  <a:gd name="connsiteX8" fmla="*/ 19563 w 38125"/>
                  <a:gd name="connsiteY8" fmla="*/ 3808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3" y="38086"/>
                    </a:moveTo>
                    <a:cubicBezTo>
                      <a:pt x="24618" y="38086"/>
                      <a:pt x="29468" y="36083"/>
                      <a:pt x="33042" y="32518"/>
                    </a:cubicBezTo>
                    <a:cubicBezTo>
                      <a:pt x="36617" y="28954"/>
                      <a:pt x="38626" y="24119"/>
                      <a:pt x="38626" y="19078"/>
                    </a:cubicBezTo>
                    <a:cubicBezTo>
                      <a:pt x="38626" y="14037"/>
                      <a:pt x="36617" y="9202"/>
                      <a:pt x="33042" y="5638"/>
                    </a:cubicBezTo>
                    <a:cubicBezTo>
                      <a:pt x="29468" y="2073"/>
                      <a:pt x="24618" y="71"/>
                      <a:pt x="19563" y="71"/>
                    </a:cubicBezTo>
                    <a:cubicBezTo>
                      <a:pt x="14507" y="71"/>
                      <a:pt x="9658" y="2073"/>
                      <a:pt x="6083" y="5638"/>
                    </a:cubicBezTo>
                    <a:cubicBezTo>
                      <a:pt x="2509" y="9202"/>
                      <a:pt x="500" y="14037"/>
                      <a:pt x="500" y="19078"/>
                    </a:cubicBezTo>
                    <a:cubicBezTo>
                      <a:pt x="500" y="24119"/>
                      <a:pt x="2509" y="28954"/>
                      <a:pt x="6083" y="32518"/>
                    </a:cubicBezTo>
                    <a:cubicBezTo>
                      <a:pt x="9658" y="36083"/>
                      <a:pt x="14507" y="38086"/>
                      <a:pt x="19563" y="38086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88" name="Freeform: Shape 587">
                <a:extLst>
                  <a:ext uri="{FF2B5EF4-FFF2-40B4-BE49-F238E27FC236}">
                    <a16:creationId xmlns:a16="http://schemas.microsoft.com/office/drawing/2014/main" id="{034213F5-1A0E-843F-71F2-2F3562C9D43D}"/>
                  </a:ext>
                </a:extLst>
              </p:cNvPr>
              <p:cNvSpPr/>
              <p:nvPr/>
            </p:nvSpPr>
            <p:spPr>
              <a:xfrm>
                <a:off x="7653366" y="2798663"/>
                <a:ext cx="38125" cy="38014"/>
              </a:xfrm>
              <a:custGeom>
                <a:avLst/>
                <a:gdLst>
                  <a:gd name="connsiteX0" fmla="*/ 19559 w 38125"/>
                  <a:gd name="connsiteY0" fmla="*/ 38090 h 38014"/>
                  <a:gd name="connsiteX1" fmla="*/ 33039 w 38125"/>
                  <a:gd name="connsiteY1" fmla="*/ 32522 h 38014"/>
                  <a:gd name="connsiteX2" fmla="*/ 38622 w 38125"/>
                  <a:gd name="connsiteY2" fmla="*/ 19082 h 38014"/>
                  <a:gd name="connsiteX3" fmla="*/ 33039 w 38125"/>
                  <a:gd name="connsiteY3" fmla="*/ 5642 h 38014"/>
                  <a:gd name="connsiteX4" fmla="*/ 19559 w 38125"/>
                  <a:gd name="connsiteY4" fmla="*/ 75 h 38014"/>
                  <a:gd name="connsiteX5" fmla="*/ 6080 w 38125"/>
                  <a:gd name="connsiteY5" fmla="*/ 5642 h 38014"/>
                  <a:gd name="connsiteX6" fmla="*/ 497 w 38125"/>
                  <a:gd name="connsiteY6" fmla="*/ 19082 h 38014"/>
                  <a:gd name="connsiteX7" fmla="*/ 6080 w 38125"/>
                  <a:gd name="connsiteY7" fmla="*/ 32522 h 38014"/>
                  <a:gd name="connsiteX8" fmla="*/ 19559 w 38125"/>
                  <a:gd name="connsiteY8" fmla="*/ 3809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9" y="38090"/>
                    </a:moveTo>
                    <a:cubicBezTo>
                      <a:pt x="24615" y="38090"/>
                      <a:pt x="29464" y="36087"/>
                      <a:pt x="33039" y="32522"/>
                    </a:cubicBezTo>
                    <a:cubicBezTo>
                      <a:pt x="36614" y="28958"/>
                      <a:pt x="38622" y="24123"/>
                      <a:pt x="38622" y="19082"/>
                    </a:cubicBezTo>
                    <a:cubicBezTo>
                      <a:pt x="38622" y="14041"/>
                      <a:pt x="36614" y="9206"/>
                      <a:pt x="33039" y="5642"/>
                    </a:cubicBezTo>
                    <a:cubicBezTo>
                      <a:pt x="29464" y="2077"/>
                      <a:pt x="24615" y="75"/>
                      <a:pt x="19559" y="75"/>
                    </a:cubicBezTo>
                    <a:cubicBezTo>
                      <a:pt x="14504" y="75"/>
                      <a:pt x="9655" y="2077"/>
                      <a:pt x="6080" y="5642"/>
                    </a:cubicBezTo>
                    <a:cubicBezTo>
                      <a:pt x="2505" y="9206"/>
                      <a:pt x="497" y="14041"/>
                      <a:pt x="497" y="19082"/>
                    </a:cubicBezTo>
                    <a:cubicBezTo>
                      <a:pt x="497" y="24123"/>
                      <a:pt x="2505" y="28958"/>
                      <a:pt x="6080" y="32522"/>
                    </a:cubicBezTo>
                    <a:cubicBezTo>
                      <a:pt x="9655" y="36087"/>
                      <a:pt x="14504" y="38090"/>
                      <a:pt x="19559" y="38090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89" name="Freeform: Shape 588">
                <a:extLst>
                  <a:ext uri="{FF2B5EF4-FFF2-40B4-BE49-F238E27FC236}">
                    <a16:creationId xmlns:a16="http://schemas.microsoft.com/office/drawing/2014/main" id="{7639F99C-9134-4646-3088-3F16E78F7ED2}"/>
                  </a:ext>
                </a:extLst>
              </p:cNvPr>
              <p:cNvSpPr/>
              <p:nvPr/>
            </p:nvSpPr>
            <p:spPr>
              <a:xfrm>
                <a:off x="7603243" y="2798471"/>
                <a:ext cx="38125" cy="38014"/>
              </a:xfrm>
              <a:custGeom>
                <a:avLst/>
                <a:gdLst>
                  <a:gd name="connsiteX0" fmla="*/ 19555 w 38125"/>
                  <a:gd name="connsiteY0" fmla="*/ 38090 h 38014"/>
                  <a:gd name="connsiteX1" fmla="*/ 33035 w 38125"/>
                  <a:gd name="connsiteY1" fmla="*/ 32522 h 38014"/>
                  <a:gd name="connsiteX2" fmla="*/ 38618 w 38125"/>
                  <a:gd name="connsiteY2" fmla="*/ 19082 h 38014"/>
                  <a:gd name="connsiteX3" fmla="*/ 33035 w 38125"/>
                  <a:gd name="connsiteY3" fmla="*/ 5642 h 38014"/>
                  <a:gd name="connsiteX4" fmla="*/ 19555 w 38125"/>
                  <a:gd name="connsiteY4" fmla="*/ 75 h 38014"/>
                  <a:gd name="connsiteX5" fmla="*/ 6076 w 38125"/>
                  <a:gd name="connsiteY5" fmla="*/ 5642 h 38014"/>
                  <a:gd name="connsiteX6" fmla="*/ 493 w 38125"/>
                  <a:gd name="connsiteY6" fmla="*/ 19082 h 38014"/>
                  <a:gd name="connsiteX7" fmla="*/ 6076 w 38125"/>
                  <a:gd name="connsiteY7" fmla="*/ 32522 h 38014"/>
                  <a:gd name="connsiteX8" fmla="*/ 19555 w 38125"/>
                  <a:gd name="connsiteY8" fmla="*/ 3809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5" y="38090"/>
                    </a:moveTo>
                    <a:cubicBezTo>
                      <a:pt x="24611" y="38090"/>
                      <a:pt x="29460" y="36087"/>
                      <a:pt x="33035" y="32522"/>
                    </a:cubicBezTo>
                    <a:cubicBezTo>
                      <a:pt x="36610" y="28958"/>
                      <a:pt x="38618" y="24123"/>
                      <a:pt x="38618" y="19082"/>
                    </a:cubicBezTo>
                    <a:cubicBezTo>
                      <a:pt x="38618" y="14041"/>
                      <a:pt x="36610" y="9206"/>
                      <a:pt x="33035" y="5642"/>
                    </a:cubicBezTo>
                    <a:cubicBezTo>
                      <a:pt x="29460" y="2077"/>
                      <a:pt x="24611" y="75"/>
                      <a:pt x="19555" y="75"/>
                    </a:cubicBezTo>
                    <a:cubicBezTo>
                      <a:pt x="14500" y="75"/>
                      <a:pt x="9651" y="2077"/>
                      <a:pt x="6076" y="5642"/>
                    </a:cubicBezTo>
                    <a:cubicBezTo>
                      <a:pt x="2501" y="9206"/>
                      <a:pt x="493" y="14041"/>
                      <a:pt x="493" y="19082"/>
                    </a:cubicBezTo>
                    <a:cubicBezTo>
                      <a:pt x="493" y="24123"/>
                      <a:pt x="2501" y="28958"/>
                      <a:pt x="6076" y="32522"/>
                    </a:cubicBezTo>
                    <a:cubicBezTo>
                      <a:pt x="9651" y="36087"/>
                      <a:pt x="14500" y="38090"/>
                      <a:pt x="19555" y="38090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90" name="Freeform: Shape 589">
                <a:extLst>
                  <a:ext uri="{FF2B5EF4-FFF2-40B4-BE49-F238E27FC236}">
                    <a16:creationId xmlns:a16="http://schemas.microsoft.com/office/drawing/2014/main" id="{6DBDC86C-44B3-F45F-DE49-3F116AC3EE85}"/>
                  </a:ext>
                </a:extLst>
              </p:cNvPr>
              <p:cNvSpPr/>
              <p:nvPr/>
            </p:nvSpPr>
            <p:spPr>
              <a:xfrm>
                <a:off x="7615913" y="2662320"/>
                <a:ext cx="38125" cy="38014"/>
              </a:xfrm>
              <a:custGeom>
                <a:avLst/>
                <a:gdLst>
                  <a:gd name="connsiteX0" fmla="*/ 19556 w 38125"/>
                  <a:gd name="connsiteY0" fmla="*/ 38079 h 38014"/>
                  <a:gd name="connsiteX1" fmla="*/ 33036 w 38125"/>
                  <a:gd name="connsiteY1" fmla="*/ 32512 h 38014"/>
                  <a:gd name="connsiteX2" fmla="*/ 38619 w 38125"/>
                  <a:gd name="connsiteY2" fmla="*/ 19071 h 38014"/>
                  <a:gd name="connsiteX3" fmla="*/ 33036 w 38125"/>
                  <a:gd name="connsiteY3" fmla="*/ 5631 h 38014"/>
                  <a:gd name="connsiteX4" fmla="*/ 19556 w 38125"/>
                  <a:gd name="connsiteY4" fmla="*/ 64 h 38014"/>
                  <a:gd name="connsiteX5" fmla="*/ 6077 w 38125"/>
                  <a:gd name="connsiteY5" fmla="*/ 5631 h 38014"/>
                  <a:gd name="connsiteX6" fmla="*/ 494 w 38125"/>
                  <a:gd name="connsiteY6" fmla="*/ 19071 h 38014"/>
                  <a:gd name="connsiteX7" fmla="*/ 6077 w 38125"/>
                  <a:gd name="connsiteY7" fmla="*/ 32512 h 38014"/>
                  <a:gd name="connsiteX8" fmla="*/ 19556 w 38125"/>
                  <a:gd name="connsiteY8" fmla="*/ 3807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6" y="38079"/>
                    </a:moveTo>
                    <a:cubicBezTo>
                      <a:pt x="24612" y="38079"/>
                      <a:pt x="29461" y="36076"/>
                      <a:pt x="33036" y="32512"/>
                    </a:cubicBezTo>
                    <a:cubicBezTo>
                      <a:pt x="36611" y="28947"/>
                      <a:pt x="38619" y="24112"/>
                      <a:pt x="38619" y="19071"/>
                    </a:cubicBezTo>
                    <a:cubicBezTo>
                      <a:pt x="38619" y="14030"/>
                      <a:pt x="36611" y="9195"/>
                      <a:pt x="33036" y="5631"/>
                    </a:cubicBezTo>
                    <a:cubicBezTo>
                      <a:pt x="29461" y="2067"/>
                      <a:pt x="24612" y="64"/>
                      <a:pt x="19556" y="64"/>
                    </a:cubicBezTo>
                    <a:cubicBezTo>
                      <a:pt x="14501" y="64"/>
                      <a:pt x="9652" y="2067"/>
                      <a:pt x="6077" y="5631"/>
                    </a:cubicBezTo>
                    <a:cubicBezTo>
                      <a:pt x="2502" y="9195"/>
                      <a:pt x="494" y="14030"/>
                      <a:pt x="494" y="19071"/>
                    </a:cubicBezTo>
                    <a:cubicBezTo>
                      <a:pt x="494" y="24112"/>
                      <a:pt x="2502" y="28947"/>
                      <a:pt x="6077" y="32512"/>
                    </a:cubicBezTo>
                    <a:cubicBezTo>
                      <a:pt x="9652" y="36076"/>
                      <a:pt x="14501" y="38079"/>
                      <a:pt x="19556" y="38079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91" name="Freeform: Shape 590">
                <a:extLst>
                  <a:ext uri="{FF2B5EF4-FFF2-40B4-BE49-F238E27FC236}">
                    <a16:creationId xmlns:a16="http://schemas.microsoft.com/office/drawing/2014/main" id="{6F82BE2B-7784-DBA7-4407-DB94FB55E59B}"/>
                  </a:ext>
                </a:extLst>
              </p:cNvPr>
              <p:cNvSpPr/>
              <p:nvPr/>
            </p:nvSpPr>
            <p:spPr>
              <a:xfrm>
                <a:off x="7641941" y="2776094"/>
                <a:ext cx="38125" cy="38014"/>
              </a:xfrm>
              <a:custGeom>
                <a:avLst/>
                <a:gdLst>
                  <a:gd name="connsiteX0" fmla="*/ 19558 w 38125"/>
                  <a:gd name="connsiteY0" fmla="*/ 38088 h 38014"/>
                  <a:gd name="connsiteX1" fmla="*/ 33038 w 38125"/>
                  <a:gd name="connsiteY1" fmla="*/ 32521 h 38014"/>
                  <a:gd name="connsiteX2" fmla="*/ 38621 w 38125"/>
                  <a:gd name="connsiteY2" fmla="*/ 19080 h 38014"/>
                  <a:gd name="connsiteX3" fmla="*/ 33038 w 38125"/>
                  <a:gd name="connsiteY3" fmla="*/ 5640 h 38014"/>
                  <a:gd name="connsiteX4" fmla="*/ 19558 w 38125"/>
                  <a:gd name="connsiteY4" fmla="*/ 73 h 38014"/>
                  <a:gd name="connsiteX5" fmla="*/ 6079 w 38125"/>
                  <a:gd name="connsiteY5" fmla="*/ 5640 h 38014"/>
                  <a:gd name="connsiteX6" fmla="*/ 496 w 38125"/>
                  <a:gd name="connsiteY6" fmla="*/ 19080 h 38014"/>
                  <a:gd name="connsiteX7" fmla="*/ 6079 w 38125"/>
                  <a:gd name="connsiteY7" fmla="*/ 32521 h 38014"/>
                  <a:gd name="connsiteX8" fmla="*/ 19558 w 38125"/>
                  <a:gd name="connsiteY8" fmla="*/ 3808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8" y="38088"/>
                    </a:moveTo>
                    <a:cubicBezTo>
                      <a:pt x="24614" y="38088"/>
                      <a:pt x="29463" y="36085"/>
                      <a:pt x="33038" y="32521"/>
                    </a:cubicBezTo>
                    <a:cubicBezTo>
                      <a:pt x="36613" y="28956"/>
                      <a:pt x="38621" y="24121"/>
                      <a:pt x="38621" y="19080"/>
                    </a:cubicBezTo>
                    <a:cubicBezTo>
                      <a:pt x="38621" y="14039"/>
                      <a:pt x="36613" y="9204"/>
                      <a:pt x="33038" y="5640"/>
                    </a:cubicBezTo>
                    <a:cubicBezTo>
                      <a:pt x="29463" y="2076"/>
                      <a:pt x="24614" y="73"/>
                      <a:pt x="19558" y="73"/>
                    </a:cubicBezTo>
                    <a:cubicBezTo>
                      <a:pt x="14503" y="73"/>
                      <a:pt x="9654" y="2076"/>
                      <a:pt x="6079" y="5640"/>
                    </a:cubicBezTo>
                    <a:cubicBezTo>
                      <a:pt x="2504" y="9204"/>
                      <a:pt x="496" y="14039"/>
                      <a:pt x="496" y="19080"/>
                    </a:cubicBezTo>
                    <a:cubicBezTo>
                      <a:pt x="496" y="24121"/>
                      <a:pt x="2504" y="28956"/>
                      <a:pt x="6079" y="32521"/>
                    </a:cubicBezTo>
                    <a:cubicBezTo>
                      <a:pt x="9654" y="36085"/>
                      <a:pt x="14503" y="38088"/>
                      <a:pt x="19558" y="3808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92" name="Freeform: Shape 591">
                <a:extLst>
                  <a:ext uri="{FF2B5EF4-FFF2-40B4-BE49-F238E27FC236}">
                    <a16:creationId xmlns:a16="http://schemas.microsoft.com/office/drawing/2014/main" id="{D76EB857-4DF1-C6D8-416F-892F814BCB37}"/>
                  </a:ext>
                </a:extLst>
              </p:cNvPr>
              <p:cNvSpPr/>
              <p:nvPr/>
            </p:nvSpPr>
            <p:spPr>
              <a:xfrm>
                <a:off x="7775100" y="2796461"/>
                <a:ext cx="38125" cy="38014"/>
              </a:xfrm>
              <a:custGeom>
                <a:avLst/>
                <a:gdLst>
                  <a:gd name="connsiteX0" fmla="*/ 19569 w 38125"/>
                  <a:gd name="connsiteY0" fmla="*/ 38089 h 38014"/>
                  <a:gd name="connsiteX1" fmla="*/ 33048 w 38125"/>
                  <a:gd name="connsiteY1" fmla="*/ 32522 h 38014"/>
                  <a:gd name="connsiteX2" fmla="*/ 38632 w 38125"/>
                  <a:gd name="connsiteY2" fmla="*/ 19082 h 38014"/>
                  <a:gd name="connsiteX3" fmla="*/ 33048 w 38125"/>
                  <a:gd name="connsiteY3" fmla="*/ 5642 h 38014"/>
                  <a:gd name="connsiteX4" fmla="*/ 19569 w 38125"/>
                  <a:gd name="connsiteY4" fmla="*/ 74 h 38014"/>
                  <a:gd name="connsiteX5" fmla="*/ 6089 w 38125"/>
                  <a:gd name="connsiteY5" fmla="*/ 5642 h 38014"/>
                  <a:gd name="connsiteX6" fmla="*/ 506 w 38125"/>
                  <a:gd name="connsiteY6" fmla="*/ 19082 h 38014"/>
                  <a:gd name="connsiteX7" fmla="*/ 6089 w 38125"/>
                  <a:gd name="connsiteY7" fmla="*/ 32522 h 38014"/>
                  <a:gd name="connsiteX8" fmla="*/ 19569 w 38125"/>
                  <a:gd name="connsiteY8" fmla="*/ 3808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9" y="38089"/>
                    </a:moveTo>
                    <a:cubicBezTo>
                      <a:pt x="24624" y="38089"/>
                      <a:pt x="29474" y="36087"/>
                      <a:pt x="33048" y="32522"/>
                    </a:cubicBezTo>
                    <a:cubicBezTo>
                      <a:pt x="36623" y="28958"/>
                      <a:pt x="38632" y="24123"/>
                      <a:pt x="38632" y="19082"/>
                    </a:cubicBezTo>
                    <a:cubicBezTo>
                      <a:pt x="38632" y="14041"/>
                      <a:pt x="36623" y="9206"/>
                      <a:pt x="33048" y="5642"/>
                    </a:cubicBezTo>
                    <a:cubicBezTo>
                      <a:pt x="29474" y="2077"/>
                      <a:pt x="24624" y="74"/>
                      <a:pt x="19569" y="74"/>
                    </a:cubicBezTo>
                    <a:cubicBezTo>
                      <a:pt x="14513" y="74"/>
                      <a:pt x="9664" y="2077"/>
                      <a:pt x="6089" y="5642"/>
                    </a:cubicBezTo>
                    <a:cubicBezTo>
                      <a:pt x="2515" y="9206"/>
                      <a:pt x="506" y="14041"/>
                      <a:pt x="506" y="19082"/>
                    </a:cubicBezTo>
                    <a:cubicBezTo>
                      <a:pt x="506" y="24123"/>
                      <a:pt x="2515" y="28958"/>
                      <a:pt x="6089" y="32522"/>
                    </a:cubicBezTo>
                    <a:cubicBezTo>
                      <a:pt x="9664" y="36087"/>
                      <a:pt x="14513" y="38089"/>
                      <a:pt x="19569" y="38089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93" name="Freeform: Shape 592">
                <a:extLst>
                  <a:ext uri="{FF2B5EF4-FFF2-40B4-BE49-F238E27FC236}">
                    <a16:creationId xmlns:a16="http://schemas.microsoft.com/office/drawing/2014/main" id="{AD24A2EB-D169-D3AF-5B5D-A297B54501F1}"/>
                  </a:ext>
                </a:extLst>
              </p:cNvPr>
              <p:cNvSpPr/>
              <p:nvPr/>
            </p:nvSpPr>
            <p:spPr>
              <a:xfrm>
                <a:off x="7666760" y="2590125"/>
                <a:ext cx="38125" cy="38014"/>
              </a:xfrm>
              <a:custGeom>
                <a:avLst/>
                <a:gdLst>
                  <a:gd name="connsiteX0" fmla="*/ 19560 w 38125"/>
                  <a:gd name="connsiteY0" fmla="*/ 38073 h 38014"/>
                  <a:gd name="connsiteX1" fmla="*/ 33040 w 38125"/>
                  <a:gd name="connsiteY1" fmla="*/ 32506 h 38014"/>
                  <a:gd name="connsiteX2" fmla="*/ 38623 w 38125"/>
                  <a:gd name="connsiteY2" fmla="*/ 19066 h 38014"/>
                  <a:gd name="connsiteX3" fmla="*/ 33040 w 38125"/>
                  <a:gd name="connsiteY3" fmla="*/ 5625 h 38014"/>
                  <a:gd name="connsiteX4" fmla="*/ 19560 w 38125"/>
                  <a:gd name="connsiteY4" fmla="*/ 58 h 38014"/>
                  <a:gd name="connsiteX5" fmla="*/ 6081 w 38125"/>
                  <a:gd name="connsiteY5" fmla="*/ 5625 h 38014"/>
                  <a:gd name="connsiteX6" fmla="*/ 498 w 38125"/>
                  <a:gd name="connsiteY6" fmla="*/ 19066 h 38014"/>
                  <a:gd name="connsiteX7" fmla="*/ 6081 w 38125"/>
                  <a:gd name="connsiteY7" fmla="*/ 32506 h 38014"/>
                  <a:gd name="connsiteX8" fmla="*/ 19560 w 38125"/>
                  <a:gd name="connsiteY8" fmla="*/ 3807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0" y="38073"/>
                    </a:moveTo>
                    <a:cubicBezTo>
                      <a:pt x="24616" y="38073"/>
                      <a:pt x="29465" y="36070"/>
                      <a:pt x="33040" y="32506"/>
                    </a:cubicBezTo>
                    <a:cubicBezTo>
                      <a:pt x="36615" y="28942"/>
                      <a:pt x="38623" y="24106"/>
                      <a:pt x="38623" y="19066"/>
                    </a:cubicBezTo>
                    <a:cubicBezTo>
                      <a:pt x="38623" y="14025"/>
                      <a:pt x="36615" y="9190"/>
                      <a:pt x="33040" y="5625"/>
                    </a:cubicBezTo>
                    <a:cubicBezTo>
                      <a:pt x="29465" y="2061"/>
                      <a:pt x="24616" y="58"/>
                      <a:pt x="19560" y="58"/>
                    </a:cubicBezTo>
                    <a:cubicBezTo>
                      <a:pt x="14505" y="58"/>
                      <a:pt x="9656" y="2061"/>
                      <a:pt x="6081" y="5625"/>
                    </a:cubicBezTo>
                    <a:cubicBezTo>
                      <a:pt x="2506" y="9190"/>
                      <a:pt x="498" y="14025"/>
                      <a:pt x="498" y="19066"/>
                    </a:cubicBezTo>
                    <a:cubicBezTo>
                      <a:pt x="498" y="24106"/>
                      <a:pt x="2506" y="28942"/>
                      <a:pt x="6081" y="32506"/>
                    </a:cubicBezTo>
                    <a:cubicBezTo>
                      <a:pt x="9656" y="36070"/>
                      <a:pt x="14505" y="38073"/>
                      <a:pt x="19560" y="38073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94" name="Freeform: Shape 593">
                <a:extLst>
                  <a:ext uri="{FF2B5EF4-FFF2-40B4-BE49-F238E27FC236}">
                    <a16:creationId xmlns:a16="http://schemas.microsoft.com/office/drawing/2014/main" id="{87CE8F04-1FA1-926A-31EA-DED6DD18CFF1}"/>
                  </a:ext>
                </a:extLst>
              </p:cNvPr>
              <p:cNvSpPr/>
              <p:nvPr/>
            </p:nvSpPr>
            <p:spPr>
              <a:xfrm>
                <a:off x="7772216" y="2489189"/>
                <a:ext cx="38125" cy="38014"/>
              </a:xfrm>
              <a:custGeom>
                <a:avLst/>
                <a:gdLst>
                  <a:gd name="connsiteX0" fmla="*/ 19569 w 38125"/>
                  <a:gd name="connsiteY0" fmla="*/ 38065 h 38014"/>
                  <a:gd name="connsiteX1" fmla="*/ 33048 w 38125"/>
                  <a:gd name="connsiteY1" fmla="*/ 32498 h 38014"/>
                  <a:gd name="connsiteX2" fmla="*/ 38631 w 38125"/>
                  <a:gd name="connsiteY2" fmla="*/ 19058 h 38014"/>
                  <a:gd name="connsiteX3" fmla="*/ 33048 w 38125"/>
                  <a:gd name="connsiteY3" fmla="*/ 5617 h 38014"/>
                  <a:gd name="connsiteX4" fmla="*/ 19569 w 38125"/>
                  <a:gd name="connsiteY4" fmla="*/ 50 h 38014"/>
                  <a:gd name="connsiteX5" fmla="*/ 6089 w 38125"/>
                  <a:gd name="connsiteY5" fmla="*/ 5617 h 38014"/>
                  <a:gd name="connsiteX6" fmla="*/ 506 w 38125"/>
                  <a:gd name="connsiteY6" fmla="*/ 19058 h 38014"/>
                  <a:gd name="connsiteX7" fmla="*/ 6089 w 38125"/>
                  <a:gd name="connsiteY7" fmla="*/ 32498 h 38014"/>
                  <a:gd name="connsiteX8" fmla="*/ 19569 w 38125"/>
                  <a:gd name="connsiteY8" fmla="*/ 3806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9" y="38065"/>
                    </a:moveTo>
                    <a:cubicBezTo>
                      <a:pt x="24624" y="38065"/>
                      <a:pt x="29473" y="36062"/>
                      <a:pt x="33048" y="32498"/>
                    </a:cubicBezTo>
                    <a:cubicBezTo>
                      <a:pt x="36623" y="28934"/>
                      <a:pt x="38631" y="24098"/>
                      <a:pt x="38631" y="19058"/>
                    </a:cubicBezTo>
                    <a:cubicBezTo>
                      <a:pt x="38631" y="14017"/>
                      <a:pt x="36623" y="9182"/>
                      <a:pt x="33048" y="5617"/>
                    </a:cubicBezTo>
                    <a:cubicBezTo>
                      <a:pt x="29473" y="2053"/>
                      <a:pt x="24624" y="50"/>
                      <a:pt x="19569" y="50"/>
                    </a:cubicBezTo>
                    <a:cubicBezTo>
                      <a:pt x="14513" y="50"/>
                      <a:pt x="9664" y="2053"/>
                      <a:pt x="6089" y="5617"/>
                    </a:cubicBezTo>
                    <a:cubicBezTo>
                      <a:pt x="2514" y="9182"/>
                      <a:pt x="506" y="14017"/>
                      <a:pt x="506" y="19058"/>
                    </a:cubicBezTo>
                    <a:cubicBezTo>
                      <a:pt x="506" y="24098"/>
                      <a:pt x="2514" y="28934"/>
                      <a:pt x="6089" y="32498"/>
                    </a:cubicBezTo>
                    <a:cubicBezTo>
                      <a:pt x="9664" y="36062"/>
                      <a:pt x="14513" y="38065"/>
                      <a:pt x="19569" y="38065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95" name="Freeform: Shape 594">
                <a:extLst>
                  <a:ext uri="{FF2B5EF4-FFF2-40B4-BE49-F238E27FC236}">
                    <a16:creationId xmlns:a16="http://schemas.microsoft.com/office/drawing/2014/main" id="{8A66D876-818A-2206-B5B5-39649665B4EB}"/>
                  </a:ext>
                </a:extLst>
              </p:cNvPr>
              <p:cNvSpPr/>
              <p:nvPr/>
            </p:nvSpPr>
            <p:spPr>
              <a:xfrm>
                <a:off x="7781112" y="2463401"/>
                <a:ext cx="38125" cy="38014"/>
              </a:xfrm>
              <a:custGeom>
                <a:avLst/>
                <a:gdLst>
                  <a:gd name="connsiteX0" fmla="*/ 19569 w 38125"/>
                  <a:gd name="connsiteY0" fmla="*/ 38063 h 38014"/>
                  <a:gd name="connsiteX1" fmla="*/ 33049 w 38125"/>
                  <a:gd name="connsiteY1" fmla="*/ 32496 h 38014"/>
                  <a:gd name="connsiteX2" fmla="*/ 38632 w 38125"/>
                  <a:gd name="connsiteY2" fmla="*/ 19056 h 38014"/>
                  <a:gd name="connsiteX3" fmla="*/ 33049 w 38125"/>
                  <a:gd name="connsiteY3" fmla="*/ 5615 h 38014"/>
                  <a:gd name="connsiteX4" fmla="*/ 19569 w 38125"/>
                  <a:gd name="connsiteY4" fmla="*/ 48 h 38014"/>
                  <a:gd name="connsiteX5" fmla="*/ 6090 w 38125"/>
                  <a:gd name="connsiteY5" fmla="*/ 5615 h 38014"/>
                  <a:gd name="connsiteX6" fmla="*/ 507 w 38125"/>
                  <a:gd name="connsiteY6" fmla="*/ 19056 h 38014"/>
                  <a:gd name="connsiteX7" fmla="*/ 6090 w 38125"/>
                  <a:gd name="connsiteY7" fmla="*/ 32496 h 38014"/>
                  <a:gd name="connsiteX8" fmla="*/ 19569 w 38125"/>
                  <a:gd name="connsiteY8" fmla="*/ 3806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9" y="38063"/>
                    </a:moveTo>
                    <a:cubicBezTo>
                      <a:pt x="24625" y="38063"/>
                      <a:pt x="29474" y="36060"/>
                      <a:pt x="33049" y="32496"/>
                    </a:cubicBezTo>
                    <a:cubicBezTo>
                      <a:pt x="36624" y="28932"/>
                      <a:pt x="38632" y="24096"/>
                      <a:pt x="38632" y="19056"/>
                    </a:cubicBezTo>
                    <a:cubicBezTo>
                      <a:pt x="38632" y="14015"/>
                      <a:pt x="36624" y="9180"/>
                      <a:pt x="33049" y="5615"/>
                    </a:cubicBezTo>
                    <a:cubicBezTo>
                      <a:pt x="29474" y="2051"/>
                      <a:pt x="24625" y="48"/>
                      <a:pt x="19569" y="48"/>
                    </a:cubicBezTo>
                    <a:cubicBezTo>
                      <a:pt x="14514" y="48"/>
                      <a:pt x="9665" y="2051"/>
                      <a:pt x="6090" y="5615"/>
                    </a:cubicBezTo>
                    <a:cubicBezTo>
                      <a:pt x="2515" y="9180"/>
                      <a:pt x="507" y="14015"/>
                      <a:pt x="507" y="19056"/>
                    </a:cubicBezTo>
                    <a:cubicBezTo>
                      <a:pt x="507" y="24096"/>
                      <a:pt x="2515" y="28932"/>
                      <a:pt x="6090" y="32496"/>
                    </a:cubicBezTo>
                    <a:cubicBezTo>
                      <a:pt x="9665" y="36060"/>
                      <a:pt x="14514" y="38063"/>
                      <a:pt x="19569" y="38063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96" name="Freeform: Shape 595">
                <a:extLst>
                  <a:ext uri="{FF2B5EF4-FFF2-40B4-BE49-F238E27FC236}">
                    <a16:creationId xmlns:a16="http://schemas.microsoft.com/office/drawing/2014/main" id="{7B2A4EA1-BCBA-59CA-6A89-B2A549B0ADC9}"/>
                  </a:ext>
                </a:extLst>
              </p:cNvPr>
              <p:cNvSpPr/>
              <p:nvPr/>
            </p:nvSpPr>
            <p:spPr>
              <a:xfrm>
                <a:off x="7865407" y="2260736"/>
                <a:ext cx="38125" cy="38014"/>
              </a:xfrm>
              <a:custGeom>
                <a:avLst/>
                <a:gdLst>
                  <a:gd name="connsiteX0" fmla="*/ 19576 w 38125"/>
                  <a:gd name="connsiteY0" fmla="*/ 38047 h 38014"/>
                  <a:gd name="connsiteX1" fmla="*/ 33055 w 38125"/>
                  <a:gd name="connsiteY1" fmla="*/ 32480 h 38014"/>
                  <a:gd name="connsiteX2" fmla="*/ 38639 w 38125"/>
                  <a:gd name="connsiteY2" fmla="*/ 19040 h 38014"/>
                  <a:gd name="connsiteX3" fmla="*/ 33055 w 38125"/>
                  <a:gd name="connsiteY3" fmla="*/ 5599 h 38014"/>
                  <a:gd name="connsiteX4" fmla="*/ 19576 w 38125"/>
                  <a:gd name="connsiteY4" fmla="*/ 32 h 38014"/>
                  <a:gd name="connsiteX5" fmla="*/ 6097 w 38125"/>
                  <a:gd name="connsiteY5" fmla="*/ 5599 h 38014"/>
                  <a:gd name="connsiteX6" fmla="*/ 513 w 38125"/>
                  <a:gd name="connsiteY6" fmla="*/ 19040 h 38014"/>
                  <a:gd name="connsiteX7" fmla="*/ 6097 w 38125"/>
                  <a:gd name="connsiteY7" fmla="*/ 32480 h 38014"/>
                  <a:gd name="connsiteX8" fmla="*/ 19576 w 38125"/>
                  <a:gd name="connsiteY8" fmla="*/ 3804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6" y="38047"/>
                    </a:moveTo>
                    <a:cubicBezTo>
                      <a:pt x="24632" y="38047"/>
                      <a:pt x="29481" y="36044"/>
                      <a:pt x="33055" y="32480"/>
                    </a:cubicBezTo>
                    <a:cubicBezTo>
                      <a:pt x="36630" y="28916"/>
                      <a:pt x="38639" y="24080"/>
                      <a:pt x="38639" y="19040"/>
                    </a:cubicBezTo>
                    <a:cubicBezTo>
                      <a:pt x="38639" y="13999"/>
                      <a:pt x="36630" y="9164"/>
                      <a:pt x="33055" y="5599"/>
                    </a:cubicBezTo>
                    <a:cubicBezTo>
                      <a:pt x="29481" y="2035"/>
                      <a:pt x="24632" y="32"/>
                      <a:pt x="19576" y="32"/>
                    </a:cubicBezTo>
                    <a:cubicBezTo>
                      <a:pt x="14521" y="32"/>
                      <a:pt x="9671" y="2035"/>
                      <a:pt x="6097" y="5599"/>
                    </a:cubicBezTo>
                    <a:cubicBezTo>
                      <a:pt x="2522" y="9164"/>
                      <a:pt x="513" y="13999"/>
                      <a:pt x="513" y="19040"/>
                    </a:cubicBezTo>
                    <a:cubicBezTo>
                      <a:pt x="513" y="24080"/>
                      <a:pt x="2522" y="28916"/>
                      <a:pt x="6097" y="32480"/>
                    </a:cubicBezTo>
                    <a:cubicBezTo>
                      <a:pt x="9671" y="36044"/>
                      <a:pt x="14521" y="38047"/>
                      <a:pt x="19576" y="38047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97" name="Freeform: Shape 596">
                <a:extLst>
                  <a:ext uri="{FF2B5EF4-FFF2-40B4-BE49-F238E27FC236}">
                    <a16:creationId xmlns:a16="http://schemas.microsoft.com/office/drawing/2014/main" id="{FC1B3A18-0F59-4BEC-20D7-F11FD8C64874}"/>
                  </a:ext>
                </a:extLst>
              </p:cNvPr>
              <p:cNvSpPr/>
              <p:nvPr/>
            </p:nvSpPr>
            <p:spPr>
              <a:xfrm>
                <a:off x="7980445" y="2216515"/>
                <a:ext cx="38125" cy="38014"/>
              </a:xfrm>
              <a:custGeom>
                <a:avLst/>
                <a:gdLst>
                  <a:gd name="connsiteX0" fmla="*/ 19585 w 38125"/>
                  <a:gd name="connsiteY0" fmla="*/ 38044 h 38014"/>
                  <a:gd name="connsiteX1" fmla="*/ 33064 w 38125"/>
                  <a:gd name="connsiteY1" fmla="*/ 32476 h 38014"/>
                  <a:gd name="connsiteX2" fmla="*/ 38648 w 38125"/>
                  <a:gd name="connsiteY2" fmla="*/ 19036 h 38014"/>
                  <a:gd name="connsiteX3" fmla="*/ 33064 w 38125"/>
                  <a:gd name="connsiteY3" fmla="*/ 5596 h 38014"/>
                  <a:gd name="connsiteX4" fmla="*/ 19585 w 38125"/>
                  <a:gd name="connsiteY4" fmla="*/ 29 h 38014"/>
                  <a:gd name="connsiteX5" fmla="*/ 6106 w 38125"/>
                  <a:gd name="connsiteY5" fmla="*/ 5596 h 38014"/>
                  <a:gd name="connsiteX6" fmla="*/ 522 w 38125"/>
                  <a:gd name="connsiteY6" fmla="*/ 19036 h 38014"/>
                  <a:gd name="connsiteX7" fmla="*/ 6106 w 38125"/>
                  <a:gd name="connsiteY7" fmla="*/ 32476 h 38014"/>
                  <a:gd name="connsiteX8" fmla="*/ 19585 w 38125"/>
                  <a:gd name="connsiteY8" fmla="*/ 3804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5" y="38044"/>
                    </a:moveTo>
                    <a:cubicBezTo>
                      <a:pt x="24641" y="38044"/>
                      <a:pt x="29490" y="36041"/>
                      <a:pt x="33064" y="32476"/>
                    </a:cubicBezTo>
                    <a:cubicBezTo>
                      <a:pt x="36639" y="28912"/>
                      <a:pt x="38648" y="24077"/>
                      <a:pt x="38648" y="19036"/>
                    </a:cubicBezTo>
                    <a:cubicBezTo>
                      <a:pt x="38648" y="13995"/>
                      <a:pt x="36639" y="9160"/>
                      <a:pt x="33064" y="5596"/>
                    </a:cubicBezTo>
                    <a:cubicBezTo>
                      <a:pt x="29490" y="2031"/>
                      <a:pt x="24641" y="29"/>
                      <a:pt x="19585" y="29"/>
                    </a:cubicBezTo>
                    <a:cubicBezTo>
                      <a:pt x="14530" y="29"/>
                      <a:pt x="9680" y="2031"/>
                      <a:pt x="6106" y="5596"/>
                    </a:cubicBezTo>
                    <a:cubicBezTo>
                      <a:pt x="2531" y="9160"/>
                      <a:pt x="522" y="13995"/>
                      <a:pt x="522" y="19036"/>
                    </a:cubicBezTo>
                    <a:cubicBezTo>
                      <a:pt x="522" y="24077"/>
                      <a:pt x="2531" y="28912"/>
                      <a:pt x="6106" y="32476"/>
                    </a:cubicBezTo>
                    <a:cubicBezTo>
                      <a:pt x="9680" y="36041"/>
                      <a:pt x="14530" y="38044"/>
                      <a:pt x="19585" y="38044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98" name="Freeform: Shape 597">
                <a:extLst>
                  <a:ext uri="{FF2B5EF4-FFF2-40B4-BE49-F238E27FC236}">
                    <a16:creationId xmlns:a16="http://schemas.microsoft.com/office/drawing/2014/main" id="{95E170B9-91AA-96D2-788E-E83CB3F6C9BB}"/>
                  </a:ext>
                </a:extLst>
              </p:cNvPr>
              <p:cNvSpPr/>
              <p:nvPr/>
            </p:nvSpPr>
            <p:spPr>
              <a:xfrm>
                <a:off x="7984740" y="2444033"/>
                <a:ext cx="38125" cy="38014"/>
              </a:xfrm>
              <a:custGeom>
                <a:avLst/>
                <a:gdLst>
                  <a:gd name="connsiteX0" fmla="*/ 19585 w 38125"/>
                  <a:gd name="connsiteY0" fmla="*/ 38062 h 38014"/>
                  <a:gd name="connsiteX1" fmla="*/ 33065 w 38125"/>
                  <a:gd name="connsiteY1" fmla="*/ 32494 h 38014"/>
                  <a:gd name="connsiteX2" fmla="*/ 38648 w 38125"/>
                  <a:gd name="connsiteY2" fmla="*/ 19054 h 38014"/>
                  <a:gd name="connsiteX3" fmla="*/ 33065 w 38125"/>
                  <a:gd name="connsiteY3" fmla="*/ 5614 h 38014"/>
                  <a:gd name="connsiteX4" fmla="*/ 19585 w 38125"/>
                  <a:gd name="connsiteY4" fmla="*/ 47 h 38014"/>
                  <a:gd name="connsiteX5" fmla="*/ 6106 w 38125"/>
                  <a:gd name="connsiteY5" fmla="*/ 5614 h 38014"/>
                  <a:gd name="connsiteX6" fmla="*/ 523 w 38125"/>
                  <a:gd name="connsiteY6" fmla="*/ 19054 h 38014"/>
                  <a:gd name="connsiteX7" fmla="*/ 6106 w 38125"/>
                  <a:gd name="connsiteY7" fmla="*/ 32494 h 38014"/>
                  <a:gd name="connsiteX8" fmla="*/ 19585 w 38125"/>
                  <a:gd name="connsiteY8" fmla="*/ 3806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5" y="38062"/>
                    </a:moveTo>
                    <a:cubicBezTo>
                      <a:pt x="24641" y="38062"/>
                      <a:pt x="29490" y="36059"/>
                      <a:pt x="33065" y="32494"/>
                    </a:cubicBezTo>
                    <a:cubicBezTo>
                      <a:pt x="36640" y="28930"/>
                      <a:pt x="38648" y="24095"/>
                      <a:pt x="38648" y="19054"/>
                    </a:cubicBezTo>
                    <a:cubicBezTo>
                      <a:pt x="38648" y="14013"/>
                      <a:pt x="36640" y="9178"/>
                      <a:pt x="33065" y="5614"/>
                    </a:cubicBezTo>
                    <a:cubicBezTo>
                      <a:pt x="29490" y="2049"/>
                      <a:pt x="24641" y="47"/>
                      <a:pt x="19585" y="47"/>
                    </a:cubicBezTo>
                    <a:cubicBezTo>
                      <a:pt x="14530" y="47"/>
                      <a:pt x="9681" y="2049"/>
                      <a:pt x="6106" y="5614"/>
                    </a:cubicBezTo>
                    <a:cubicBezTo>
                      <a:pt x="2531" y="9178"/>
                      <a:pt x="523" y="14013"/>
                      <a:pt x="523" y="19054"/>
                    </a:cubicBezTo>
                    <a:cubicBezTo>
                      <a:pt x="523" y="24095"/>
                      <a:pt x="2531" y="28930"/>
                      <a:pt x="6106" y="32494"/>
                    </a:cubicBezTo>
                    <a:cubicBezTo>
                      <a:pt x="9681" y="36059"/>
                      <a:pt x="14530" y="38062"/>
                      <a:pt x="19585" y="38062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99" name="Freeform: Shape 598">
                <a:extLst>
                  <a:ext uri="{FF2B5EF4-FFF2-40B4-BE49-F238E27FC236}">
                    <a16:creationId xmlns:a16="http://schemas.microsoft.com/office/drawing/2014/main" id="{2DD82F11-BF9A-BB53-0C3B-B40B6B095976}"/>
                  </a:ext>
                </a:extLst>
              </p:cNvPr>
              <p:cNvSpPr/>
              <p:nvPr/>
            </p:nvSpPr>
            <p:spPr>
              <a:xfrm>
                <a:off x="8319063" y="2360032"/>
                <a:ext cx="38125" cy="38014"/>
              </a:xfrm>
              <a:custGeom>
                <a:avLst/>
                <a:gdLst>
                  <a:gd name="connsiteX0" fmla="*/ 19612 w 38125"/>
                  <a:gd name="connsiteY0" fmla="*/ 38055 h 38014"/>
                  <a:gd name="connsiteX1" fmla="*/ 33091 w 38125"/>
                  <a:gd name="connsiteY1" fmla="*/ 32488 h 38014"/>
                  <a:gd name="connsiteX2" fmla="*/ 38674 w 38125"/>
                  <a:gd name="connsiteY2" fmla="*/ 19047 h 38014"/>
                  <a:gd name="connsiteX3" fmla="*/ 33091 w 38125"/>
                  <a:gd name="connsiteY3" fmla="*/ 5607 h 38014"/>
                  <a:gd name="connsiteX4" fmla="*/ 19612 w 38125"/>
                  <a:gd name="connsiteY4" fmla="*/ 40 h 38014"/>
                  <a:gd name="connsiteX5" fmla="*/ 6132 w 38125"/>
                  <a:gd name="connsiteY5" fmla="*/ 5607 h 38014"/>
                  <a:gd name="connsiteX6" fmla="*/ 549 w 38125"/>
                  <a:gd name="connsiteY6" fmla="*/ 19047 h 38014"/>
                  <a:gd name="connsiteX7" fmla="*/ 6132 w 38125"/>
                  <a:gd name="connsiteY7" fmla="*/ 32488 h 38014"/>
                  <a:gd name="connsiteX8" fmla="*/ 19612 w 38125"/>
                  <a:gd name="connsiteY8" fmla="*/ 3805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12" y="38055"/>
                    </a:moveTo>
                    <a:cubicBezTo>
                      <a:pt x="24667" y="38055"/>
                      <a:pt x="29516" y="36052"/>
                      <a:pt x="33091" y="32488"/>
                    </a:cubicBezTo>
                    <a:cubicBezTo>
                      <a:pt x="36666" y="28923"/>
                      <a:pt x="38674" y="24088"/>
                      <a:pt x="38674" y="19047"/>
                    </a:cubicBezTo>
                    <a:cubicBezTo>
                      <a:pt x="38674" y="14007"/>
                      <a:pt x="36666" y="9172"/>
                      <a:pt x="33091" y="5607"/>
                    </a:cubicBezTo>
                    <a:cubicBezTo>
                      <a:pt x="29516" y="2043"/>
                      <a:pt x="24667" y="40"/>
                      <a:pt x="19612" y="40"/>
                    </a:cubicBezTo>
                    <a:cubicBezTo>
                      <a:pt x="14556" y="40"/>
                      <a:pt x="9707" y="2043"/>
                      <a:pt x="6132" y="5607"/>
                    </a:cubicBezTo>
                    <a:cubicBezTo>
                      <a:pt x="2558" y="9172"/>
                      <a:pt x="549" y="14007"/>
                      <a:pt x="549" y="19047"/>
                    </a:cubicBezTo>
                    <a:cubicBezTo>
                      <a:pt x="549" y="24088"/>
                      <a:pt x="2558" y="28923"/>
                      <a:pt x="6132" y="32488"/>
                    </a:cubicBezTo>
                    <a:cubicBezTo>
                      <a:pt x="9707" y="36052"/>
                      <a:pt x="14556" y="38055"/>
                      <a:pt x="19612" y="38055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00" name="Freeform: Shape 599">
                <a:extLst>
                  <a:ext uri="{FF2B5EF4-FFF2-40B4-BE49-F238E27FC236}">
                    <a16:creationId xmlns:a16="http://schemas.microsoft.com/office/drawing/2014/main" id="{85A574B5-399C-F6B9-A383-E05C26B405C5}"/>
                  </a:ext>
                </a:extLst>
              </p:cNvPr>
              <p:cNvSpPr/>
              <p:nvPr/>
            </p:nvSpPr>
            <p:spPr>
              <a:xfrm>
                <a:off x="7785242" y="2448334"/>
                <a:ext cx="38125" cy="38014"/>
              </a:xfrm>
              <a:custGeom>
                <a:avLst/>
                <a:gdLst>
                  <a:gd name="connsiteX0" fmla="*/ 19570 w 38125"/>
                  <a:gd name="connsiteY0" fmla="*/ 38062 h 38014"/>
                  <a:gd name="connsiteX1" fmla="*/ 33049 w 38125"/>
                  <a:gd name="connsiteY1" fmla="*/ 32495 h 38014"/>
                  <a:gd name="connsiteX2" fmla="*/ 38632 w 38125"/>
                  <a:gd name="connsiteY2" fmla="*/ 19054 h 38014"/>
                  <a:gd name="connsiteX3" fmla="*/ 33049 w 38125"/>
                  <a:gd name="connsiteY3" fmla="*/ 5614 h 38014"/>
                  <a:gd name="connsiteX4" fmla="*/ 19570 w 38125"/>
                  <a:gd name="connsiteY4" fmla="*/ 47 h 38014"/>
                  <a:gd name="connsiteX5" fmla="*/ 6090 w 38125"/>
                  <a:gd name="connsiteY5" fmla="*/ 5614 h 38014"/>
                  <a:gd name="connsiteX6" fmla="*/ 507 w 38125"/>
                  <a:gd name="connsiteY6" fmla="*/ 19054 h 38014"/>
                  <a:gd name="connsiteX7" fmla="*/ 6090 w 38125"/>
                  <a:gd name="connsiteY7" fmla="*/ 32495 h 38014"/>
                  <a:gd name="connsiteX8" fmla="*/ 19570 w 38125"/>
                  <a:gd name="connsiteY8" fmla="*/ 3806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0" y="38062"/>
                    </a:moveTo>
                    <a:cubicBezTo>
                      <a:pt x="24625" y="38062"/>
                      <a:pt x="29474" y="36059"/>
                      <a:pt x="33049" y="32495"/>
                    </a:cubicBezTo>
                    <a:cubicBezTo>
                      <a:pt x="36624" y="28930"/>
                      <a:pt x="38632" y="24095"/>
                      <a:pt x="38632" y="19054"/>
                    </a:cubicBezTo>
                    <a:cubicBezTo>
                      <a:pt x="38632" y="14014"/>
                      <a:pt x="36624" y="9179"/>
                      <a:pt x="33049" y="5614"/>
                    </a:cubicBezTo>
                    <a:cubicBezTo>
                      <a:pt x="29474" y="2050"/>
                      <a:pt x="24625" y="47"/>
                      <a:pt x="19570" y="47"/>
                    </a:cubicBezTo>
                    <a:cubicBezTo>
                      <a:pt x="14514" y="47"/>
                      <a:pt x="9665" y="2050"/>
                      <a:pt x="6090" y="5614"/>
                    </a:cubicBezTo>
                    <a:cubicBezTo>
                      <a:pt x="2516" y="9179"/>
                      <a:pt x="507" y="14014"/>
                      <a:pt x="507" y="19054"/>
                    </a:cubicBezTo>
                    <a:cubicBezTo>
                      <a:pt x="507" y="24095"/>
                      <a:pt x="2516" y="28930"/>
                      <a:pt x="6090" y="32495"/>
                    </a:cubicBezTo>
                    <a:cubicBezTo>
                      <a:pt x="9665" y="36059"/>
                      <a:pt x="14514" y="38062"/>
                      <a:pt x="19570" y="38062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01" name="Freeform: Shape 600">
                <a:extLst>
                  <a:ext uri="{FF2B5EF4-FFF2-40B4-BE49-F238E27FC236}">
                    <a16:creationId xmlns:a16="http://schemas.microsoft.com/office/drawing/2014/main" id="{DF51174B-A094-654F-58B5-459711F570BB}"/>
                  </a:ext>
                </a:extLst>
              </p:cNvPr>
              <p:cNvSpPr/>
              <p:nvPr/>
            </p:nvSpPr>
            <p:spPr>
              <a:xfrm>
                <a:off x="7779485" y="2464106"/>
                <a:ext cx="38125" cy="38014"/>
              </a:xfrm>
              <a:custGeom>
                <a:avLst/>
                <a:gdLst>
                  <a:gd name="connsiteX0" fmla="*/ 19569 w 38125"/>
                  <a:gd name="connsiteY0" fmla="*/ 38063 h 38014"/>
                  <a:gd name="connsiteX1" fmla="*/ 33049 w 38125"/>
                  <a:gd name="connsiteY1" fmla="*/ 32496 h 38014"/>
                  <a:gd name="connsiteX2" fmla="*/ 38632 w 38125"/>
                  <a:gd name="connsiteY2" fmla="*/ 19056 h 38014"/>
                  <a:gd name="connsiteX3" fmla="*/ 33049 w 38125"/>
                  <a:gd name="connsiteY3" fmla="*/ 5615 h 38014"/>
                  <a:gd name="connsiteX4" fmla="*/ 19569 w 38125"/>
                  <a:gd name="connsiteY4" fmla="*/ 48 h 38014"/>
                  <a:gd name="connsiteX5" fmla="*/ 6090 w 38125"/>
                  <a:gd name="connsiteY5" fmla="*/ 5615 h 38014"/>
                  <a:gd name="connsiteX6" fmla="*/ 506 w 38125"/>
                  <a:gd name="connsiteY6" fmla="*/ 19056 h 38014"/>
                  <a:gd name="connsiteX7" fmla="*/ 6090 w 38125"/>
                  <a:gd name="connsiteY7" fmla="*/ 32496 h 38014"/>
                  <a:gd name="connsiteX8" fmla="*/ 19569 w 38125"/>
                  <a:gd name="connsiteY8" fmla="*/ 3806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9" y="38063"/>
                    </a:moveTo>
                    <a:cubicBezTo>
                      <a:pt x="24625" y="38063"/>
                      <a:pt x="29474" y="36060"/>
                      <a:pt x="33049" y="32496"/>
                    </a:cubicBezTo>
                    <a:cubicBezTo>
                      <a:pt x="36623" y="28932"/>
                      <a:pt x="38632" y="24097"/>
                      <a:pt x="38632" y="19056"/>
                    </a:cubicBezTo>
                    <a:cubicBezTo>
                      <a:pt x="38632" y="14015"/>
                      <a:pt x="36623" y="9180"/>
                      <a:pt x="33049" y="5615"/>
                    </a:cubicBezTo>
                    <a:cubicBezTo>
                      <a:pt x="29474" y="2051"/>
                      <a:pt x="24625" y="48"/>
                      <a:pt x="19569" y="48"/>
                    </a:cubicBezTo>
                    <a:cubicBezTo>
                      <a:pt x="14514" y="48"/>
                      <a:pt x="9665" y="2051"/>
                      <a:pt x="6090" y="5615"/>
                    </a:cubicBezTo>
                    <a:cubicBezTo>
                      <a:pt x="2515" y="9180"/>
                      <a:pt x="506" y="14015"/>
                      <a:pt x="506" y="19056"/>
                    </a:cubicBezTo>
                    <a:cubicBezTo>
                      <a:pt x="506" y="24097"/>
                      <a:pt x="2515" y="28932"/>
                      <a:pt x="6090" y="32496"/>
                    </a:cubicBezTo>
                    <a:cubicBezTo>
                      <a:pt x="9665" y="36060"/>
                      <a:pt x="14514" y="38063"/>
                      <a:pt x="19569" y="38063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02" name="Freeform: Shape 601">
                <a:extLst>
                  <a:ext uri="{FF2B5EF4-FFF2-40B4-BE49-F238E27FC236}">
                    <a16:creationId xmlns:a16="http://schemas.microsoft.com/office/drawing/2014/main" id="{76C781D8-04A2-E973-604A-9CE4B02C2C87}"/>
                  </a:ext>
                </a:extLst>
              </p:cNvPr>
              <p:cNvSpPr/>
              <p:nvPr/>
            </p:nvSpPr>
            <p:spPr>
              <a:xfrm>
                <a:off x="7662617" y="2520940"/>
                <a:ext cx="38125" cy="38014"/>
              </a:xfrm>
              <a:custGeom>
                <a:avLst/>
                <a:gdLst>
                  <a:gd name="connsiteX0" fmla="*/ 19560 w 38125"/>
                  <a:gd name="connsiteY0" fmla="*/ 38068 h 38014"/>
                  <a:gd name="connsiteX1" fmla="*/ 33039 w 38125"/>
                  <a:gd name="connsiteY1" fmla="*/ 32500 h 38014"/>
                  <a:gd name="connsiteX2" fmla="*/ 38623 w 38125"/>
                  <a:gd name="connsiteY2" fmla="*/ 19060 h 38014"/>
                  <a:gd name="connsiteX3" fmla="*/ 33039 w 38125"/>
                  <a:gd name="connsiteY3" fmla="*/ 5620 h 38014"/>
                  <a:gd name="connsiteX4" fmla="*/ 19560 w 38125"/>
                  <a:gd name="connsiteY4" fmla="*/ 53 h 38014"/>
                  <a:gd name="connsiteX5" fmla="*/ 6081 w 38125"/>
                  <a:gd name="connsiteY5" fmla="*/ 5620 h 38014"/>
                  <a:gd name="connsiteX6" fmla="*/ 497 w 38125"/>
                  <a:gd name="connsiteY6" fmla="*/ 19060 h 38014"/>
                  <a:gd name="connsiteX7" fmla="*/ 6081 w 38125"/>
                  <a:gd name="connsiteY7" fmla="*/ 32500 h 38014"/>
                  <a:gd name="connsiteX8" fmla="*/ 19560 w 38125"/>
                  <a:gd name="connsiteY8" fmla="*/ 3806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0" y="38068"/>
                    </a:moveTo>
                    <a:cubicBezTo>
                      <a:pt x="24616" y="38068"/>
                      <a:pt x="29465" y="36065"/>
                      <a:pt x="33039" y="32500"/>
                    </a:cubicBezTo>
                    <a:cubicBezTo>
                      <a:pt x="36614" y="28936"/>
                      <a:pt x="38623" y="24101"/>
                      <a:pt x="38623" y="19060"/>
                    </a:cubicBezTo>
                    <a:cubicBezTo>
                      <a:pt x="38623" y="14019"/>
                      <a:pt x="36614" y="9184"/>
                      <a:pt x="33039" y="5620"/>
                    </a:cubicBezTo>
                    <a:cubicBezTo>
                      <a:pt x="29465" y="2055"/>
                      <a:pt x="24616" y="53"/>
                      <a:pt x="19560" y="53"/>
                    </a:cubicBezTo>
                    <a:cubicBezTo>
                      <a:pt x="14505" y="53"/>
                      <a:pt x="9655" y="2055"/>
                      <a:pt x="6081" y="5620"/>
                    </a:cubicBezTo>
                    <a:cubicBezTo>
                      <a:pt x="2506" y="9184"/>
                      <a:pt x="497" y="14019"/>
                      <a:pt x="497" y="19060"/>
                    </a:cubicBezTo>
                    <a:cubicBezTo>
                      <a:pt x="497" y="24101"/>
                      <a:pt x="2506" y="28936"/>
                      <a:pt x="6081" y="32500"/>
                    </a:cubicBezTo>
                    <a:cubicBezTo>
                      <a:pt x="9655" y="36065"/>
                      <a:pt x="14505" y="38068"/>
                      <a:pt x="19560" y="3806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03" name="Freeform: Shape 602">
                <a:extLst>
                  <a:ext uri="{FF2B5EF4-FFF2-40B4-BE49-F238E27FC236}">
                    <a16:creationId xmlns:a16="http://schemas.microsoft.com/office/drawing/2014/main" id="{018E09FC-E4F8-9691-7407-762FBC2ABADC}"/>
                  </a:ext>
                </a:extLst>
              </p:cNvPr>
              <p:cNvSpPr/>
              <p:nvPr/>
            </p:nvSpPr>
            <p:spPr>
              <a:xfrm>
                <a:off x="7790274" y="2375455"/>
                <a:ext cx="38125" cy="38014"/>
              </a:xfrm>
              <a:custGeom>
                <a:avLst/>
                <a:gdLst>
                  <a:gd name="connsiteX0" fmla="*/ 19570 w 38125"/>
                  <a:gd name="connsiteY0" fmla="*/ 38056 h 38014"/>
                  <a:gd name="connsiteX1" fmla="*/ 33050 w 38125"/>
                  <a:gd name="connsiteY1" fmla="*/ 32489 h 38014"/>
                  <a:gd name="connsiteX2" fmla="*/ 38633 w 38125"/>
                  <a:gd name="connsiteY2" fmla="*/ 19049 h 38014"/>
                  <a:gd name="connsiteX3" fmla="*/ 33050 w 38125"/>
                  <a:gd name="connsiteY3" fmla="*/ 5608 h 38014"/>
                  <a:gd name="connsiteX4" fmla="*/ 19570 w 38125"/>
                  <a:gd name="connsiteY4" fmla="*/ 41 h 38014"/>
                  <a:gd name="connsiteX5" fmla="*/ 6091 w 38125"/>
                  <a:gd name="connsiteY5" fmla="*/ 5608 h 38014"/>
                  <a:gd name="connsiteX6" fmla="*/ 507 w 38125"/>
                  <a:gd name="connsiteY6" fmla="*/ 19049 h 38014"/>
                  <a:gd name="connsiteX7" fmla="*/ 6091 w 38125"/>
                  <a:gd name="connsiteY7" fmla="*/ 32489 h 38014"/>
                  <a:gd name="connsiteX8" fmla="*/ 19570 w 38125"/>
                  <a:gd name="connsiteY8" fmla="*/ 3805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0" y="38056"/>
                    </a:moveTo>
                    <a:cubicBezTo>
                      <a:pt x="24626" y="38056"/>
                      <a:pt x="29475" y="36053"/>
                      <a:pt x="33050" y="32489"/>
                    </a:cubicBezTo>
                    <a:cubicBezTo>
                      <a:pt x="36624" y="28925"/>
                      <a:pt x="38633" y="24090"/>
                      <a:pt x="38633" y="19049"/>
                    </a:cubicBezTo>
                    <a:cubicBezTo>
                      <a:pt x="38633" y="14008"/>
                      <a:pt x="36624" y="9173"/>
                      <a:pt x="33050" y="5608"/>
                    </a:cubicBezTo>
                    <a:cubicBezTo>
                      <a:pt x="29475" y="2044"/>
                      <a:pt x="24626" y="41"/>
                      <a:pt x="19570" y="41"/>
                    </a:cubicBezTo>
                    <a:cubicBezTo>
                      <a:pt x="14515" y="41"/>
                      <a:pt x="9665" y="2044"/>
                      <a:pt x="6091" y="5608"/>
                    </a:cubicBezTo>
                    <a:cubicBezTo>
                      <a:pt x="2516" y="9173"/>
                      <a:pt x="507" y="14008"/>
                      <a:pt x="507" y="19049"/>
                    </a:cubicBezTo>
                    <a:cubicBezTo>
                      <a:pt x="507" y="24090"/>
                      <a:pt x="2516" y="28925"/>
                      <a:pt x="6091" y="32489"/>
                    </a:cubicBezTo>
                    <a:cubicBezTo>
                      <a:pt x="9665" y="36053"/>
                      <a:pt x="14515" y="38056"/>
                      <a:pt x="19570" y="38056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04" name="Freeform: Shape 603">
                <a:extLst>
                  <a:ext uri="{FF2B5EF4-FFF2-40B4-BE49-F238E27FC236}">
                    <a16:creationId xmlns:a16="http://schemas.microsoft.com/office/drawing/2014/main" id="{D0D5CBD4-4AF1-4FF0-B5FF-9AFF06ECC1E0}"/>
                  </a:ext>
                </a:extLst>
              </p:cNvPr>
              <p:cNvSpPr/>
              <p:nvPr/>
            </p:nvSpPr>
            <p:spPr>
              <a:xfrm>
                <a:off x="7934287" y="2783527"/>
                <a:ext cx="38125" cy="38014"/>
              </a:xfrm>
              <a:custGeom>
                <a:avLst/>
                <a:gdLst>
                  <a:gd name="connsiteX0" fmla="*/ 19581 w 38125"/>
                  <a:gd name="connsiteY0" fmla="*/ 38088 h 38014"/>
                  <a:gd name="connsiteX1" fmla="*/ 33061 w 38125"/>
                  <a:gd name="connsiteY1" fmla="*/ 32521 h 38014"/>
                  <a:gd name="connsiteX2" fmla="*/ 38644 w 38125"/>
                  <a:gd name="connsiteY2" fmla="*/ 19081 h 38014"/>
                  <a:gd name="connsiteX3" fmla="*/ 33061 w 38125"/>
                  <a:gd name="connsiteY3" fmla="*/ 5641 h 38014"/>
                  <a:gd name="connsiteX4" fmla="*/ 19581 w 38125"/>
                  <a:gd name="connsiteY4" fmla="*/ 73 h 38014"/>
                  <a:gd name="connsiteX5" fmla="*/ 6102 w 38125"/>
                  <a:gd name="connsiteY5" fmla="*/ 5641 h 38014"/>
                  <a:gd name="connsiteX6" fmla="*/ 519 w 38125"/>
                  <a:gd name="connsiteY6" fmla="*/ 19081 h 38014"/>
                  <a:gd name="connsiteX7" fmla="*/ 6102 w 38125"/>
                  <a:gd name="connsiteY7" fmla="*/ 32521 h 38014"/>
                  <a:gd name="connsiteX8" fmla="*/ 19581 w 38125"/>
                  <a:gd name="connsiteY8" fmla="*/ 3808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1" y="38088"/>
                    </a:moveTo>
                    <a:cubicBezTo>
                      <a:pt x="24637" y="38088"/>
                      <a:pt x="29486" y="36086"/>
                      <a:pt x="33061" y="32521"/>
                    </a:cubicBezTo>
                    <a:cubicBezTo>
                      <a:pt x="36636" y="28957"/>
                      <a:pt x="38644" y="24122"/>
                      <a:pt x="38644" y="19081"/>
                    </a:cubicBezTo>
                    <a:cubicBezTo>
                      <a:pt x="38644" y="14040"/>
                      <a:pt x="36636" y="9205"/>
                      <a:pt x="33061" y="5641"/>
                    </a:cubicBezTo>
                    <a:cubicBezTo>
                      <a:pt x="29486" y="2076"/>
                      <a:pt x="24637" y="73"/>
                      <a:pt x="19581" y="73"/>
                    </a:cubicBezTo>
                    <a:cubicBezTo>
                      <a:pt x="14526" y="73"/>
                      <a:pt x="9677" y="2076"/>
                      <a:pt x="6102" y="5641"/>
                    </a:cubicBezTo>
                    <a:cubicBezTo>
                      <a:pt x="2527" y="9205"/>
                      <a:pt x="519" y="14040"/>
                      <a:pt x="519" y="19081"/>
                    </a:cubicBezTo>
                    <a:cubicBezTo>
                      <a:pt x="519" y="24122"/>
                      <a:pt x="2527" y="28957"/>
                      <a:pt x="6102" y="32521"/>
                    </a:cubicBezTo>
                    <a:cubicBezTo>
                      <a:pt x="9677" y="36086"/>
                      <a:pt x="14526" y="38088"/>
                      <a:pt x="19581" y="3808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05" name="Freeform: Shape 604">
                <a:extLst>
                  <a:ext uri="{FF2B5EF4-FFF2-40B4-BE49-F238E27FC236}">
                    <a16:creationId xmlns:a16="http://schemas.microsoft.com/office/drawing/2014/main" id="{7E132F28-50BF-5473-B1CA-6B2CF340AA5F}"/>
                  </a:ext>
                </a:extLst>
              </p:cNvPr>
              <p:cNvSpPr/>
              <p:nvPr/>
            </p:nvSpPr>
            <p:spPr>
              <a:xfrm>
                <a:off x="7775901" y="2403186"/>
                <a:ext cx="38125" cy="38014"/>
              </a:xfrm>
              <a:custGeom>
                <a:avLst/>
                <a:gdLst>
                  <a:gd name="connsiteX0" fmla="*/ 19569 w 38125"/>
                  <a:gd name="connsiteY0" fmla="*/ 38058 h 38014"/>
                  <a:gd name="connsiteX1" fmla="*/ 33048 w 38125"/>
                  <a:gd name="connsiteY1" fmla="*/ 32491 h 38014"/>
                  <a:gd name="connsiteX2" fmla="*/ 38632 w 38125"/>
                  <a:gd name="connsiteY2" fmla="*/ 19051 h 38014"/>
                  <a:gd name="connsiteX3" fmla="*/ 33048 w 38125"/>
                  <a:gd name="connsiteY3" fmla="*/ 5611 h 38014"/>
                  <a:gd name="connsiteX4" fmla="*/ 19569 w 38125"/>
                  <a:gd name="connsiteY4" fmla="*/ 43 h 38014"/>
                  <a:gd name="connsiteX5" fmla="*/ 6090 w 38125"/>
                  <a:gd name="connsiteY5" fmla="*/ 5611 h 38014"/>
                  <a:gd name="connsiteX6" fmla="*/ 506 w 38125"/>
                  <a:gd name="connsiteY6" fmla="*/ 19051 h 38014"/>
                  <a:gd name="connsiteX7" fmla="*/ 6090 w 38125"/>
                  <a:gd name="connsiteY7" fmla="*/ 32491 h 38014"/>
                  <a:gd name="connsiteX8" fmla="*/ 19569 w 38125"/>
                  <a:gd name="connsiteY8" fmla="*/ 3805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9" y="38058"/>
                    </a:moveTo>
                    <a:cubicBezTo>
                      <a:pt x="24624" y="38058"/>
                      <a:pt x="29474" y="36056"/>
                      <a:pt x="33048" y="32491"/>
                    </a:cubicBezTo>
                    <a:cubicBezTo>
                      <a:pt x="36623" y="28927"/>
                      <a:pt x="38632" y="24092"/>
                      <a:pt x="38632" y="19051"/>
                    </a:cubicBezTo>
                    <a:cubicBezTo>
                      <a:pt x="38632" y="14010"/>
                      <a:pt x="36623" y="9175"/>
                      <a:pt x="33048" y="5611"/>
                    </a:cubicBezTo>
                    <a:cubicBezTo>
                      <a:pt x="29474" y="2046"/>
                      <a:pt x="24624" y="43"/>
                      <a:pt x="19569" y="43"/>
                    </a:cubicBezTo>
                    <a:cubicBezTo>
                      <a:pt x="14513" y="43"/>
                      <a:pt x="9664" y="2046"/>
                      <a:pt x="6090" y="5611"/>
                    </a:cubicBezTo>
                    <a:cubicBezTo>
                      <a:pt x="2515" y="9175"/>
                      <a:pt x="506" y="14010"/>
                      <a:pt x="506" y="19051"/>
                    </a:cubicBezTo>
                    <a:cubicBezTo>
                      <a:pt x="506" y="24092"/>
                      <a:pt x="2515" y="28927"/>
                      <a:pt x="6090" y="32491"/>
                    </a:cubicBezTo>
                    <a:cubicBezTo>
                      <a:pt x="9664" y="36056"/>
                      <a:pt x="14513" y="38058"/>
                      <a:pt x="19569" y="3805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06" name="Freeform: Shape 605">
                <a:extLst>
                  <a:ext uri="{FF2B5EF4-FFF2-40B4-BE49-F238E27FC236}">
                    <a16:creationId xmlns:a16="http://schemas.microsoft.com/office/drawing/2014/main" id="{EBB8BF35-56C0-F389-9817-BECD81EE9BD8}"/>
                  </a:ext>
                </a:extLst>
              </p:cNvPr>
              <p:cNvSpPr/>
              <p:nvPr/>
            </p:nvSpPr>
            <p:spPr>
              <a:xfrm>
                <a:off x="7751475" y="2444415"/>
                <a:ext cx="38125" cy="38014"/>
              </a:xfrm>
              <a:custGeom>
                <a:avLst/>
                <a:gdLst>
                  <a:gd name="connsiteX0" fmla="*/ 19567 w 38125"/>
                  <a:gd name="connsiteY0" fmla="*/ 38062 h 38014"/>
                  <a:gd name="connsiteX1" fmla="*/ 33046 w 38125"/>
                  <a:gd name="connsiteY1" fmla="*/ 32494 h 38014"/>
                  <a:gd name="connsiteX2" fmla="*/ 38630 w 38125"/>
                  <a:gd name="connsiteY2" fmla="*/ 19054 h 38014"/>
                  <a:gd name="connsiteX3" fmla="*/ 33046 w 38125"/>
                  <a:gd name="connsiteY3" fmla="*/ 5614 h 38014"/>
                  <a:gd name="connsiteX4" fmla="*/ 19567 w 38125"/>
                  <a:gd name="connsiteY4" fmla="*/ 47 h 38014"/>
                  <a:gd name="connsiteX5" fmla="*/ 6088 w 38125"/>
                  <a:gd name="connsiteY5" fmla="*/ 5614 h 38014"/>
                  <a:gd name="connsiteX6" fmla="*/ 504 w 38125"/>
                  <a:gd name="connsiteY6" fmla="*/ 19054 h 38014"/>
                  <a:gd name="connsiteX7" fmla="*/ 6088 w 38125"/>
                  <a:gd name="connsiteY7" fmla="*/ 32494 h 38014"/>
                  <a:gd name="connsiteX8" fmla="*/ 19567 w 38125"/>
                  <a:gd name="connsiteY8" fmla="*/ 3806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7" y="38062"/>
                    </a:moveTo>
                    <a:cubicBezTo>
                      <a:pt x="24623" y="38062"/>
                      <a:pt x="29472" y="36059"/>
                      <a:pt x="33046" y="32494"/>
                    </a:cubicBezTo>
                    <a:cubicBezTo>
                      <a:pt x="36621" y="28930"/>
                      <a:pt x="38630" y="24095"/>
                      <a:pt x="38630" y="19054"/>
                    </a:cubicBezTo>
                    <a:cubicBezTo>
                      <a:pt x="38630" y="14013"/>
                      <a:pt x="36621" y="9178"/>
                      <a:pt x="33046" y="5614"/>
                    </a:cubicBezTo>
                    <a:cubicBezTo>
                      <a:pt x="29472" y="2049"/>
                      <a:pt x="24623" y="47"/>
                      <a:pt x="19567" y="47"/>
                    </a:cubicBezTo>
                    <a:cubicBezTo>
                      <a:pt x="14512" y="47"/>
                      <a:pt x="9662" y="2049"/>
                      <a:pt x="6088" y="5614"/>
                    </a:cubicBezTo>
                    <a:cubicBezTo>
                      <a:pt x="2513" y="9178"/>
                      <a:pt x="504" y="14013"/>
                      <a:pt x="504" y="19054"/>
                    </a:cubicBezTo>
                    <a:cubicBezTo>
                      <a:pt x="504" y="24095"/>
                      <a:pt x="2513" y="28930"/>
                      <a:pt x="6088" y="32494"/>
                    </a:cubicBezTo>
                    <a:cubicBezTo>
                      <a:pt x="9662" y="36059"/>
                      <a:pt x="14512" y="38062"/>
                      <a:pt x="19567" y="38062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07" name="Freeform: Shape 606">
                <a:extLst>
                  <a:ext uri="{FF2B5EF4-FFF2-40B4-BE49-F238E27FC236}">
                    <a16:creationId xmlns:a16="http://schemas.microsoft.com/office/drawing/2014/main" id="{6A0CE41F-368A-7A21-D0E4-1D297C6A23B0}"/>
                  </a:ext>
                </a:extLst>
              </p:cNvPr>
              <p:cNvSpPr/>
              <p:nvPr/>
            </p:nvSpPr>
            <p:spPr>
              <a:xfrm>
                <a:off x="8185471" y="3544657"/>
                <a:ext cx="38125" cy="38014"/>
              </a:xfrm>
              <a:custGeom>
                <a:avLst/>
                <a:gdLst>
                  <a:gd name="connsiteX0" fmla="*/ 19601 w 38125"/>
                  <a:gd name="connsiteY0" fmla="*/ 38148 h 38014"/>
                  <a:gd name="connsiteX1" fmla="*/ 33081 w 38125"/>
                  <a:gd name="connsiteY1" fmla="*/ 32581 h 38014"/>
                  <a:gd name="connsiteX2" fmla="*/ 38664 w 38125"/>
                  <a:gd name="connsiteY2" fmla="*/ 19141 h 38014"/>
                  <a:gd name="connsiteX3" fmla="*/ 33081 w 38125"/>
                  <a:gd name="connsiteY3" fmla="*/ 5701 h 38014"/>
                  <a:gd name="connsiteX4" fmla="*/ 19601 w 38125"/>
                  <a:gd name="connsiteY4" fmla="*/ 133 h 38014"/>
                  <a:gd name="connsiteX5" fmla="*/ 6122 w 38125"/>
                  <a:gd name="connsiteY5" fmla="*/ 5701 h 38014"/>
                  <a:gd name="connsiteX6" fmla="*/ 538 w 38125"/>
                  <a:gd name="connsiteY6" fmla="*/ 19141 h 38014"/>
                  <a:gd name="connsiteX7" fmla="*/ 6122 w 38125"/>
                  <a:gd name="connsiteY7" fmla="*/ 32581 h 38014"/>
                  <a:gd name="connsiteX8" fmla="*/ 19601 w 38125"/>
                  <a:gd name="connsiteY8" fmla="*/ 3814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1" y="38148"/>
                    </a:moveTo>
                    <a:cubicBezTo>
                      <a:pt x="24657" y="38148"/>
                      <a:pt x="29506" y="36146"/>
                      <a:pt x="33081" y="32581"/>
                    </a:cubicBezTo>
                    <a:cubicBezTo>
                      <a:pt x="36655" y="29017"/>
                      <a:pt x="38664" y="24182"/>
                      <a:pt x="38664" y="19141"/>
                    </a:cubicBezTo>
                    <a:cubicBezTo>
                      <a:pt x="38664" y="14100"/>
                      <a:pt x="36655" y="9265"/>
                      <a:pt x="33081" y="5701"/>
                    </a:cubicBezTo>
                    <a:cubicBezTo>
                      <a:pt x="29506" y="2136"/>
                      <a:pt x="24657" y="133"/>
                      <a:pt x="19601" y="133"/>
                    </a:cubicBezTo>
                    <a:cubicBezTo>
                      <a:pt x="14546" y="133"/>
                      <a:pt x="9697" y="2136"/>
                      <a:pt x="6122" y="5701"/>
                    </a:cubicBezTo>
                    <a:cubicBezTo>
                      <a:pt x="2547" y="9265"/>
                      <a:pt x="538" y="14100"/>
                      <a:pt x="538" y="19141"/>
                    </a:cubicBezTo>
                    <a:cubicBezTo>
                      <a:pt x="538" y="24182"/>
                      <a:pt x="2547" y="29017"/>
                      <a:pt x="6122" y="32581"/>
                    </a:cubicBezTo>
                    <a:cubicBezTo>
                      <a:pt x="9697" y="36146"/>
                      <a:pt x="14546" y="38148"/>
                      <a:pt x="19601" y="3814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08" name="Freeform: Shape 607">
                <a:extLst>
                  <a:ext uri="{FF2B5EF4-FFF2-40B4-BE49-F238E27FC236}">
                    <a16:creationId xmlns:a16="http://schemas.microsoft.com/office/drawing/2014/main" id="{621F04C8-7292-6FED-4A51-FBC61697152C}"/>
                  </a:ext>
                </a:extLst>
              </p:cNvPr>
              <p:cNvSpPr/>
              <p:nvPr/>
            </p:nvSpPr>
            <p:spPr>
              <a:xfrm>
                <a:off x="8144042" y="2311438"/>
                <a:ext cx="38125" cy="38014"/>
              </a:xfrm>
              <a:custGeom>
                <a:avLst/>
                <a:gdLst>
                  <a:gd name="connsiteX0" fmla="*/ 19598 w 38125"/>
                  <a:gd name="connsiteY0" fmla="*/ 38051 h 38014"/>
                  <a:gd name="connsiteX1" fmla="*/ 33077 w 38125"/>
                  <a:gd name="connsiteY1" fmla="*/ 32484 h 38014"/>
                  <a:gd name="connsiteX2" fmla="*/ 38661 w 38125"/>
                  <a:gd name="connsiteY2" fmla="*/ 19044 h 38014"/>
                  <a:gd name="connsiteX3" fmla="*/ 33077 w 38125"/>
                  <a:gd name="connsiteY3" fmla="*/ 5603 h 38014"/>
                  <a:gd name="connsiteX4" fmla="*/ 19598 w 38125"/>
                  <a:gd name="connsiteY4" fmla="*/ 36 h 38014"/>
                  <a:gd name="connsiteX5" fmla="*/ 6119 w 38125"/>
                  <a:gd name="connsiteY5" fmla="*/ 5603 h 38014"/>
                  <a:gd name="connsiteX6" fmla="*/ 535 w 38125"/>
                  <a:gd name="connsiteY6" fmla="*/ 19044 h 38014"/>
                  <a:gd name="connsiteX7" fmla="*/ 6119 w 38125"/>
                  <a:gd name="connsiteY7" fmla="*/ 32484 h 38014"/>
                  <a:gd name="connsiteX8" fmla="*/ 19598 w 38125"/>
                  <a:gd name="connsiteY8" fmla="*/ 3805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8" y="38051"/>
                    </a:moveTo>
                    <a:cubicBezTo>
                      <a:pt x="24653" y="38051"/>
                      <a:pt x="29503" y="36048"/>
                      <a:pt x="33077" y="32484"/>
                    </a:cubicBezTo>
                    <a:cubicBezTo>
                      <a:pt x="36652" y="28920"/>
                      <a:pt x="38661" y="24084"/>
                      <a:pt x="38661" y="19044"/>
                    </a:cubicBezTo>
                    <a:cubicBezTo>
                      <a:pt x="38661" y="14003"/>
                      <a:pt x="36652" y="9168"/>
                      <a:pt x="33077" y="5603"/>
                    </a:cubicBezTo>
                    <a:cubicBezTo>
                      <a:pt x="29503" y="2039"/>
                      <a:pt x="24653" y="36"/>
                      <a:pt x="19598" y="36"/>
                    </a:cubicBezTo>
                    <a:cubicBezTo>
                      <a:pt x="14542" y="36"/>
                      <a:pt x="9693" y="2039"/>
                      <a:pt x="6119" y="5603"/>
                    </a:cubicBezTo>
                    <a:cubicBezTo>
                      <a:pt x="2544" y="9168"/>
                      <a:pt x="535" y="14003"/>
                      <a:pt x="535" y="19044"/>
                    </a:cubicBezTo>
                    <a:cubicBezTo>
                      <a:pt x="535" y="24084"/>
                      <a:pt x="2544" y="28920"/>
                      <a:pt x="6119" y="32484"/>
                    </a:cubicBezTo>
                    <a:cubicBezTo>
                      <a:pt x="9693" y="36048"/>
                      <a:pt x="14542" y="38051"/>
                      <a:pt x="19598" y="38051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09" name="Freeform: Shape 608">
                <a:extLst>
                  <a:ext uri="{FF2B5EF4-FFF2-40B4-BE49-F238E27FC236}">
                    <a16:creationId xmlns:a16="http://schemas.microsoft.com/office/drawing/2014/main" id="{FAA4F18C-965F-E2EB-0DF1-D8900656E5CF}"/>
                  </a:ext>
                </a:extLst>
              </p:cNvPr>
              <p:cNvSpPr/>
              <p:nvPr/>
            </p:nvSpPr>
            <p:spPr>
              <a:xfrm>
                <a:off x="7948089" y="2272587"/>
                <a:ext cx="38125" cy="38014"/>
              </a:xfrm>
              <a:custGeom>
                <a:avLst/>
                <a:gdLst>
                  <a:gd name="connsiteX0" fmla="*/ 19583 w 38125"/>
                  <a:gd name="connsiteY0" fmla="*/ 38048 h 38014"/>
                  <a:gd name="connsiteX1" fmla="*/ 33062 w 38125"/>
                  <a:gd name="connsiteY1" fmla="*/ 32481 h 38014"/>
                  <a:gd name="connsiteX2" fmla="*/ 38645 w 38125"/>
                  <a:gd name="connsiteY2" fmla="*/ 19041 h 38014"/>
                  <a:gd name="connsiteX3" fmla="*/ 33062 w 38125"/>
                  <a:gd name="connsiteY3" fmla="*/ 5600 h 38014"/>
                  <a:gd name="connsiteX4" fmla="*/ 19583 w 38125"/>
                  <a:gd name="connsiteY4" fmla="*/ 33 h 38014"/>
                  <a:gd name="connsiteX5" fmla="*/ 6103 w 38125"/>
                  <a:gd name="connsiteY5" fmla="*/ 5600 h 38014"/>
                  <a:gd name="connsiteX6" fmla="*/ 520 w 38125"/>
                  <a:gd name="connsiteY6" fmla="*/ 19041 h 38014"/>
                  <a:gd name="connsiteX7" fmla="*/ 6103 w 38125"/>
                  <a:gd name="connsiteY7" fmla="*/ 32481 h 38014"/>
                  <a:gd name="connsiteX8" fmla="*/ 19583 w 38125"/>
                  <a:gd name="connsiteY8" fmla="*/ 3804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3" y="38048"/>
                    </a:moveTo>
                    <a:cubicBezTo>
                      <a:pt x="24638" y="38048"/>
                      <a:pt x="29487" y="36045"/>
                      <a:pt x="33062" y="32481"/>
                    </a:cubicBezTo>
                    <a:cubicBezTo>
                      <a:pt x="36637" y="28916"/>
                      <a:pt x="38645" y="24081"/>
                      <a:pt x="38645" y="19041"/>
                    </a:cubicBezTo>
                    <a:cubicBezTo>
                      <a:pt x="38645" y="14000"/>
                      <a:pt x="36637" y="9165"/>
                      <a:pt x="33062" y="5600"/>
                    </a:cubicBezTo>
                    <a:cubicBezTo>
                      <a:pt x="29487" y="2036"/>
                      <a:pt x="24638" y="33"/>
                      <a:pt x="19583" y="33"/>
                    </a:cubicBezTo>
                    <a:cubicBezTo>
                      <a:pt x="14527" y="33"/>
                      <a:pt x="9678" y="2036"/>
                      <a:pt x="6103" y="5600"/>
                    </a:cubicBezTo>
                    <a:cubicBezTo>
                      <a:pt x="2528" y="9165"/>
                      <a:pt x="520" y="14000"/>
                      <a:pt x="520" y="19041"/>
                    </a:cubicBezTo>
                    <a:cubicBezTo>
                      <a:pt x="520" y="24081"/>
                      <a:pt x="2528" y="28916"/>
                      <a:pt x="6103" y="32481"/>
                    </a:cubicBezTo>
                    <a:cubicBezTo>
                      <a:pt x="9678" y="36045"/>
                      <a:pt x="14527" y="38048"/>
                      <a:pt x="19583" y="38048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10" name="Freeform: Shape 609">
                <a:extLst>
                  <a:ext uri="{FF2B5EF4-FFF2-40B4-BE49-F238E27FC236}">
                    <a16:creationId xmlns:a16="http://schemas.microsoft.com/office/drawing/2014/main" id="{CBAD3A47-B793-84CD-4D59-DD12318690F8}"/>
                  </a:ext>
                </a:extLst>
              </p:cNvPr>
              <p:cNvSpPr/>
              <p:nvPr/>
            </p:nvSpPr>
            <p:spPr>
              <a:xfrm>
                <a:off x="7871317" y="2378258"/>
                <a:ext cx="38125" cy="38014"/>
              </a:xfrm>
              <a:custGeom>
                <a:avLst/>
                <a:gdLst>
                  <a:gd name="connsiteX0" fmla="*/ 19576 w 38125"/>
                  <a:gd name="connsiteY0" fmla="*/ 38056 h 38014"/>
                  <a:gd name="connsiteX1" fmla="*/ 33056 w 38125"/>
                  <a:gd name="connsiteY1" fmla="*/ 32489 h 38014"/>
                  <a:gd name="connsiteX2" fmla="*/ 38639 w 38125"/>
                  <a:gd name="connsiteY2" fmla="*/ 19049 h 38014"/>
                  <a:gd name="connsiteX3" fmla="*/ 33056 w 38125"/>
                  <a:gd name="connsiteY3" fmla="*/ 5609 h 38014"/>
                  <a:gd name="connsiteX4" fmla="*/ 19576 w 38125"/>
                  <a:gd name="connsiteY4" fmla="*/ 41 h 38014"/>
                  <a:gd name="connsiteX5" fmla="*/ 6097 w 38125"/>
                  <a:gd name="connsiteY5" fmla="*/ 5609 h 38014"/>
                  <a:gd name="connsiteX6" fmla="*/ 514 w 38125"/>
                  <a:gd name="connsiteY6" fmla="*/ 19049 h 38014"/>
                  <a:gd name="connsiteX7" fmla="*/ 6097 w 38125"/>
                  <a:gd name="connsiteY7" fmla="*/ 32489 h 38014"/>
                  <a:gd name="connsiteX8" fmla="*/ 19576 w 38125"/>
                  <a:gd name="connsiteY8" fmla="*/ 3805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6" y="38056"/>
                    </a:moveTo>
                    <a:cubicBezTo>
                      <a:pt x="24632" y="38056"/>
                      <a:pt x="29481" y="36054"/>
                      <a:pt x="33056" y="32489"/>
                    </a:cubicBezTo>
                    <a:cubicBezTo>
                      <a:pt x="36631" y="28925"/>
                      <a:pt x="38639" y="24090"/>
                      <a:pt x="38639" y="19049"/>
                    </a:cubicBezTo>
                    <a:cubicBezTo>
                      <a:pt x="38639" y="14008"/>
                      <a:pt x="36631" y="9173"/>
                      <a:pt x="33056" y="5609"/>
                    </a:cubicBezTo>
                    <a:cubicBezTo>
                      <a:pt x="29481" y="2044"/>
                      <a:pt x="24632" y="41"/>
                      <a:pt x="19576" y="41"/>
                    </a:cubicBezTo>
                    <a:cubicBezTo>
                      <a:pt x="14521" y="41"/>
                      <a:pt x="9672" y="2044"/>
                      <a:pt x="6097" y="5609"/>
                    </a:cubicBezTo>
                    <a:cubicBezTo>
                      <a:pt x="2522" y="9173"/>
                      <a:pt x="514" y="14008"/>
                      <a:pt x="514" y="19049"/>
                    </a:cubicBezTo>
                    <a:cubicBezTo>
                      <a:pt x="514" y="24090"/>
                      <a:pt x="2522" y="28925"/>
                      <a:pt x="6097" y="32489"/>
                    </a:cubicBezTo>
                    <a:cubicBezTo>
                      <a:pt x="9672" y="36054"/>
                      <a:pt x="14521" y="38056"/>
                      <a:pt x="19576" y="38056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11" name="Freeform: Shape 610">
                <a:extLst>
                  <a:ext uri="{FF2B5EF4-FFF2-40B4-BE49-F238E27FC236}">
                    <a16:creationId xmlns:a16="http://schemas.microsoft.com/office/drawing/2014/main" id="{27A81FA3-665D-F72B-DC74-FC2AF0ED9CD2}"/>
                  </a:ext>
                </a:extLst>
              </p:cNvPr>
              <p:cNvSpPr/>
              <p:nvPr/>
            </p:nvSpPr>
            <p:spPr>
              <a:xfrm>
                <a:off x="7978284" y="2407774"/>
                <a:ext cx="38125" cy="38014"/>
              </a:xfrm>
              <a:custGeom>
                <a:avLst/>
                <a:gdLst>
                  <a:gd name="connsiteX0" fmla="*/ 19585 w 38125"/>
                  <a:gd name="connsiteY0" fmla="*/ 38059 h 38014"/>
                  <a:gd name="connsiteX1" fmla="*/ 33064 w 38125"/>
                  <a:gd name="connsiteY1" fmla="*/ 32492 h 38014"/>
                  <a:gd name="connsiteX2" fmla="*/ 38648 w 38125"/>
                  <a:gd name="connsiteY2" fmla="*/ 19051 h 38014"/>
                  <a:gd name="connsiteX3" fmla="*/ 33064 w 38125"/>
                  <a:gd name="connsiteY3" fmla="*/ 5611 h 38014"/>
                  <a:gd name="connsiteX4" fmla="*/ 19585 w 38125"/>
                  <a:gd name="connsiteY4" fmla="*/ 44 h 38014"/>
                  <a:gd name="connsiteX5" fmla="*/ 6105 w 38125"/>
                  <a:gd name="connsiteY5" fmla="*/ 5611 h 38014"/>
                  <a:gd name="connsiteX6" fmla="*/ 522 w 38125"/>
                  <a:gd name="connsiteY6" fmla="*/ 19051 h 38014"/>
                  <a:gd name="connsiteX7" fmla="*/ 6105 w 38125"/>
                  <a:gd name="connsiteY7" fmla="*/ 32492 h 38014"/>
                  <a:gd name="connsiteX8" fmla="*/ 19585 w 38125"/>
                  <a:gd name="connsiteY8" fmla="*/ 3805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5" y="38059"/>
                    </a:moveTo>
                    <a:cubicBezTo>
                      <a:pt x="24640" y="38059"/>
                      <a:pt x="29490" y="36056"/>
                      <a:pt x="33064" y="32492"/>
                    </a:cubicBezTo>
                    <a:cubicBezTo>
                      <a:pt x="36639" y="28927"/>
                      <a:pt x="38648" y="24092"/>
                      <a:pt x="38648" y="19051"/>
                    </a:cubicBezTo>
                    <a:cubicBezTo>
                      <a:pt x="38648" y="14010"/>
                      <a:pt x="36639" y="9175"/>
                      <a:pt x="33064" y="5611"/>
                    </a:cubicBezTo>
                    <a:cubicBezTo>
                      <a:pt x="29490" y="2046"/>
                      <a:pt x="24640" y="44"/>
                      <a:pt x="19585" y="44"/>
                    </a:cubicBezTo>
                    <a:cubicBezTo>
                      <a:pt x="14529" y="44"/>
                      <a:pt x="9680" y="2046"/>
                      <a:pt x="6105" y="5611"/>
                    </a:cubicBezTo>
                    <a:cubicBezTo>
                      <a:pt x="2531" y="9175"/>
                      <a:pt x="522" y="14010"/>
                      <a:pt x="522" y="19051"/>
                    </a:cubicBezTo>
                    <a:cubicBezTo>
                      <a:pt x="522" y="24092"/>
                      <a:pt x="2531" y="28927"/>
                      <a:pt x="6105" y="32492"/>
                    </a:cubicBezTo>
                    <a:cubicBezTo>
                      <a:pt x="9680" y="36056"/>
                      <a:pt x="14529" y="38059"/>
                      <a:pt x="19585" y="38059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12" name="Freeform: Shape 611">
                <a:extLst>
                  <a:ext uri="{FF2B5EF4-FFF2-40B4-BE49-F238E27FC236}">
                    <a16:creationId xmlns:a16="http://schemas.microsoft.com/office/drawing/2014/main" id="{7CB843FA-71D4-C0A8-EC0F-A4BB62533F03}"/>
                  </a:ext>
                </a:extLst>
              </p:cNvPr>
              <p:cNvSpPr/>
              <p:nvPr/>
            </p:nvSpPr>
            <p:spPr>
              <a:xfrm>
                <a:off x="8184264" y="2227781"/>
                <a:ext cx="38125" cy="38014"/>
              </a:xfrm>
              <a:custGeom>
                <a:avLst/>
                <a:gdLst>
                  <a:gd name="connsiteX0" fmla="*/ 19601 w 38125"/>
                  <a:gd name="connsiteY0" fmla="*/ 38044 h 38014"/>
                  <a:gd name="connsiteX1" fmla="*/ 33081 w 38125"/>
                  <a:gd name="connsiteY1" fmla="*/ 32477 h 38014"/>
                  <a:gd name="connsiteX2" fmla="*/ 38664 w 38125"/>
                  <a:gd name="connsiteY2" fmla="*/ 19037 h 38014"/>
                  <a:gd name="connsiteX3" fmla="*/ 33081 w 38125"/>
                  <a:gd name="connsiteY3" fmla="*/ 5597 h 38014"/>
                  <a:gd name="connsiteX4" fmla="*/ 19601 w 38125"/>
                  <a:gd name="connsiteY4" fmla="*/ 30 h 38014"/>
                  <a:gd name="connsiteX5" fmla="*/ 6122 w 38125"/>
                  <a:gd name="connsiteY5" fmla="*/ 5597 h 38014"/>
                  <a:gd name="connsiteX6" fmla="*/ 538 w 38125"/>
                  <a:gd name="connsiteY6" fmla="*/ 19037 h 38014"/>
                  <a:gd name="connsiteX7" fmla="*/ 6122 w 38125"/>
                  <a:gd name="connsiteY7" fmla="*/ 32477 h 38014"/>
                  <a:gd name="connsiteX8" fmla="*/ 19601 w 38125"/>
                  <a:gd name="connsiteY8" fmla="*/ 3804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1" y="38044"/>
                    </a:moveTo>
                    <a:cubicBezTo>
                      <a:pt x="24657" y="38044"/>
                      <a:pt x="29506" y="36042"/>
                      <a:pt x="33081" y="32477"/>
                    </a:cubicBezTo>
                    <a:cubicBezTo>
                      <a:pt x="36655" y="28913"/>
                      <a:pt x="38664" y="24078"/>
                      <a:pt x="38664" y="19037"/>
                    </a:cubicBezTo>
                    <a:cubicBezTo>
                      <a:pt x="38664" y="13996"/>
                      <a:pt x="36655" y="9161"/>
                      <a:pt x="33081" y="5597"/>
                    </a:cubicBezTo>
                    <a:cubicBezTo>
                      <a:pt x="29506" y="2032"/>
                      <a:pt x="24657" y="30"/>
                      <a:pt x="19601" y="30"/>
                    </a:cubicBezTo>
                    <a:cubicBezTo>
                      <a:pt x="14546" y="30"/>
                      <a:pt x="9696" y="2032"/>
                      <a:pt x="6122" y="5597"/>
                    </a:cubicBezTo>
                    <a:cubicBezTo>
                      <a:pt x="2547" y="9161"/>
                      <a:pt x="538" y="13996"/>
                      <a:pt x="538" y="19037"/>
                    </a:cubicBezTo>
                    <a:cubicBezTo>
                      <a:pt x="538" y="24078"/>
                      <a:pt x="2547" y="28913"/>
                      <a:pt x="6122" y="32477"/>
                    </a:cubicBezTo>
                    <a:cubicBezTo>
                      <a:pt x="9696" y="36042"/>
                      <a:pt x="14546" y="38044"/>
                      <a:pt x="19601" y="38044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13" name="Freeform: Shape 612">
                <a:extLst>
                  <a:ext uri="{FF2B5EF4-FFF2-40B4-BE49-F238E27FC236}">
                    <a16:creationId xmlns:a16="http://schemas.microsoft.com/office/drawing/2014/main" id="{E769BCD4-BE01-47F1-1473-28C1C426DEA0}"/>
                  </a:ext>
                </a:extLst>
              </p:cNvPr>
              <p:cNvSpPr/>
              <p:nvPr/>
            </p:nvSpPr>
            <p:spPr>
              <a:xfrm>
                <a:off x="7790135" y="2584312"/>
                <a:ext cx="38125" cy="38014"/>
              </a:xfrm>
              <a:custGeom>
                <a:avLst/>
                <a:gdLst>
                  <a:gd name="connsiteX0" fmla="*/ 19570 w 38125"/>
                  <a:gd name="connsiteY0" fmla="*/ 38073 h 38014"/>
                  <a:gd name="connsiteX1" fmla="*/ 33050 w 38125"/>
                  <a:gd name="connsiteY1" fmla="*/ 32505 h 38014"/>
                  <a:gd name="connsiteX2" fmla="*/ 38633 w 38125"/>
                  <a:gd name="connsiteY2" fmla="*/ 19065 h 38014"/>
                  <a:gd name="connsiteX3" fmla="*/ 33050 w 38125"/>
                  <a:gd name="connsiteY3" fmla="*/ 5625 h 38014"/>
                  <a:gd name="connsiteX4" fmla="*/ 19570 w 38125"/>
                  <a:gd name="connsiteY4" fmla="*/ 58 h 38014"/>
                  <a:gd name="connsiteX5" fmla="*/ 6091 w 38125"/>
                  <a:gd name="connsiteY5" fmla="*/ 5625 h 38014"/>
                  <a:gd name="connsiteX6" fmla="*/ 507 w 38125"/>
                  <a:gd name="connsiteY6" fmla="*/ 19065 h 38014"/>
                  <a:gd name="connsiteX7" fmla="*/ 6091 w 38125"/>
                  <a:gd name="connsiteY7" fmla="*/ 32505 h 38014"/>
                  <a:gd name="connsiteX8" fmla="*/ 19570 w 38125"/>
                  <a:gd name="connsiteY8" fmla="*/ 3807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0" y="38073"/>
                    </a:moveTo>
                    <a:cubicBezTo>
                      <a:pt x="24626" y="38073"/>
                      <a:pt x="29475" y="36070"/>
                      <a:pt x="33050" y="32505"/>
                    </a:cubicBezTo>
                    <a:cubicBezTo>
                      <a:pt x="36624" y="28941"/>
                      <a:pt x="38633" y="24106"/>
                      <a:pt x="38633" y="19065"/>
                    </a:cubicBezTo>
                    <a:cubicBezTo>
                      <a:pt x="38633" y="14024"/>
                      <a:pt x="36624" y="9189"/>
                      <a:pt x="33050" y="5625"/>
                    </a:cubicBezTo>
                    <a:cubicBezTo>
                      <a:pt x="29475" y="2060"/>
                      <a:pt x="24626" y="58"/>
                      <a:pt x="19570" y="58"/>
                    </a:cubicBezTo>
                    <a:cubicBezTo>
                      <a:pt x="14515" y="58"/>
                      <a:pt x="9665" y="2060"/>
                      <a:pt x="6091" y="5625"/>
                    </a:cubicBezTo>
                    <a:cubicBezTo>
                      <a:pt x="2516" y="9189"/>
                      <a:pt x="507" y="14024"/>
                      <a:pt x="507" y="19065"/>
                    </a:cubicBezTo>
                    <a:cubicBezTo>
                      <a:pt x="507" y="24106"/>
                      <a:pt x="2516" y="28941"/>
                      <a:pt x="6091" y="32505"/>
                    </a:cubicBezTo>
                    <a:cubicBezTo>
                      <a:pt x="9665" y="36070"/>
                      <a:pt x="14515" y="38073"/>
                      <a:pt x="19570" y="38073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14" name="Freeform: Shape 613">
                <a:extLst>
                  <a:ext uri="{FF2B5EF4-FFF2-40B4-BE49-F238E27FC236}">
                    <a16:creationId xmlns:a16="http://schemas.microsoft.com/office/drawing/2014/main" id="{048C84B8-8045-7C8C-D397-5809B1418F5C}"/>
                  </a:ext>
                </a:extLst>
              </p:cNvPr>
              <p:cNvSpPr/>
              <p:nvPr/>
            </p:nvSpPr>
            <p:spPr>
              <a:xfrm>
                <a:off x="7626703" y="2383311"/>
                <a:ext cx="38125" cy="38014"/>
              </a:xfrm>
              <a:custGeom>
                <a:avLst/>
                <a:gdLst>
                  <a:gd name="connsiteX0" fmla="*/ 19557 w 38125"/>
                  <a:gd name="connsiteY0" fmla="*/ 38057 h 38014"/>
                  <a:gd name="connsiteX1" fmla="*/ 33037 w 38125"/>
                  <a:gd name="connsiteY1" fmla="*/ 32490 h 38014"/>
                  <a:gd name="connsiteX2" fmla="*/ 38620 w 38125"/>
                  <a:gd name="connsiteY2" fmla="*/ 19049 h 38014"/>
                  <a:gd name="connsiteX3" fmla="*/ 33037 w 38125"/>
                  <a:gd name="connsiteY3" fmla="*/ 5609 h 38014"/>
                  <a:gd name="connsiteX4" fmla="*/ 19557 w 38125"/>
                  <a:gd name="connsiteY4" fmla="*/ 42 h 38014"/>
                  <a:gd name="connsiteX5" fmla="*/ 6078 w 38125"/>
                  <a:gd name="connsiteY5" fmla="*/ 5609 h 38014"/>
                  <a:gd name="connsiteX6" fmla="*/ 494 w 38125"/>
                  <a:gd name="connsiteY6" fmla="*/ 19049 h 38014"/>
                  <a:gd name="connsiteX7" fmla="*/ 6078 w 38125"/>
                  <a:gd name="connsiteY7" fmla="*/ 32490 h 38014"/>
                  <a:gd name="connsiteX8" fmla="*/ 19557 w 38125"/>
                  <a:gd name="connsiteY8" fmla="*/ 3805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7" y="38057"/>
                    </a:moveTo>
                    <a:cubicBezTo>
                      <a:pt x="24613" y="38057"/>
                      <a:pt x="29462" y="36054"/>
                      <a:pt x="33037" y="32490"/>
                    </a:cubicBezTo>
                    <a:cubicBezTo>
                      <a:pt x="36611" y="28925"/>
                      <a:pt x="38620" y="24090"/>
                      <a:pt x="38620" y="19049"/>
                    </a:cubicBezTo>
                    <a:cubicBezTo>
                      <a:pt x="38620" y="14008"/>
                      <a:pt x="36611" y="9173"/>
                      <a:pt x="33037" y="5609"/>
                    </a:cubicBezTo>
                    <a:cubicBezTo>
                      <a:pt x="29462" y="2045"/>
                      <a:pt x="24613" y="42"/>
                      <a:pt x="19557" y="42"/>
                    </a:cubicBezTo>
                    <a:cubicBezTo>
                      <a:pt x="14502" y="42"/>
                      <a:pt x="9653" y="2045"/>
                      <a:pt x="6078" y="5609"/>
                    </a:cubicBezTo>
                    <a:cubicBezTo>
                      <a:pt x="2503" y="9173"/>
                      <a:pt x="494" y="14008"/>
                      <a:pt x="494" y="19049"/>
                    </a:cubicBezTo>
                    <a:cubicBezTo>
                      <a:pt x="494" y="24090"/>
                      <a:pt x="2503" y="28925"/>
                      <a:pt x="6078" y="32490"/>
                    </a:cubicBezTo>
                    <a:cubicBezTo>
                      <a:pt x="9653" y="36054"/>
                      <a:pt x="14502" y="38057"/>
                      <a:pt x="19557" y="38057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15" name="Freeform: Shape 614">
                <a:extLst>
                  <a:ext uri="{FF2B5EF4-FFF2-40B4-BE49-F238E27FC236}">
                    <a16:creationId xmlns:a16="http://schemas.microsoft.com/office/drawing/2014/main" id="{2D479484-1EE8-E860-8238-9BFCFCC8AFA3}"/>
                  </a:ext>
                </a:extLst>
              </p:cNvPr>
              <p:cNvSpPr/>
              <p:nvPr/>
            </p:nvSpPr>
            <p:spPr>
              <a:xfrm>
                <a:off x="7617832" y="2445786"/>
                <a:ext cx="38125" cy="38014"/>
              </a:xfrm>
              <a:custGeom>
                <a:avLst/>
                <a:gdLst>
                  <a:gd name="connsiteX0" fmla="*/ 19557 w 38125"/>
                  <a:gd name="connsiteY0" fmla="*/ 38062 h 38014"/>
                  <a:gd name="connsiteX1" fmla="*/ 33036 w 38125"/>
                  <a:gd name="connsiteY1" fmla="*/ 32495 h 38014"/>
                  <a:gd name="connsiteX2" fmla="*/ 38619 w 38125"/>
                  <a:gd name="connsiteY2" fmla="*/ 19054 h 38014"/>
                  <a:gd name="connsiteX3" fmla="*/ 33036 w 38125"/>
                  <a:gd name="connsiteY3" fmla="*/ 5614 h 38014"/>
                  <a:gd name="connsiteX4" fmla="*/ 19557 w 38125"/>
                  <a:gd name="connsiteY4" fmla="*/ 47 h 38014"/>
                  <a:gd name="connsiteX5" fmla="*/ 6077 w 38125"/>
                  <a:gd name="connsiteY5" fmla="*/ 5614 h 38014"/>
                  <a:gd name="connsiteX6" fmla="*/ 494 w 38125"/>
                  <a:gd name="connsiteY6" fmla="*/ 19054 h 38014"/>
                  <a:gd name="connsiteX7" fmla="*/ 6077 w 38125"/>
                  <a:gd name="connsiteY7" fmla="*/ 32495 h 38014"/>
                  <a:gd name="connsiteX8" fmla="*/ 19557 w 38125"/>
                  <a:gd name="connsiteY8" fmla="*/ 3806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7" y="38062"/>
                    </a:moveTo>
                    <a:cubicBezTo>
                      <a:pt x="24612" y="38062"/>
                      <a:pt x="29461" y="36059"/>
                      <a:pt x="33036" y="32495"/>
                    </a:cubicBezTo>
                    <a:cubicBezTo>
                      <a:pt x="36611" y="28930"/>
                      <a:pt x="38619" y="24095"/>
                      <a:pt x="38619" y="19054"/>
                    </a:cubicBezTo>
                    <a:cubicBezTo>
                      <a:pt x="38619" y="14013"/>
                      <a:pt x="36611" y="9178"/>
                      <a:pt x="33036" y="5614"/>
                    </a:cubicBezTo>
                    <a:cubicBezTo>
                      <a:pt x="29461" y="2049"/>
                      <a:pt x="24612" y="47"/>
                      <a:pt x="19557" y="47"/>
                    </a:cubicBezTo>
                    <a:cubicBezTo>
                      <a:pt x="14501" y="47"/>
                      <a:pt x="9652" y="2049"/>
                      <a:pt x="6077" y="5614"/>
                    </a:cubicBezTo>
                    <a:cubicBezTo>
                      <a:pt x="2502" y="9178"/>
                      <a:pt x="494" y="14013"/>
                      <a:pt x="494" y="19054"/>
                    </a:cubicBezTo>
                    <a:cubicBezTo>
                      <a:pt x="494" y="24095"/>
                      <a:pt x="2502" y="28930"/>
                      <a:pt x="6077" y="32495"/>
                    </a:cubicBezTo>
                    <a:cubicBezTo>
                      <a:pt x="9652" y="36059"/>
                      <a:pt x="14501" y="38062"/>
                      <a:pt x="19557" y="38062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16" name="Freeform: Shape 615">
                <a:extLst>
                  <a:ext uri="{FF2B5EF4-FFF2-40B4-BE49-F238E27FC236}">
                    <a16:creationId xmlns:a16="http://schemas.microsoft.com/office/drawing/2014/main" id="{44652048-BE65-B5B8-6820-B89A86214C86}"/>
                  </a:ext>
                </a:extLst>
              </p:cNvPr>
              <p:cNvSpPr/>
              <p:nvPr/>
            </p:nvSpPr>
            <p:spPr>
              <a:xfrm>
                <a:off x="7655005" y="2439655"/>
                <a:ext cx="38125" cy="38014"/>
              </a:xfrm>
              <a:custGeom>
                <a:avLst/>
                <a:gdLst>
                  <a:gd name="connsiteX0" fmla="*/ 19559 w 38125"/>
                  <a:gd name="connsiteY0" fmla="*/ 38061 h 38014"/>
                  <a:gd name="connsiteX1" fmla="*/ 33039 w 38125"/>
                  <a:gd name="connsiteY1" fmla="*/ 32494 h 38014"/>
                  <a:gd name="connsiteX2" fmla="*/ 38622 w 38125"/>
                  <a:gd name="connsiteY2" fmla="*/ 19054 h 38014"/>
                  <a:gd name="connsiteX3" fmla="*/ 33039 w 38125"/>
                  <a:gd name="connsiteY3" fmla="*/ 5613 h 38014"/>
                  <a:gd name="connsiteX4" fmla="*/ 19559 w 38125"/>
                  <a:gd name="connsiteY4" fmla="*/ 46 h 38014"/>
                  <a:gd name="connsiteX5" fmla="*/ 6080 w 38125"/>
                  <a:gd name="connsiteY5" fmla="*/ 5613 h 38014"/>
                  <a:gd name="connsiteX6" fmla="*/ 497 w 38125"/>
                  <a:gd name="connsiteY6" fmla="*/ 19054 h 38014"/>
                  <a:gd name="connsiteX7" fmla="*/ 6080 w 38125"/>
                  <a:gd name="connsiteY7" fmla="*/ 32494 h 38014"/>
                  <a:gd name="connsiteX8" fmla="*/ 19559 w 38125"/>
                  <a:gd name="connsiteY8" fmla="*/ 3806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9" y="38061"/>
                    </a:moveTo>
                    <a:cubicBezTo>
                      <a:pt x="24615" y="38061"/>
                      <a:pt x="29464" y="36058"/>
                      <a:pt x="33039" y="32494"/>
                    </a:cubicBezTo>
                    <a:cubicBezTo>
                      <a:pt x="36614" y="28930"/>
                      <a:pt x="38622" y="24095"/>
                      <a:pt x="38622" y="19054"/>
                    </a:cubicBezTo>
                    <a:cubicBezTo>
                      <a:pt x="38622" y="14013"/>
                      <a:pt x="36614" y="9178"/>
                      <a:pt x="33039" y="5613"/>
                    </a:cubicBezTo>
                    <a:cubicBezTo>
                      <a:pt x="29464" y="2049"/>
                      <a:pt x="24615" y="46"/>
                      <a:pt x="19559" y="46"/>
                    </a:cubicBezTo>
                    <a:cubicBezTo>
                      <a:pt x="14504" y="46"/>
                      <a:pt x="9655" y="2049"/>
                      <a:pt x="6080" y="5613"/>
                    </a:cubicBezTo>
                    <a:cubicBezTo>
                      <a:pt x="2505" y="9178"/>
                      <a:pt x="497" y="14013"/>
                      <a:pt x="497" y="19054"/>
                    </a:cubicBezTo>
                    <a:cubicBezTo>
                      <a:pt x="497" y="24095"/>
                      <a:pt x="2505" y="28930"/>
                      <a:pt x="6080" y="32494"/>
                    </a:cubicBezTo>
                    <a:cubicBezTo>
                      <a:pt x="9655" y="36058"/>
                      <a:pt x="14504" y="38061"/>
                      <a:pt x="19559" y="38061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17" name="Freeform: Shape 616">
                <a:extLst>
                  <a:ext uri="{FF2B5EF4-FFF2-40B4-BE49-F238E27FC236}">
                    <a16:creationId xmlns:a16="http://schemas.microsoft.com/office/drawing/2014/main" id="{B3083B81-C803-264C-A134-B73975AAAEA8}"/>
                  </a:ext>
                </a:extLst>
              </p:cNvPr>
              <p:cNvSpPr/>
              <p:nvPr/>
            </p:nvSpPr>
            <p:spPr>
              <a:xfrm>
                <a:off x="7734268" y="2555366"/>
                <a:ext cx="38125" cy="38014"/>
              </a:xfrm>
              <a:custGeom>
                <a:avLst/>
                <a:gdLst>
                  <a:gd name="connsiteX0" fmla="*/ 19566 w 38125"/>
                  <a:gd name="connsiteY0" fmla="*/ 38070 h 38014"/>
                  <a:gd name="connsiteX1" fmla="*/ 33045 w 38125"/>
                  <a:gd name="connsiteY1" fmla="*/ 32503 h 38014"/>
                  <a:gd name="connsiteX2" fmla="*/ 38628 w 38125"/>
                  <a:gd name="connsiteY2" fmla="*/ 19063 h 38014"/>
                  <a:gd name="connsiteX3" fmla="*/ 33045 w 38125"/>
                  <a:gd name="connsiteY3" fmla="*/ 5623 h 38014"/>
                  <a:gd name="connsiteX4" fmla="*/ 19566 w 38125"/>
                  <a:gd name="connsiteY4" fmla="*/ 55 h 38014"/>
                  <a:gd name="connsiteX5" fmla="*/ 6086 w 38125"/>
                  <a:gd name="connsiteY5" fmla="*/ 5623 h 38014"/>
                  <a:gd name="connsiteX6" fmla="*/ 503 w 38125"/>
                  <a:gd name="connsiteY6" fmla="*/ 19063 h 38014"/>
                  <a:gd name="connsiteX7" fmla="*/ 6086 w 38125"/>
                  <a:gd name="connsiteY7" fmla="*/ 32503 h 38014"/>
                  <a:gd name="connsiteX8" fmla="*/ 19566 w 38125"/>
                  <a:gd name="connsiteY8" fmla="*/ 3807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6" y="38070"/>
                    </a:moveTo>
                    <a:cubicBezTo>
                      <a:pt x="24621" y="38070"/>
                      <a:pt x="29470" y="36068"/>
                      <a:pt x="33045" y="32503"/>
                    </a:cubicBezTo>
                    <a:cubicBezTo>
                      <a:pt x="36620" y="28939"/>
                      <a:pt x="38628" y="24104"/>
                      <a:pt x="38628" y="19063"/>
                    </a:cubicBezTo>
                    <a:cubicBezTo>
                      <a:pt x="38628" y="14022"/>
                      <a:pt x="36620" y="9187"/>
                      <a:pt x="33045" y="5623"/>
                    </a:cubicBezTo>
                    <a:cubicBezTo>
                      <a:pt x="29470" y="2058"/>
                      <a:pt x="24621" y="55"/>
                      <a:pt x="19566" y="55"/>
                    </a:cubicBezTo>
                    <a:cubicBezTo>
                      <a:pt x="14510" y="55"/>
                      <a:pt x="9661" y="2058"/>
                      <a:pt x="6086" y="5623"/>
                    </a:cubicBezTo>
                    <a:cubicBezTo>
                      <a:pt x="2511" y="9187"/>
                      <a:pt x="503" y="14022"/>
                      <a:pt x="503" y="19063"/>
                    </a:cubicBezTo>
                    <a:cubicBezTo>
                      <a:pt x="503" y="24104"/>
                      <a:pt x="2511" y="28939"/>
                      <a:pt x="6086" y="32503"/>
                    </a:cubicBezTo>
                    <a:cubicBezTo>
                      <a:pt x="9661" y="36068"/>
                      <a:pt x="14510" y="38070"/>
                      <a:pt x="19566" y="38070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18" name="Freeform: Shape 617">
                <a:extLst>
                  <a:ext uri="{FF2B5EF4-FFF2-40B4-BE49-F238E27FC236}">
                    <a16:creationId xmlns:a16="http://schemas.microsoft.com/office/drawing/2014/main" id="{BD8F4F88-C415-66A2-10C8-3FA1AD107BA2}"/>
                  </a:ext>
                </a:extLst>
              </p:cNvPr>
              <p:cNvSpPr/>
              <p:nvPr/>
            </p:nvSpPr>
            <p:spPr>
              <a:xfrm>
                <a:off x="7736467" y="2447978"/>
                <a:ext cx="38125" cy="38014"/>
              </a:xfrm>
              <a:custGeom>
                <a:avLst/>
                <a:gdLst>
                  <a:gd name="connsiteX0" fmla="*/ 19566 w 38125"/>
                  <a:gd name="connsiteY0" fmla="*/ 38062 h 38014"/>
                  <a:gd name="connsiteX1" fmla="*/ 33045 w 38125"/>
                  <a:gd name="connsiteY1" fmla="*/ 32495 h 38014"/>
                  <a:gd name="connsiteX2" fmla="*/ 38629 w 38125"/>
                  <a:gd name="connsiteY2" fmla="*/ 19054 h 38014"/>
                  <a:gd name="connsiteX3" fmla="*/ 33045 w 38125"/>
                  <a:gd name="connsiteY3" fmla="*/ 5614 h 38014"/>
                  <a:gd name="connsiteX4" fmla="*/ 19566 w 38125"/>
                  <a:gd name="connsiteY4" fmla="*/ 47 h 38014"/>
                  <a:gd name="connsiteX5" fmla="*/ 6086 w 38125"/>
                  <a:gd name="connsiteY5" fmla="*/ 5614 h 38014"/>
                  <a:gd name="connsiteX6" fmla="*/ 503 w 38125"/>
                  <a:gd name="connsiteY6" fmla="*/ 19054 h 38014"/>
                  <a:gd name="connsiteX7" fmla="*/ 6086 w 38125"/>
                  <a:gd name="connsiteY7" fmla="*/ 32495 h 38014"/>
                  <a:gd name="connsiteX8" fmla="*/ 19566 w 38125"/>
                  <a:gd name="connsiteY8" fmla="*/ 3806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6" y="38062"/>
                    </a:moveTo>
                    <a:cubicBezTo>
                      <a:pt x="24621" y="38062"/>
                      <a:pt x="29471" y="36059"/>
                      <a:pt x="33045" y="32495"/>
                    </a:cubicBezTo>
                    <a:cubicBezTo>
                      <a:pt x="36620" y="28930"/>
                      <a:pt x="38629" y="24095"/>
                      <a:pt x="38629" y="19054"/>
                    </a:cubicBezTo>
                    <a:cubicBezTo>
                      <a:pt x="38629" y="14014"/>
                      <a:pt x="36620" y="9178"/>
                      <a:pt x="33045" y="5614"/>
                    </a:cubicBezTo>
                    <a:cubicBezTo>
                      <a:pt x="29471" y="2050"/>
                      <a:pt x="24621" y="47"/>
                      <a:pt x="19566" y="47"/>
                    </a:cubicBezTo>
                    <a:cubicBezTo>
                      <a:pt x="14510" y="47"/>
                      <a:pt x="9661" y="2050"/>
                      <a:pt x="6086" y="5614"/>
                    </a:cubicBezTo>
                    <a:cubicBezTo>
                      <a:pt x="2512" y="9178"/>
                      <a:pt x="503" y="14014"/>
                      <a:pt x="503" y="19054"/>
                    </a:cubicBezTo>
                    <a:cubicBezTo>
                      <a:pt x="503" y="24095"/>
                      <a:pt x="2512" y="28930"/>
                      <a:pt x="6086" y="32495"/>
                    </a:cubicBezTo>
                    <a:cubicBezTo>
                      <a:pt x="9661" y="36059"/>
                      <a:pt x="14510" y="38062"/>
                      <a:pt x="19566" y="38062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19" name="Freeform: Shape 618">
                <a:extLst>
                  <a:ext uri="{FF2B5EF4-FFF2-40B4-BE49-F238E27FC236}">
                    <a16:creationId xmlns:a16="http://schemas.microsoft.com/office/drawing/2014/main" id="{DFCB0EBE-FBF9-A050-178B-37760F8DF594}"/>
                  </a:ext>
                </a:extLst>
              </p:cNvPr>
              <p:cNvSpPr/>
              <p:nvPr/>
            </p:nvSpPr>
            <p:spPr>
              <a:xfrm>
                <a:off x="7598058" y="2406370"/>
                <a:ext cx="38125" cy="38014"/>
              </a:xfrm>
              <a:custGeom>
                <a:avLst/>
                <a:gdLst>
                  <a:gd name="connsiteX0" fmla="*/ 19555 w 38125"/>
                  <a:gd name="connsiteY0" fmla="*/ 38059 h 38014"/>
                  <a:gd name="connsiteX1" fmla="*/ 33034 w 38125"/>
                  <a:gd name="connsiteY1" fmla="*/ 32491 h 38014"/>
                  <a:gd name="connsiteX2" fmla="*/ 38618 w 38125"/>
                  <a:gd name="connsiteY2" fmla="*/ 19051 h 38014"/>
                  <a:gd name="connsiteX3" fmla="*/ 33034 w 38125"/>
                  <a:gd name="connsiteY3" fmla="*/ 5611 h 38014"/>
                  <a:gd name="connsiteX4" fmla="*/ 19555 w 38125"/>
                  <a:gd name="connsiteY4" fmla="*/ 44 h 38014"/>
                  <a:gd name="connsiteX5" fmla="*/ 6076 w 38125"/>
                  <a:gd name="connsiteY5" fmla="*/ 5611 h 38014"/>
                  <a:gd name="connsiteX6" fmla="*/ 492 w 38125"/>
                  <a:gd name="connsiteY6" fmla="*/ 19051 h 38014"/>
                  <a:gd name="connsiteX7" fmla="*/ 6076 w 38125"/>
                  <a:gd name="connsiteY7" fmla="*/ 32491 h 38014"/>
                  <a:gd name="connsiteX8" fmla="*/ 19555 w 38125"/>
                  <a:gd name="connsiteY8" fmla="*/ 3805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5" y="38059"/>
                    </a:moveTo>
                    <a:cubicBezTo>
                      <a:pt x="24610" y="38059"/>
                      <a:pt x="29460" y="36056"/>
                      <a:pt x="33034" y="32491"/>
                    </a:cubicBezTo>
                    <a:cubicBezTo>
                      <a:pt x="36609" y="28927"/>
                      <a:pt x="38618" y="24092"/>
                      <a:pt x="38618" y="19051"/>
                    </a:cubicBezTo>
                    <a:cubicBezTo>
                      <a:pt x="38618" y="14010"/>
                      <a:pt x="36609" y="9175"/>
                      <a:pt x="33034" y="5611"/>
                    </a:cubicBezTo>
                    <a:cubicBezTo>
                      <a:pt x="29460" y="2046"/>
                      <a:pt x="24610" y="44"/>
                      <a:pt x="19555" y="44"/>
                    </a:cubicBezTo>
                    <a:cubicBezTo>
                      <a:pt x="14499" y="44"/>
                      <a:pt x="9650" y="2046"/>
                      <a:pt x="6076" y="5611"/>
                    </a:cubicBezTo>
                    <a:cubicBezTo>
                      <a:pt x="2501" y="9175"/>
                      <a:pt x="492" y="14010"/>
                      <a:pt x="492" y="19051"/>
                    </a:cubicBezTo>
                    <a:cubicBezTo>
                      <a:pt x="492" y="24092"/>
                      <a:pt x="2501" y="28927"/>
                      <a:pt x="6076" y="32491"/>
                    </a:cubicBezTo>
                    <a:cubicBezTo>
                      <a:pt x="9650" y="36056"/>
                      <a:pt x="14499" y="38059"/>
                      <a:pt x="19555" y="38059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:a16="http://schemas.microsoft.com/office/drawing/2014/main" id="{C0330113-6975-A483-F0C6-8EB21DC04329}"/>
                  </a:ext>
                </a:extLst>
              </p:cNvPr>
              <p:cNvSpPr/>
              <p:nvPr/>
            </p:nvSpPr>
            <p:spPr>
              <a:xfrm>
                <a:off x="7715459" y="2586887"/>
                <a:ext cx="38125" cy="38014"/>
              </a:xfrm>
              <a:custGeom>
                <a:avLst/>
                <a:gdLst>
                  <a:gd name="connsiteX0" fmla="*/ 19564 w 38125"/>
                  <a:gd name="connsiteY0" fmla="*/ 38073 h 38014"/>
                  <a:gd name="connsiteX1" fmla="*/ 33044 w 38125"/>
                  <a:gd name="connsiteY1" fmla="*/ 32506 h 38014"/>
                  <a:gd name="connsiteX2" fmla="*/ 38627 w 38125"/>
                  <a:gd name="connsiteY2" fmla="*/ 19065 h 38014"/>
                  <a:gd name="connsiteX3" fmla="*/ 33044 w 38125"/>
                  <a:gd name="connsiteY3" fmla="*/ 5625 h 38014"/>
                  <a:gd name="connsiteX4" fmla="*/ 19564 w 38125"/>
                  <a:gd name="connsiteY4" fmla="*/ 58 h 38014"/>
                  <a:gd name="connsiteX5" fmla="*/ 6085 w 38125"/>
                  <a:gd name="connsiteY5" fmla="*/ 5625 h 38014"/>
                  <a:gd name="connsiteX6" fmla="*/ 501 w 38125"/>
                  <a:gd name="connsiteY6" fmla="*/ 19065 h 38014"/>
                  <a:gd name="connsiteX7" fmla="*/ 6085 w 38125"/>
                  <a:gd name="connsiteY7" fmla="*/ 32506 h 38014"/>
                  <a:gd name="connsiteX8" fmla="*/ 19564 w 38125"/>
                  <a:gd name="connsiteY8" fmla="*/ 3807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4" y="38073"/>
                    </a:moveTo>
                    <a:cubicBezTo>
                      <a:pt x="24620" y="38073"/>
                      <a:pt x="29469" y="36070"/>
                      <a:pt x="33044" y="32506"/>
                    </a:cubicBezTo>
                    <a:cubicBezTo>
                      <a:pt x="36618" y="28941"/>
                      <a:pt x="38627" y="24106"/>
                      <a:pt x="38627" y="19065"/>
                    </a:cubicBezTo>
                    <a:cubicBezTo>
                      <a:pt x="38627" y="14025"/>
                      <a:pt x="36618" y="9189"/>
                      <a:pt x="33044" y="5625"/>
                    </a:cubicBezTo>
                    <a:cubicBezTo>
                      <a:pt x="29469" y="2061"/>
                      <a:pt x="24620" y="58"/>
                      <a:pt x="19564" y="58"/>
                    </a:cubicBezTo>
                    <a:cubicBezTo>
                      <a:pt x="14509" y="58"/>
                      <a:pt x="9660" y="2061"/>
                      <a:pt x="6085" y="5625"/>
                    </a:cubicBezTo>
                    <a:cubicBezTo>
                      <a:pt x="2510" y="9189"/>
                      <a:pt x="501" y="14025"/>
                      <a:pt x="501" y="19065"/>
                    </a:cubicBezTo>
                    <a:cubicBezTo>
                      <a:pt x="501" y="24106"/>
                      <a:pt x="2510" y="28941"/>
                      <a:pt x="6085" y="32506"/>
                    </a:cubicBezTo>
                    <a:cubicBezTo>
                      <a:pt x="9660" y="36070"/>
                      <a:pt x="14509" y="38073"/>
                      <a:pt x="19564" y="38073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1" name="Freeform: Shape 620">
                <a:extLst>
                  <a:ext uri="{FF2B5EF4-FFF2-40B4-BE49-F238E27FC236}">
                    <a16:creationId xmlns:a16="http://schemas.microsoft.com/office/drawing/2014/main" id="{8CC79F6D-6865-D39C-FB65-A7717726049C}"/>
                  </a:ext>
                </a:extLst>
              </p:cNvPr>
              <p:cNvSpPr/>
              <p:nvPr/>
            </p:nvSpPr>
            <p:spPr>
              <a:xfrm>
                <a:off x="7755199" y="2483201"/>
                <a:ext cx="38125" cy="38014"/>
              </a:xfrm>
              <a:custGeom>
                <a:avLst/>
                <a:gdLst>
                  <a:gd name="connsiteX0" fmla="*/ 19567 w 38125"/>
                  <a:gd name="connsiteY0" fmla="*/ 38065 h 38014"/>
                  <a:gd name="connsiteX1" fmla="*/ 33047 w 38125"/>
                  <a:gd name="connsiteY1" fmla="*/ 32497 h 38014"/>
                  <a:gd name="connsiteX2" fmla="*/ 38630 w 38125"/>
                  <a:gd name="connsiteY2" fmla="*/ 19057 h 38014"/>
                  <a:gd name="connsiteX3" fmla="*/ 33047 w 38125"/>
                  <a:gd name="connsiteY3" fmla="*/ 5617 h 38014"/>
                  <a:gd name="connsiteX4" fmla="*/ 19567 w 38125"/>
                  <a:gd name="connsiteY4" fmla="*/ 50 h 38014"/>
                  <a:gd name="connsiteX5" fmla="*/ 6088 w 38125"/>
                  <a:gd name="connsiteY5" fmla="*/ 5617 h 38014"/>
                  <a:gd name="connsiteX6" fmla="*/ 505 w 38125"/>
                  <a:gd name="connsiteY6" fmla="*/ 19057 h 38014"/>
                  <a:gd name="connsiteX7" fmla="*/ 6088 w 38125"/>
                  <a:gd name="connsiteY7" fmla="*/ 32497 h 38014"/>
                  <a:gd name="connsiteX8" fmla="*/ 19567 w 38125"/>
                  <a:gd name="connsiteY8" fmla="*/ 3806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7" y="38065"/>
                    </a:moveTo>
                    <a:cubicBezTo>
                      <a:pt x="24623" y="38065"/>
                      <a:pt x="29472" y="36062"/>
                      <a:pt x="33047" y="32497"/>
                    </a:cubicBezTo>
                    <a:cubicBezTo>
                      <a:pt x="36622" y="28933"/>
                      <a:pt x="38630" y="24098"/>
                      <a:pt x="38630" y="19057"/>
                    </a:cubicBezTo>
                    <a:cubicBezTo>
                      <a:pt x="38630" y="14016"/>
                      <a:pt x="36622" y="9181"/>
                      <a:pt x="33047" y="5617"/>
                    </a:cubicBezTo>
                    <a:cubicBezTo>
                      <a:pt x="29472" y="2052"/>
                      <a:pt x="24623" y="50"/>
                      <a:pt x="19567" y="50"/>
                    </a:cubicBezTo>
                    <a:cubicBezTo>
                      <a:pt x="14512" y="50"/>
                      <a:pt x="9663" y="2052"/>
                      <a:pt x="6088" y="5617"/>
                    </a:cubicBezTo>
                    <a:cubicBezTo>
                      <a:pt x="2513" y="9181"/>
                      <a:pt x="505" y="14016"/>
                      <a:pt x="505" y="19057"/>
                    </a:cubicBezTo>
                    <a:cubicBezTo>
                      <a:pt x="505" y="24098"/>
                      <a:pt x="2513" y="28933"/>
                      <a:pt x="6088" y="32497"/>
                    </a:cubicBezTo>
                    <a:cubicBezTo>
                      <a:pt x="9663" y="36062"/>
                      <a:pt x="14512" y="38065"/>
                      <a:pt x="19567" y="38065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2" name="Freeform: Shape 621">
                <a:extLst>
                  <a:ext uri="{FF2B5EF4-FFF2-40B4-BE49-F238E27FC236}">
                    <a16:creationId xmlns:a16="http://schemas.microsoft.com/office/drawing/2014/main" id="{5AE04552-72EB-65A1-9358-9D299989D5C6}"/>
                  </a:ext>
                </a:extLst>
              </p:cNvPr>
              <p:cNvSpPr/>
              <p:nvPr/>
            </p:nvSpPr>
            <p:spPr>
              <a:xfrm>
                <a:off x="7843396" y="2294206"/>
                <a:ext cx="38125" cy="38014"/>
              </a:xfrm>
              <a:custGeom>
                <a:avLst/>
                <a:gdLst>
                  <a:gd name="connsiteX0" fmla="*/ 19574 w 38125"/>
                  <a:gd name="connsiteY0" fmla="*/ 38050 h 38014"/>
                  <a:gd name="connsiteX1" fmla="*/ 33054 w 38125"/>
                  <a:gd name="connsiteY1" fmla="*/ 32483 h 38014"/>
                  <a:gd name="connsiteX2" fmla="*/ 38637 w 38125"/>
                  <a:gd name="connsiteY2" fmla="*/ 19042 h 38014"/>
                  <a:gd name="connsiteX3" fmla="*/ 33054 w 38125"/>
                  <a:gd name="connsiteY3" fmla="*/ 5602 h 38014"/>
                  <a:gd name="connsiteX4" fmla="*/ 19574 w 38125"/>
                  <a:gd name="connsiteY4" fmla="*/ 35 h 38014"/>
                  <a:gd name="connsiteX5" fmla="*/ 6095 w 38125"/>
                  <a:gd name="connsiteY5" fmla="*/ 5602 h 38014"/>
                  <a:gd name="connsiteX6" fmla="*/ 511 w 38125"/>
                  <a:gd name="connsiteY6" fmla="*/ 19042 h 38014"/>
                  <a:gd name="connsiteX7" fmla="*/ 6095 w 38125"/>
                  <a:gd name="connsiteY7" fmla="*/ 32483 h 38014"/>
                  <a:gd name="connsiteX8" fmla="*/ 19574 w 38125"/>
                  <a:gd name="connsiteY8" fmla="*/ 3805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4" y="38050"/>
                    </a:moveTo>
                    <a:cubicBezTo>
                      <a:pt x="24630" y="38050"/>
                      <a:pt x="29479" y="36047"/>
                      <a:pt x="33054" y="32483"/>
                    </a:cubicBezTo>
                    <a:cubicBezTo>
                      <a:pt x="36628" y="28918"/>
                      <a:pt x="38637" y="24083"/>
                      <a:pt x="38637" y="19042"/>
                    </a:cubicBezTo>
                    <a:cubicBezTo>
                      <a:pt x="38637" y="14001"/>
                      <a:pt x="36628" y="9166"/>
                      <a:pt x="33054" y="5602"/>
                    </a:cubicBezTo>
                    <a:cubicBezTo>
                      <a:pt x="29479" y="2038"/>
                      <a:pt x="24630" y="35"/>
                      <a:pt x="19574" y="35"/>
                    </a:cubicBezTo>
                    <a:cubicBezTo>
                      <a:pt x="14519" y="35"/>
                      <a:pt x="9670" y="2038"/>
                      <a:pt x="6095" y="5602"/>
                    </a:cubicBezTo>
                    <a:cubicBezTo>
                      <a:pt x="2520" y="9166"/>
                      <a:pt x="511" y="14001"/>
                      <a:pt x="511" y="19042"/>
                    </a:cubicBezTo>
                    <a:cubicBezTo>
                      <a:pt x="511" y="24083"/>
                      <a:pt x="2520" y="28918"/>
                      <a:pt x="6095" y="32483"/>
                    </a:cubicBezTo>
                    <a:cubicBezTo>
                      <a:pt x="9670" y="36047"/>
                      <a:pt x="14519" y="38050"/>
                      <a:pt x="19574" y="38050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3" name="Freeform: Shape 622">
                <a:extLst>
                  <a:ext uri="{FF2B5EF4-FFF2-40B4-BE49-F238E27FC236}">
                    <a16:creationId xmlns:a16="http://schemas.microsoft.com/office/drawing/2014/main" id="{E2E74ABA-BCBB-48A5-5464-C92B4596AFC5}"/>
                  </a:ext>
                </a:extLst>
              </p:cNvPr>
              <p:cNvSpPr/>
              <p:nvPr/>
            </p:nvSpPr>
            <p:spPr>
              <a:xfrm>
                <a:off x="8011555" y="2302536"/>
                <a:ext cx="38125" cy="38014"/>
              </a:xfrm>
              <a:custGeom>
                <a:avLst/>
                <a:gdLst>
                  <a:gd name="connsiteX0" fmla="*/ 19588 w 38125"/>
                  <a:gd name="connsiteY0" fmla="*/ 38050 h 38014"/>
                  <a:gd name="connsiteX1" fmla="*/ 33067 w 38125"/>
                  <a:gd name="connsiteY1" fmla="*/ 32483 h 38014"/>
                  <a:gd name="connsiteX2" fmla="*/ 38650 w 38125"/>
                  <a:gd name="connsiteY2" fmla="*/ 19043 h 38014"/>
                  <a:gd name="connsiteX3" fmla="*/ 33067 w 38125"/>
                  <a:gd name="connsiteY3" fmla="*/ 5603 h 38014"/>
                  <a:gd name="connsiteX4" fmla="*/ 19588 w 38125"/>
                  <a:gd name="connsiteY4" fmla="*/ 35 h 38014"/>
                  <a:gd name="connsiteX5" fmla="*/ 6108 w 38125"/>
                  <a:gd name="connsiteY5" fmla="*/ 5603 h 38014"/>
                  <a:gd name="connsiteX6" fmla="*/ 525 w 38125"/>
                  <a:gd name="connsiteY6" fmla="*/ 19043 h 38014"/>
                  <a:gd name="connsiteX7" fmla="*/ 6108 w 38125"/>
                  <a:gd name="connsiteY7" fmla="*/ 32483 h 38014"/>
                  <a:gd name="connsiteX8" fmla="*/ 19588 w 38125"/>
                  <a:gd name="connsiteY8" fmla="*/ 3805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8" y="38050"/>
                    </a:moveTo>
                    <a:cubicBezTo>
                      <a:pt x="24643" y="38050"/>
                      <a:pt x="29492" y="36048"/>
                      <a:pt x="33067" y="32483"/>
                    </a:cubicBezTo>
                    <a:cubicBezTo>
                      <a:pt x="36642" y="28919"/>
                      <a:pt x="38650" y="24084"/>
                      <a:pt x="38650" y="19043"/>
                    </a:cubicBezTo>
                    <a:cubicBezTo>
                      <a:pt x="38650" y="14002"/>
                      <a:pt x="36642" y="9167"/>
                      <a:pt x="33067" y="5603"/>
                    </a:cubicBezTo>
                    <a:cubicBezTo>
                      <a:pt x="29492" y="2038"/>
                      <a:pt x="24643" y="35"/>
                      <a:pt x="19588" y="35"/>
                    </a:cubicBezTo>
                    <a:cubicBezTo>
                      <a:pt x="14532" y="35"/>
                      <a:pt x="9683" y="2038"/>
                      <a:pt x="6108" y="5603"/>
                    </a:cubicBezTo>
                    <a:cubicBezTo>
                      <a:pt x="2533" y="9167"/>
                      <a:pt x="525" y="14002"/>
                      <a:pt x="525" y="19043"/>
                    </a:cubicBezTo>
                    <a:cubicBezTo>
                      <a:pt x="525" y="24084"/>
                      <a:pt x="2533" y="28919"/>
                      <a:pt x="6108" y="32483"/>
                    </a:cubicBezTo>
                    <a:cubicBezTo>
                      <a:pt x="9683" y="36048"/>
                      <a:pt x="14532" y="38050"/>
                      <a:pt x="19588" y="38050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4" name="Freeform: Shape 623">
                <a:extLst>
                  <a:ext uri="{FF2B5EF4-FFF2-40B4-BE49-F238E27FC236}">
                    <a16:creationId xmlns:a16="http://schemas.microsoft.com/office/drawing/2014/main" id="{D7C13671-1D09-1DEE-3F94-D4D82C6A50A7}"/>
                  </a:ext>
                </a:extLst>
              </p:cNvPr>
              <p:cNvSpPr/>
              <p:nvPr/>
            </p:nvSpPr>
            <p:spPr>
              <a:xfrm>
                <a:off x="7962310" y="2489365"/>
                <a:ext cx="38125" cy="38014"/>
              </a:xfrm>
              <a:custGeom>
                <a:avLst/>
                <a:gdLst>
                  <a:gd name="connsiteX0" fmla="*/ 19584 w 38125"/>
                  <a:gd name="connsiteY0" fmla="*/ 38065 h 38014"/>
                  <a:gd name="connsiteX1" fmla="*/ 33063 w 38125"/>
                  <a:gd name="connsiteY1" fmla="*/ 32498 h 38014"/>
                  <a:gd name="connsiteX2" fmla="*/ 38646 w 38125"/>
                  <a:gd name="connsiteY2" fmla="*/ 19058 h 38014"/>
                  <a:gd name="connsiteX3" fmla="*/ 33063 w 38125"/>
                  <a:gd name="connsiteY3" fmla="*/ 5617 h 38014"/>
                  <a:gd name="connsiteX4" fmla="*/ 19584 w 38125"/>
                  <a:gd name="connsiteY4" fmla="*/ 50 h 38014"/>
                  <a:gd name="connsiteX5" fmla="*/ 6104 w 38125"/>
                  <a:gd name="connsiteY5" fmla="*/ 5617 h 38014"/>
                  <a:gd name="connsiteX6" fmla="*/ 521 w 38125"/>
                  <a:gd name="connsiteY6" fmla="*/ 19058 h 38014"/>
                  <a:gd name="connsiteX7" fmla="*/ 6104 w 38125"/>
                  <a:gd name="connsiteY7" fmla="*/ 32498 h 38014"/>
                  <a:gd name="connsiteX8" fmla="*/ 19584 w 38125"/>
                  <a:gd name="connsiteY8" fmla="*/ 3806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4" y="38065"/>
                    </a:moveTo>
                    <a:cubicBezTo>
                      <a:pt x="24639" y="38065"/>
                      <a:pt x="29488" y="36062"/>
                      <a:pt x="33063" y="32498"/>
                    </a:cubicBezTo>
                    <a:cubicBezTo>
                      <a:pt x="36638" y="28934"/>
                      <a:pt x="38646" y="24099"/>
                      <a:pt x="38646" y="19058"/>
                    </a:cubicBezTo>
                    <a:cubicBezTo>
                      <a:pt x="38646" y="14017"/>
                      <a:pt x="36638" y="9182"/>
                      <a:pt x="33063" y="5617"/>
                    </a:cubicBezTo>
                    <a:cubicBezTo>
                      <a:pt x="29488" y="2053"/>
                      <a:pt x="24639" y="50"/>
                      <a:pt x="19584" y="50"/>
                    </a:cubicBezTo>
                    <a:cubicBezTo>
                      <a:pt x="14528" y="50"/>
                      <a:pt x="9679" y="2053"/>
                      <a:pt x="6104" y="5617"/>
                    </a:cubicBezTo>
                    <a:cubicBezTo>
                      <a:pt x="2529" y="9182"/>
                      <a:pt x="521" y="14017"/>
                      <a:pt x="521" y="19058"/>
                    </a:cubicBezTo>
                    <a:cubicBezTo>
                      <a:pt x="521" y="24099"/>
                      <a:pt x="2529" y="28934"/>
                      <a:pt x="6104" y="32498"/>
                    </a:cubicBezTo>
                    <a:cubicBezTo>
                      <a:pt x="9679" y="36062"/>
                      <a:pt x="14528" y="38065"/>
                      <a:pt x="19584" y="38065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5" name="Freeform: Shape 624">
                <a:extLst>
                  <a:ext uri="{FF2B5EF4-FFF2-40B4-BE49-F238E27FC236}">
                    <a16:creationId xmlns:a16="http://schemas.microsoft.com/office/drawing/2014/main" id="{248CAFAA-568E-CFE9-7300-C19F4338CAE2}"/>
                  </a:ext>
                </a:extLst>
              </p:cNvPr>
              <p:cNvSpPr/>
              <p:nvPr/>
            </p:nvSpPr>
            <p:spPr>
              <a:xfrm>
                <a:off x="8106056" y="2229992"/>
                <a:ext cx="38125" cy="38014"/>
              </a:xfrm>
              <a:custGeom>
                <a:avLst/>
                <a:gdLst>
                  <a:gd name="connsiteX0" fmla="*/ 19595 w 38125"/>
                  <a:gd name="connsiteY0" fmla="*/ 38045 h 38014"/>
                  <a:gd name="connsiteX1" fmla="*/ 33074 w 38125"/>
                  <a:gd name="connsiteY1" fmla="*/ 32478 h 38014"/>
                  <a:gd name="connsiteX2" fmla="*/ 38658 w 38125"/>
                  <a:gd name="connsiteY2" fmla="*/ 19037 h 38014"/>
                  <a:gd name="connsiteX3" fmla="*/ 33074 w 38125"/>
                  <a:gd name="connsiteY3" fmla="*/ 5597 h 38014"/>
                  <a:gd name="connsiteX4" fmla="*/ 19595 w 38125"/>
                  <a:gd name="connsiteY4" fmla="*/ 30 h 38014"/>
                  <a:gd name="connsiteX5" fmla="*/ 6116 w 38125"/>
                  <a:gd name="connsiteY5" fmla="*/ 5597 h 38014"/>
                  <a:gd name="connsiteX6" fmla="*/ 532 w 38125"/>
                  <a:gd name="connsiteY6" fmla="*/ 19037 h 38014"/>
                  <a:gd name="connsiteX7" fmla="*/ 6116 w 38125"/>
                  <a:gd name="connsiteY7" fmla="*/ 32478 h 38014"/>
                  <a:gd name="connsiteX8" fmla="*/ 19595 w 38125"/>
                  <a:gd name="connsiteY8" fmla="*/ 3804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5" y="38045"/>
                    </a:moveTo>
                    <a:cubicBezTo>
                      <a:pt x="24650" y="38045"/>
                      <a:pt x="29500" y="36042"/>
                      <a:pt x="33074" y="32478"/>
                    </a:cubicBezTo>
                    <a:cubicBezTo>
                      <a:pt x="36649" y="28913"/>
                      <a:pt x="38658" y="24078"/>
                      <a:pt x="38658" y="19037"/>
                    </a:cubicBezTo>
                    <a:cubicBezTo>
                      <a:pt x="38658" y="13996"/>
                      <a:pt x="36649" y="9161"/>
                      <a:pt x="33074" y="5597"/>
                    </a:cubicBezTo>
                    <a:cubicBezTo>
                      <a:pt x="29500" y="2032"/>
                      <a:pt x="24650" y="30"/>
                      <a:pt x="19595" y="30"/>
                    </a:cubicBezTo>
                    <a:cubicBezTo>
                      <a:pt x="14539" y="30"/>
                      <a:pt x="9690" y="2032"/>
                      <a:pt x="6116" y="5597"/>
                    </a:cubicBezTo>
                    <a:cubicBezTo>
                      <a:pt x="2541" y="9161"/>
                      <a:pt x="532" y="13996"/>
                      <a:pt x="532" y="19037"/>
                    </a:cubicBezTo>
                    <a:cubicBezTo>
                      <a:pt x="532" y="24078"/>
                      <a:pt x="2541" y="28913"/>
                      <a:pt x="6116" y="32478"/>
                    </a:cubicBezTo>
                    <a:cubicBezTo>
                      <a:pt x="9690" y="36042"/>
                      <a:pt x="14539" y="38045"/>
                      <a:pt x="19595" y="38045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6" name="Freeform: Shape 625">
                <a:extLst>
                  <a:ext uri="{FF2B5EF4-FFF2-40B4-BE49-F238E27FC236}">
                    <a16:creationId xmlns:a16="http://schemas.microsoft.com/office/drawing/2014/main" id="{D975759F-2E98-BE8F-95F8-778D018220D0}"/>
                  </a:ext>
                </a:extLst>
              </p:cNvPr>
              <p:cNvSpPr/>
              <p:nvPr/>
            </p:nvSpPr>
            <p:spPr>
              <a:xfrm>
                <a:off x="8216404" y="2252282"/>
                <a:ext cx="38125" cy="38014"/>
              </a:xfrm>
              <a:custGeom>
                <a:avLst/>
                <a:gdLst>
                  <a:gd name="connsiteX0" fmla="*/ 19604 w 38125"/>
                  <a:gd name="connsiteY0" fmla="*/ 38046 h 38014"/>
                  <a:gd name="connsiteX1" fmla="*/ 33083 w 38125"/>
                  <a:gd name="connsiteY1" fmla="*/ 32479 h 38014"/>
                  <a:gd name="connsiteX2" fmla="*/ 38666 w 38125"/>
                  <a:gd name="connsiteY2" fmla="*/ 19039 h 38014"/>
                  <a:gd name="connsiteX3" fmla="*/ 33083 w 38125"/>
                  <a:gd name="connsiteY3" fmla="*/ 5599 h 38014"/>
                  <a:gd name="connsiteX4" fmla="*/ 19604 w 38125"/>
                  <a:gd name="connsiteY4" fmla="*/ 31 h 38014"/>
                  <a:gd name="connsiteX5" fmla="*/ 6124 w 38125"/>
                  <a:gd name="connsiteY5" fmla="*/ 5599 h 38014"/>
                  <a:gd name="connsiteX6" fmla="*/ 541 w 38125"/>
                  <a:gd name="connsiteY6" fmla="*/ 19039 h 38014"/>
                  <a:gd name="connsiteX7" fmla="*/ 6124 w 38125"/>
                  <a:gd name="connsiteY7" fmla="*/ 32479 h 38014"/>
                  <a:gd name="connsiteX8" fmla="*/ 19604 w 38125"/>
                  <a:gd name="connsiteY8" fmla="*/ 3804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4" y="38046"/>
                    </a:moveTo>
                    <a:cubicBezTo>
                      <a:pt x="24659" y="38046"/>
                      <a:pt x="29508" y="36044"/>
                      <a:pt x="33083" y="32479"/>
                    </a:cubicBezTo>
                    <a:cubicBezTo>
                      <a:pt x="36658" y="28915"/>
                      <a:pt x="38666" y="24080"/>
                      <a:pt x="38666" y="19039"/>
                    </a:cubicBezTo>
                    <a:cubicBezTo>
                      <a:pt x="38666" y="13998"/>
                      <a:pt x="36658" y="9163"/>
                      <a:pt x="33083" y="5599"/>
                    </a:cubicBezTo>
                    <a:cubicBezTo>
                      <a:pt x="29508" y="2034"/>
                      <a:pt x="24659" y="31"/>
                      <a:pt x="19604" y="31"/>
                    </a:cubicBezTo>
                    <a:cubicBezTo>
                      <a:pt x="14548" y="31"/>
                      <a:pt x="9699" y="2034"/>
                      <a:pt x="6124" y="5599"/>
                    </a:cubicBezTo>
                    <a:cubicBezTo>
                      <a:pt x="2549" y="9163"/>
                      <a:pt x="541" y="13998"/>
                      <a:pt x="541" y="19039"/>
                    </a:cubicBezTo>
                    <a:cubicBezTo>
                      <a:pt x="541" y="24080"/>
                      <a:pt x="2549" y="28915"/>
                      <a:pt x="6124" y="32479"/>
                    </a:cubicBezTo>
                    <a:cubicBezTo>
                      <a:pt x="9699" y="36044"/>
                      <a:pt x="14548" y="38046"/>
                      <a:pt x="19604" y="38046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7" name="Freeform: Shape 626">
                <a:extLst>
                  <a:ext uri="{FF2B5EF4-FFF2-40B4-BE49-F238E27FC236}">
                    <a16:creationId xmlns:a16="http://schemas.microsoft.com/office/drawing/2014/main" id="{C1F6BBA4-B5EE-9986-2F91-A923978C3284}"/>
                  </a:ext>
                </a:extLst>
              </p:cNvPr>
              <p:cNvSpPr/>
              <p:nvPr/>
            </p:nvSpPr>
            <p:spPr>
              <a:xfrm>
                <a:off x="8304550" y="2888125"/>
                <a:ext cx="38125" cy="38014"/>
              </a:xfrm>
              <a:custGeom>
                <a:avLst/>
                <a:gdLst>
                  <a:gd name="connsiteX0" fmla="*/ 19611 w 38125"/>
                  <a:gd name="connsiteY0" fmla="*/ 38097 h 38014"/>
                  <a:gd name="connsiteX1" fmla="*/ 33090 w 38125"/>
                  <a:gd name="connsiteY1" fmla="*/ 32529 h 38014"/>
                  <a:gd name="connsiteX2" fmla="*/ 38673 w 38125"/>
                  <a:gd name="connsiteY2" fmla="*/ 19089 h 38014"/>
                  <a:gd name="connsiteX3" fmla="*/ 33090 w 38125"/>
                  <a:gd name="connsiteY3" fmla="*/ 5649 h 38014"/>
                  <a:gd name="connsiteX4" fmla="*/ 19611 w 38125"/>
                  <a:gd name="connsiteY4" fmla="*/ 82 h 38014"/>
                  <a:gd name="connsiteX5" fmla="*/ 6131 w 38125"/>
                  <a:gd name="connsiteY5" fmla="*/ 5649 h 38014"/>
                  <a:gd name="connsiteX6" fmla="*/ 548 w 38125"/>
                  <a:gd name="connsiteY6" fmla="*/ 19089 h 38014"/>
                  <a:gd name="connsiteX7" fmla="*/ 6131 w 38125"/>
                  <a:gd name="connsiteY7" fmla="*/ 32529 h 38014"/>
                  <a:gd name="connsiteX8" fmla="*/ 19611 w 38125"/>
                  <a:gd name="connsiteY8" fmla="*/ 3809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11" y="38097"/>
                    </a:moveTo>
                    <a:cubicBezTo>
                      <a:pt x="24666" y="38097"/>
                      <a:pt x="29515" y="36094"/>
                      <a:pt x="33090" y="32529"/>
                    </a:cubicBezTo>
                    <a:cubicBezTo>
                      <a:pt x="36665" y="28965"/>
                      <a:pt x="38673" y="24130"/>
                      <a:pt x="38673" y="19089"/>
                    </a:cubicBezTo>
                    <a:cubicBezTo>
                      <a:pt x="38673" y="14048"/>
                      <a:pt x="36665" y="9213"/>
                      <a:pt x="33090" y="5649"/>
                    </a:cubicBezTo>
                    <a:cubicBezTo>
                      <a:pt x="29515" y="2084"/>
                      <a:pt x="24666" y="82"/>
                      <a:pt x="19611" y="82"/>
                    </a:cubicBezTo>
                    <a:cubicBezTo>
                      <a:pt x="14555" y="82"/>
                      <a:pt x="9706" y="2084"/>
                      <a:pt x="6131" y="5649"/>
                    </a:cubicBezTo>
                    <a:cubicBezTo>
                      <a:pt x="2556" y="9213"/>
                      <a:pt x="548" y="14048"/>
                      <a:pt x="548" y="19089"/>
                    </a:cubicBezTo>
                    <a:cubicBezTo>
                      <a:pt x="548" y="24130"/>
                      <a:pt x="2556" y="28965"/>
                      <a:pt x="6131" y="32529"/>
                    </a:cubicBezTo>
                    <a:cubicBezTo>
                      <a:pt x="9706" y="36094"/>
                      <a:pt x="14555" y="38097"/>
                      <a:pt x="19611" y="38097"/>
                    </a:cubicBezTo>
                    <a:close/>
                  </a:path>
                </a:pathLst>
              </a:custGeom>
              <a:solidFill>
                <a:srgbClr val="00008B"/>
              </a:solidFill>
              <a:ln w="12709" cap="flat">
                <a:solidFill>
                  <a:srgbClr val="00008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628" name="Content Placeholder 4">
              <a:extLst>
                <a:ext uri="{FF2B5EF4-FFF2-40B4-BE49-F238E27FC236}">
                  <a16:creationId xmlns:a16="http://schemas.microsoft.com/office/drawing/2014/main" id="{84D07720-DF0B-81DB-6DEA-C1D6BC776580}"/>
                </a:ext>
              </a:extLst>
            </p:cNvPr>
            <p:cNvGrpSpPr/>
            <p:nvPr/>
          </p:nvGrpSpPr>
          <p:grpSpPr>
            <a:xfrm>
              <a:off x="7966971" y="3500025"/>
              <a:ext cx="2040925" cy="1455833"/>
              <a:chOff x="8218641" y="4162755"/>
              <a:chExt cx="2040925" cy="1455833"/>
            </a:xfrm>
          </p:grpSpPr>
          <p:sp>
            <p:nvSpPr>
              <p:cNvPr id="629" name="Freeform: Shape 628">
                <a:extLst>
                  <a:ext uri="{FF2B5EF4-FFF2-40B4-BE49-F238E27FC236}">
                    <a16:creationId xmlns:a16="http://schemas.microsoft.com/office/drawing/2014/main" id="{7E15DD07-3828-4405-E32B-D035E4FFB3B9}"/>
                  </a:ext>
                </a:extLst>
              </p:cNvPr>
              <p:cNvSpPr/>
              <p:nvPr/>
            </p:nvSpPr>
            <p:spPr>
              <a:xfrm>
                <a:off x="8659499" y="4282452"/>
                <a:ext cx="38125" cy="38014"/>
              </a:xfrm>
              <a:custGeom>
                <a:avLst/>
                <a:gdLst>
                  <a:gd name="connsiteX0" fmla="*/ 19639 w 38125"/>
                  <a:gd name="connsiteY0" fmla="*/ 38207 h 38014"/>
                  <a:gd name="connsiteX1" fmla="*/ 33118 w 38125"/>
                  <a:gd name="connsiteY1" fmla="*/ 32639 h 38014"/>
                  <a:gd name="connsiteX2" fmla="*/ 38701 w 38125"/>
                  <a:gd name="connsiteY2" fmla="*/ 19199 h 38014"/>
                  <a:gd name="connsiteX3" fmla="*/ 33118 w 38125"/>
                  <a:gd name="connsiteY3" fmla="*/ 5759 h 38014"/>
                  <a:gd name="connsiteX4" fmla="*/ 19639 w 38125"/>
                  <a:gd name="connsiteY4" fmla="*/ 192 h 38014"/>
                  <a:gd name="connsiteX5" fmla="*/ 6159 w 38125"/>
                  <a:gd name="connsiteY5" fmla="*/ 5759 h 38014"/>
                  <a:gd name="connsiteX6" fmla="*/ 576 w 38125"/>
                  <a:gd name="connsiteY6" fmla="*/ 19199 h 38014"/>
                  <a:gd name="connsiteX7" fmla="*/ 6159 w 38125"/>
                  <a:gd name="connsiteY7" fmla="*/ 32639 h 38014"/>
                  <a:gd name="connsiteX8" fmla="*/ 19639 w 38125"/>
                  <a:gd name="connsiteY8" fmla="*/ 3820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39" y="38207"/>
                    </a:moveTo>
                    <a:cubicBezTo>
                      <a:pt x="24694" y="38207"/>
                      <a:pt x="29543" y="36204"/>
                      <a:pt x="33118" y="32639"/>
                    </a:cubicBezTo>
                    <a:cubicBezTo>
                      <a:pt x="36693" y="29075"/>
                      <a:pt x="38701" y="24240"/>
                      <a:pt x="38701" y="19199"/>
                    </a:cubicBezTo>
                    <a:cubicBezTo>
                      <a:pt x="38701" y="14158"/>
                      <a:pt x="36693" y="9323"/>
                      <a:pt x="33118" y="5759"/>
                    </a:cubicBezTo>
                    <a:cubicBezTo>
                      <a:pt x="29543" y="2194"/>
                      <a:pt x="24694" y="192"/>
                      <a:pt x="19639" y="192"/>
                    </a:cubicBezTo>
                    <a:cubicBezTo>
                      <a:pt x="14583" y="192"/>
                      <a:pt x="9734" y="2194"/>
                      <a:pt x="6159" y="5759"/>
                    </a:cubicBezTo>
                    <a:cubicBezTo>
                      <a:pt x="2584" y="9323"/>
                      <a:pt x="576" y="14158"/>
                      <a:pt x="576" y="19199"/>
                    </a:cubicBezTo>
                    <a:cubicBezTo>
                      <a:pt x="576" y="24240"/>
                      <a:pt x="2584" y="29075"/>
                      <a:pt x="6159" y="32639"/>
                    </a:cubicBezTo>
                    <a:cubicBezTo>
                      <a:pt x="9734" y="36204"/>
                      <a:pt x="14583" y="38207"/>
                      <a:pt x="19639" y="38207"/>
                    </a:cubicBezTo>
                    <a:close/>
                  </a:path>
                </a:pathLst>
              </a:custGeom>
              <a:solidFill>
                <a:srgbClr val="DC143C"/>
              </a:solidFill>
              <a:ln w="12709" cap="flat">
                <a:solidFill>
                  <a:srgbClr val="DC143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30" name="Freeform: Shape 629">
                <a:extLst>
                  <a:ext uri="{FF2B5EF4-FFF2-40B4-BE49-F238E27FC236}">
                    <a16:creationId xmlns:a16="http://schemas.microsoft.com/office/drawing/2014/main" id="{6F4029A0-5C77-883F-4EA9-73E8EA0C62AC}"/>
                  </a:ext>
                </a:extLst>
              </p:cNvPr>
              <p:cNvSpPr/>
              <p:nvPr/>
            </p:nvSpPr>
            <p:spPr>
              <a:xfrm>
                <a:off x="8994216" y="4679797"/>
                <a:ext cx="38125" cy="38014"/>
              </a:xfrm>
              <a:custGeom>
                <a:avLst/>
                <a:gdLst>
                  <a:gd name="connsiteX0" fmla="*/ 19665 w 38125"/>
                  <a:gd name="connsiteY0" fmla="*/ 38238 h 38014"/>
                  <a:gd name="connsiteX1" fmla="*/ 33144 w 38125"/>
                  <a:gd name="connsiteY1" fmla="*/ 32671 h 38014"/>
                  <a:gd name="connsiteX2" fmla="*/ 38728 w 38125"/>
                  <a:gd name="connsiteY2" fmla="*/ 19231 h 38014"/>
                  <a:gd name="connsiteX3" fmla="*/ 33144 w 38125"/>
                  <a:gd name="connsiteY3" fmla="*/ 5790 h 38014"/>
                  <a:gd name="connsiteX4" fmla="*/ 19665 w 38125"/>
                  <a:gd name="connsiteY4" fmla="*/ 223 h 38014"/>
                  <a:gd name="connsiteX5" fmla="*/ 6185 w 38125"/>
                  <a:gd name="connsiteY5" fmla="*/ 5790 h 38014"/>
                  <a:gd name="connsiteX6" fmla="*/ 602 w 38125"/>
                  <a:gd name="connsiteY6" fmla="*/ 19231 h 38014"/>
                  <a:gd name="connsiteX7" fmla="*/ 6185 w 38125"/>
                  <a:gd name="connsiteY7" fmla="*/ 32671 h 38014"/>
                  <a:gd name="connsiteX8" fmla="*/ 19665 w 38125"/>
                  <a:gd name="connsiteY8" fmla="*/ 3823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65" y="38238"/>
                    </a:moveTo>
                    <a:cubicBezTo>
                      <a:pt x="24720" y="38238"/>
                      <a:pt x="29569" y="36235"/>
                      <a:pt x="33144" y="32671"/>
                    </a:cubicBezTo>
                    <a:cubicBezTo>
                      <a:pt x="36719" y="29106"/>
                      <a:pt x="38728" y="24271"/>
                      <a:pt x="38728" y="19231"/>
                    </a:cubicBezTo>
                    <a:cubicBezTo>
                      <a:pt x="38728" y="14190"/>
                      <a:pt x="36719" y="9355"/>
                      <a:pt x="33144" y="5790"/>
                    </a:cubicBezTo>
                    <a:cubicBezTo>
                      <a:pt x="29569" y="2226"/>
                      <a:pt x="24720" y="223"/>
                      <a:pt x="19665" y="223"/>
                    </a:cubicBezTo>
                    <a:cubicBezTo>
                      <a:pt x="14609" y="223"/>
                      <a:pt x="9760" y="2226"/>
                      <a:pt x="6185" y="5790"/>
                    </a:cubicBezTo>
                    <a:cubicBezTo>
                      <a:pt x="2611" y="9355"/>
                      <a:pt x="602" y="14190"/>
                      <a:pt x="602" y="19231"/>
                    </a:cubicBezTo>
                    <a:cubicBezTo>
                      <a:pt x="602" y="24271"/>
                      <a:pt x="2611" y="29106"/>
                      <a:pt x="6185" y="32671"/>
                    </a:cubicBezTo>
                    <a:cubicBezTo>
                      <a:pt x="9760" y="36235"/>
                      <a:pt x="14609" y="38238"/>
                      <a:pt x="19665" y="38238"/>
                    </a:cubicBezTo>
                    <a:close/>
                  </a:path>
                </a:pathLst>
              </a:custGeom>
              <a:solidFill>
                <a:srgbClr val="DC143C"/>
              </a:solidFill>
              <a:ln w="12709" cap="flat">
                <a:solidFill>
                  <a:srgbClr val="DC143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31" name="Freeform: Shape 630">
                <a:extLst>
                  <a:ext uri="{FF2B5EF4-FFF2-40B4-BE49-F238E27FC236}">
                    <a16:creationId xmlns:a16="http://schemas.microsoft.com/office/drawing/2014/main" id="{A589C676-2C13-0CEC-73D5-071A451D8ADD}"/>
                  </a:ext>
                </a:extLst>
              </p:cNvPr>
              <p:cNvSpPr/>
              <p:nvPr/>
            </p:nvSpPr>
            <p:spPr>
              <a:xfrm>
                <a:off x="8971239" y="4308885"/>
                <a:ext cx="38125" cy="38014"/>
              </a:xfrm>
              <a:custGeom>
                <a:avLst/>
                <a:gdLst>
                  <a:gd name="connsiteX0" fmla="*/ 19663 w 38125"/>
                  <a:gd name="connsiteY0" fmla="*/ 38209 h 38014"/>
                  <a:gd name="connsiteX1" fmla="*/ 33142 w 38125"/>
                  <a:gd name="connsiteY1" fmla="*/ 32642 h 38014"/>
                  <a:gd name="connsiteX2" fmla="*/ 38726 w 38125"/>
                  <a:gd name="connsiteY2" fmla="*/ 19201 h 38014"/>
                  <a:gd name="connsiteX3" fmla="*/ 33142 w 38125"/>
                  <a:gd name="connsiteY3" fmla="*/ 5761 h 38014"/>
                  <a:gd name="connsiteX4" fmla="*/ 19663 w 38125"/>
                  <a:gd name="connsiteY4" fmla="*/ 194 h 38014"/>
                  <a:gd name="connsiteX5" fmla="*/ 6184 w 38125"/>
                  <a:gd name="connsiteY5" fmla="*/ 5761 h 38014"/>
                  <a:gd name="connsiteX6" fmla="*/ 600 w 38125"/>
                  <a:gd name="connsiteY6" fmla="*/ 19201 h 38014"/>
                  <a:gd name="connsiteX7" fmla="*/ 6184 w 38125"/>
                  <a:gd name="connsiteY7" fmla="*/ 32642 h 38014"/>
                  <a:gd name="connsiteX8" fmla="*/ 19663 w 38125"/>
                  <a:gd name="connsiteY8" fmla="*/ 3820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63" y="38209"/>
                    </a:moveTo>
                    <a:cubicBezTo>
                      <a:pt x="24719" y="38209"/>
                      <a:pt x="29568" y="36206"/>
                      <a:pt x="33142" y="32642"/>
                    </a:cubicBezTo>
                    <a:cubicBezTo>
                      <a:pt x="36717" y="29077"/>
                      <a:pt x="38726" y="24242"/>
                      <a:pt x="38726" y="19201"/>
                    </a:cubicBezTo>
                    <a:cubicBezTo>
                      <a:pt x="38726" y="14160"/>
                      <a:pt x="36717" y="9325"/>
                      <a:pt x="33142" y="5761"/>
                    </a:cubicBezTo>
                    <a:cubicBezTo>
                      <a:pt x="29568" y="2197"/>
                      <a:pt x="24719" y="194"/>
                      <a:pt x="19663" y="194"/>
                    </a:cubicBezTo>
                    <a:cubicBezTo>
                      <a:pt x="14608" y="194"/>
                      <a:pt x="9758" y="2197"/>
                      <a:pt x="6184" y="5761"/>
                    </a:cubicBezTo>
                    <a:cubicBezTo>
                      <a:pt x="2609" y="9325"/>
                      <a:pt x="600" y="14160"/>
                      <a:pt x="600" y="19201"/>
                    </a:cubicBezTo>
                    <a:cubicBezTo>
                      <a:pt x="600" y="24242"/>
                      <a:pt x="2609" y="29077"/>
                      <a:pt x="6184" y="32642"/>
                    </a:cubicBezTo>
                    <a:cubicBezTo>
                      <a:pt x="9758" y="36206"/>
                      <a:pt x="14608" y="38209"/>
                      <a:pt x="19663" y="38209"/>
                    </a:cubicBezTo>
                    <a:close/>
                  </a:path>
                </a:pathLst>
              </a:custGeom>
              <a:solidFill>
                <a:srgbClr val="DC143C"/>
              </a:solidFill>
              <a:ln w="12709" cap="flat">
                <a:solidFill>
                  <a:srgbClr val="DC143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32" name="Freeform: Shape 631">
                <a:extLst>
                  <a:ext uri="{FF2B5EF4-FFF2-40B4-BE49-F238E27FC236}">
                    <a16:creationId xmlns:a16="http://schemas.microsoft.com/office/drawing/2014/main" id="{823B74B9-7D4D-991E-381E-1D3D2CC2023D}"/>
                  </a:ext>
                </a:extLst>
              </p:cNvPr>
              <p:cNvSpPr/>
              <p:nvPr/>
            </p:nvSpPr>
            <p:spPr>
              <a:xfrm>
                <a:off x="9658745" y="5553558"/>
                <a:ext cx="38125" cy="38014"/>
              </a:xfrm>
              <a:custGeom>
                <a:avLst/>
                <a:gdLst>
                  <a:gd name="connsiteX0" fmla="*/ 19717 w 38125"/>
                  <a:gd name="connsiteY0" fmla="*/ 38307 h 38014"/>
                  <a:gd name="connsiteX1" fmla="*/ 33197 w 38125"/>
                  <a:gd name="connsiteY1" fmla="*/ 32740 h 38014"/>
                  <a:gd name="connsiteX2" fmla="*/ 38780 w 38125"/>
                  <a:gd name="connsiteY2" fmla="*/ 19299 h 38014"/>
                  <a:gd name="connsiteX3" fmla="*/ 33197 w 38125"/>
                  <a:gd name="connsiteY3" fmla="*/ 5859 h 38014"/>
                  <a:gd name="connsiteX4" fmla="*/ 19717 w 38125"/>
                  <a:gd name="connsiteY4" fmla="*/ 292 h 38014"/>
                  <a:gd name="connsiteX5" fmla="*/ 6238 w 38125"/>
                  <a:gd name="connsiteY5" fmla="*/ 5859 h 38014"/>
                  <a:gd name="connsiteX6" fmla="*/ 654 w 38125"/>
                  <a:gd name="connsiteY6" fmla="*/ 19299 h 38014"/>
                  <a:gd name="connsiteX7" fmla="*/ 6238 w 38125"/>
                  <a:gd name="connsiteY7" fmla="*/ 32740 h 38014"/>
                  <a:gd name="connsiteX8" fmla="*/ 19717 w 38125"/>
                  <a:gd name="connsiteY8" fmla="*/ 3830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717" y="38307"/>
                    </a:moveTo>
                    <a:cubicBezTo>
                      <a:pt x="24773" y="38307"/>
                      <a:pt x="29622" y="36304"/>
                      <a:pt x="33197" y="32740"/>
                    </a:cubicBezTo>
                    <a:cubicBezTo>
                      <a:pt x="36771" y="29175"/>
                      <a:pt x="38780" y="24340"/>
                      <a:pt x="38780" y="19299"/>
                    </a:cubicBezTo>
                    <a:cubicBezTo>
                      <a:pt x="38780" y="14259"/>
                      <a:pt x="36771" y="9424"/>
                      <a:pt x="33197" y="5859"/>
                    </a:cubicBezTo>
                    <a:cubicBezTo>
                      <a:pt x="29622" y="2295"/>
                      <a:pt x="24773" y="292"/>
                      <a:pt x="19717" y="292"/>
                    </a:cubicBezTo>
                    <a:cubicBezTo>
                      <a:pt x="14662" y="292"/>
                      <a:pt x="9812" y="2295"/>
                      <a:pt x="6238" y="5859"/>
                    </a:cubicBezTo>
                    <a:cubicBezTo>
                      <a:pt x="2663" y="9424"/>
                      <a:pt x="654" y="14259"/>
                      <a:pt x="654" y="19299"/>
                    </a:cubicBezTo>
                    <a:cubicBezTo>
                      <a:pt x="654" y="24340"/>
                      <a:pt x="2663" y="29175"/>
                      <a:pt x="6238" y="32740"/>
                    </a:cubicBezTo>
                    <a:cubicBezTo>
                      <a:pt x="9812" y="36304"/>
                      <a:pt x="14662" y="38307"/>
                      <a:pt x="19717" y="38307"/>
                    </a:cubicBezTo>
                    <a:close/>
                  </a:path>
                </a:pathLst>
              </a:custGeom>
              <a:solidFill>
                <a:srgbClr val="DC143C"/>
              </a:solidFill>
              <a:ln w="12709" cap="flat">
                <a:solidFill>
                  <a:srgbClr val="DC143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33" name="Freeform: Shape 632">
                <a:extLst>
                  <a:ext uri="{FF2B5EF4-FFF2-40B4-BE49-F238E27FC236}">
                    <a16:creationId xmlns:a16="http://schemas.microsoft.com/office/drawing/2014/main" id="{A895A5EE-226F-CDFC-178E-9BC3136297E8}"/>
                  </a:ext>
                </a:extLst>
              </p:cNvPr>
              <p:cNvSpPr/>
              <p:nvPr/>
            </p:nvSpPr>
            <p:spPr>
              <a:xfrm>
                <a:off x="9423396" y="4893593"/>
                <a:ext cx="38125" cy="38014"/>
              </a:xfrm>
              <a:custGeom>
                <a:avLst/>
                <a:gdLst>
                  <a:gd name="connsiteX0" fmla="*/ 19699 w 38125"/>
                  <a:gd name="connsiteY0" fmla="*/ 38255 h 38014"/>
                  <a:gd name="connsiteX1" fmla="*/ 33178 w 38125"/>
                  <a:gd name="connsiteY1" fmla="*/ 32688 h 38014"/>
                  <a:gd name="connsiteX2" fmla="*/ 38761 w 38125"/>
                  <a:gd name="connsiteY2" fmla="*/ 19247 h 38014"/>
                  <a:gd name="connsiteX3" fmla="*/ 33178 w 38125"/>
                  <a:gd name="connsiteY3" fmla="*/ 5807 h 38014"/>
                  <a:gd name="connsiteX4" fmla="*/ 19699 w 38125"/>
                  <a:gd name="connsiteY4" fmla="*/ 240 h 38014"/>
                  <a:gd name="connsiteX5" fmla="*/ 6219 w 38125"/>
                  <a:gd name="connsiteY5" fmla="*/ 5807 h 38014"/>
                  <a:gd name="connsiteX6" fmla="*/ 636 w 38125"/>
                  <a:gd name="connsiteY6" fmla="*/ 19247 h 38014"/>
                  <a:gd name="connsiteX7" fmla="*/ 6219 w 38125"/>
                  <a:gd name="connsiteY7" fmla="*/ 32688 h 38014"/>
                  <a:gd name="connsiteX8" fmla="*/ 19699 w 38125"/>
                  <a:gd name="connsiteY8" fmla="*/ 3825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99" y="38255"/>
                    </a:moveTo>
                    <a:cubicBezTo>
                      <a:pt x="24754" y="38255"/>
                      <a:pt x="29603" y="36252"/>
                      <a:pt x="33178" y="32688"/>
                    </a:cubicBezTo>
                    <a:cubicBezTo>
                      <a:pt x="36753" y="29123"/>
                      <a:pt x="38761" y="24288"/>
                      <a:pt x="38761" y="19247"/>
                    </a:cubicBezTo>
                    <a:cubicBezTo>
                      <a:pt x="38761" y="14207"/>
                      <a:pt x="36753" y="9371"/>
                      <a:pt x="33178" y="5807"/>
                    </a:cubicBezTo>
                    <a:cubicBezTo>
                      <a:pt x="29603" y="2243"/>
                      <a:pt x="24754" y="240"/>
                      <a:pt x="19699" y="240"/>
                    </a:cubicBezTo>
                    <a:cubicBezTo>
                      <a:pt x="14643" y="240"/>
                      <a:pt x="9794" y="2243"/>
                      <a:pt x="6219" y="5807"/>
                    </a:cubicBezTo>
                    <a:cubicBezTo>
                      <a:pt x="2644" y="9371"/>
                      <a:pt x="636" y="14207"/>
                      <a:pt x="636" y="19247"/>
                    </a:cubicBezTo>
                    <a:cubicBezTo>
                      <a:pt x="636" y="24288"/>
                      <a:pt x="2644" y="29123"/>
                      <a:pt x="6219" y="32688"/>
                    </a:cubicBezTo>
                    <a:cubicBezTo>
                      <a:pt x="9794" y="36252"/>
                      <a:pt x="14643" y="38255"/>
                      <a:pt x="19699" y="38255"/>
                    </a:cubicBezTo>
                    <a:close/>
                  </a:path>
                </a:pathLst>
              </a:custGeom>
              <a:solidFill>
                <a:srgbClr val="DC143C"/>
              </a:solidFill>
              <a:ln w="12709" cap="flat">
                <a:solidFill>
                  <a:srgbClr val="DC143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34" name="Freeform: Shape 633">
                <a:extLst>
                  <a:ext uri="{FF2B5EF4-FFF2-40B4-BE49-F238E27FC236}">
                    <a16:creationId xmlns:a16="http://schemas.microsoft.com/office/drawing/2014/main" id="{B8BE3261-1315-A531-D818-4D0A5D297867}"/>
                  </a:ext>
                </a:extLst>
              </p:cNvPr>
              <p:cNvSpPr/>
              <p:nvPr/>
            </p:nvSpPr>
            <p:spPr>
              <a:xfrm>
                <a:off x="8806397" y="4975122"/>
                <a:ext cx="38125" cy="38014"/>
              </a:xfrm>
              <a:custGeom>
                <a:avLst/>
                <a:gdLst>
                  <a:gd name="connsiteX0" fmla="*/ 19650 w 38125"/>
                  <a:gd name="connsiteY0" fmla="*/ 38261 h 38014"/>
                  <a:gd name="connsiteX1" fmla="*/ 33129 w 38125"/>
                  <a:gd name="connsiteY1" fmla="*/ 32694 h 38014"/>
                  <a:gd name="connsiteX2" fmla="*/ 38713 w 38125"/>
                  <a:gd name="connsiteY2" fmla="*/ 19254 h 38014"/>
                  <a:gd name="connsiteX3" fmla="*/ 33129 w 38125"/>
                  <a:gd name="connsiteY3" fmla="*/ 5814 h 38014"/>
                  <a:gd name="connsiteX4" fmla="*/ 19650 w 38125"/>
                  <a:gd name="connsiteY4" fmla="*/ 246 h 38014"/>
                  <a:gd name="connsiteX5" fmla="*/ 6171 w 38125"/>
                  <a:gd name="connsiteY5" fmla="*/ 5814 h 38014"/>
                  <a:gd name="connsiteX6" fmla="*/ 587 w 38125"/>
                  <a:gd name="connsiteY6" fmla="*/ 19254 h 38014"/>
                  <a:gd name="connsiteX7" fmla="*/ 6171 w 38125"/>
                  <a:gd name="connsiteY7" fmla="*/ 32694 h 38014"/>
                  <a:gd name="connsiteX8" fmla="*/ 19650 w 38125"/>
                  <a:gd name="connsiteY8" fmla="*/ 3826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50" y="38261"/>
                    </a:moveTo>
                    <a:cubicBezTo>
                      <a:pt x="24706" y="38261"/>
                      <a:pt x="29555" y="36259"/>
                      <a:pt x="33129" y="32694"/>
                    </a:cubicBezTo>
                    <a:cubicBezTo>
                      <a:pt x="36704" y="29130"/>
                      <a:pt x="38713" y="24295"/>
                      <a:pt x="38713" y="19254"/>
                    </a:cubicBezTo>
                    <a:cubicBezTo>
                      <a:pt x="38713" y="14213"/>
                      <a:pt x="36704" y="9378"/>
                      <a:pt x="33129" y="5814"/>
                    </a:cubicBezTo>
                    <a:cubicBezTo>
                      <a:pt x="29555" y="2249"/>
                      <a:pt x="24706" y="246"/>
                      <a:pt x="19650" y="246"/>
                    </a:cubicBezTo>
                    <a:cubicBezTo>
                      <a:pt x="14595" y="246"/>
                      <a:pt x="9745" y="2249"/>
                      <a:pt x="6171" y="5814"/>
                    </a:cubicBezTo>
                    <a:cubicBezTo>
                      <a:pt x="2596" y="9378"/>
                      <a:pt x="587" y="14213"/>
                      <a:pt x="587" y="19254"/>
                    </a:cubicBezTo>
                    <a:cubicBezTo>
                      <a:pt x="587" y="24295"/>
                      <a:pt x="2596" y="29130"/>
                      <a:pt x="6171" y="32694"/>
                    </a:cubicBezTo>
                    <a:cubicBezTo>
                      <a:pt x="9745" y="36259"/>
                      <a:pt x="14595" y="38261"/>
                      <a:pt x="19650" y="38261"/>
                    </a:cubicBezTo>
                    <a:close/>
                  </a:path>
                </a:pathLst>
              </a:custGeom>
              <a:solidFill>
                <a:srgbClr val="DC143C"/>
              </a:solidFill>
              <a:ln w="12709" cap="flat">
                <a:solidFill>
                  <a:srgbClr val="DC143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35" name="Freeform: Shape 634">
                <a:extLst>
                  <a:ext uri="{FF2B5EF4-FFF2-40B4-BE49-F238E27FC236}">
                    <a16:creationId xmlns:a16="http://schemas.microsoft.com/office/drawing/2014/main" id="{3767287D-37EA-66AF-C08E-9DF507982B43}"/>
                  </a:ext>
                </a:extLst>
              </p:cNvPr>
              <p:cNvSpPr/>
              <p:nvPr/>
            </p:nvSpPr>
            <p:spPr>
              <a:xfrm>
                <a:off x="8885470" y="5148230"/>
                <a:ext cx="38125" cy="38014"/>
              </a:xfrm>
              <a:custGeom>
                <a:avLst/>
                <a:gdLst>
                  <a:gd name="connsiteX0" fmla="*/ 19656 w 38125"/>
                  <a:gd name="connsiteY0" fmla="*/ 38275 h 38014"/>
                  <a:gd name="connsiteX1" fmla="*/ 33136 w 38125"/>
                  <a:gd name="connsiteY1" fmla="*/ 32708 h 38014"/>
                  <a:gd name="connsiteX2" fmla="*/ 38719 w 38125"/>
                  <a:gd name="connsiteY2" fmla="*/ 19267 h 38014"/>
                  <a:gd name="connsiteX3" fmla="*/ 33136 w 38125"/>
                  <a:gd name="connsiteY3" fmla="*/ 5827 h 38014"/>
                  <a:gd name="connsiteX4" fmla="*/ 19656 w 38125"/>
                  <a:gd name="connsiteY4" fmla="*/ 260 h 38014"/>
                  <a:gd name="connsiteX5" fmla="*/ 6177 w 38125"/>
                  <a:gd name="connsiteY5" fmla="*/ 5827 h 38014"/>
                  <a:gd name="connsiteX6" fmla="*/ 593 w 38125"/>
                  <a:gd name="connsiteY6" fmla="*/ 19267 h 38014"/>
                  <a:gd name="connsiteX7" fmla="*/ 6177 w 38125"/>
                  <a:gd name="connsiteY7" fmla="*/ 32708 h 38014"/>
                  <a:gd name="connsiteX8" fmla="*/ 19656 w 38125"/>
                  <a:gd name="connsiteY8" fmla="*/ 3827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56" y="38275"/>
                    </a:moveTo>
                    <a:cubicBezTo>
                      <a:pt x="24712" y="38275"/>
                      <a:pt x="29561" y="36272"/>
                      <a:pt x="33136" y="32708"/>
                    </a:cubicBezTo>
                    <a:cubicBezTo>
                      <a:pt x="36710" y="29143"/>
                      <a:pt x="38719" y="24308"/>
                      <a:pt x="38719" y="19267"/>
                    </a:cubicBezTo>
                    <a:cubicBezTo>
                      <a:pt x="38719" y="14227"/>
                      <a:pt x="36710" y="9392"/>
                      <a:pt x="33136" y="5827"/>
                    </a:cubicBezTo>
                    <a:cubicBezTo>
                      <a:pt x="29561" y="2263"/>
                      <a:pt x="24712" y="260"/>
                      <a:pt x="19656" y="260"/>
                    </a:cubicBezTo>
                    <a:cubicBezTo>
                      <a:pt x="14601" y="260"/>
                      <a:pt x="9752" y="2263"/>
                      <a:pt x="6177" y="5827"/>
                    </a:cubicBezTo>
                    <a:cubicBezTo>
                      <a:pt x="2602" y="9392"/>
                      <a:pt x="593" y="14227"/>
                      <a:pt x="593" y="19267"/>
                    </a:cubicBezTo>
                    <a:cubicBezTo>
                      <a:pt x="593" y="24308"/>
                      <a:pt x="2602" y="29143"/>
                      <a:pt x="6177" y="32708"/>
                    </a:cubicBezTo>
                    <a:cubicBezTo>
                      <a:pt x="9752" y="36272"/>
                      <a:pt x="14601" y="38275"/>
                      <a:pt x="19656" y="38275"/>
                    </a:cubicBezTo>
                    <a:close/>
                  </a:path>
                </a:pathLst>
              </a:custGeom>
              <a:solidFill>
                <a:srgbClr val="DC143C"/>
              </a:solidFill>
              <a:ln w="12709" cap="flat">
                <a:solidFill>
                  <a:srgbClr val="DC143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36" name="Freeform: Shape 635">
                <a:extLst>
                  <a:ext uri="{FF2B5EF4-FFF2-40B4-BE49-F238E27FC236}">
                    <a16:creationId xmlns:a16="http://schemas.microsoft.com/office/drawing/2014/main" id="{69E2FC3D-2732-5CFD-24BE-422C0BDBEC1F}"/>
                  </a:ext>
                </a:extLst>
              </p:cNvPr>
              <p:cNvSpPr/>
              <p:nvPr/>
            </p:nvSpPr>
            <p:spPr>
              <a:xfrm>
                <a:off x="8731163" y="4816879"/>
                <a:ext cx="38125" cy="38014"/>
              </a:xfrm>
              <a:custGeom>
                <a:avLst/>
                <a:gdLst>
                  <a:gd name="connsiteX0" fmla="*/ 19644 w 38125"/>
                  <a:gd name="connsiteY0" fmla="*/ 38249 h 38014"/>
                  <a:gd name="connsiteX1" fmla="*/ 33124 w 38125"/>
                  <a:gd name="connsiteY1" fmla="*/ 32682 h 38014"/>
                  <a:gd name="connsiteX2" fmla="*/ 38707 w 38125"/>
                  <a:gd name="connsiteY2" fmla="*/ 19241 h 38014"/>
                  <a:gd name="connsiteX3" fmla="*/ 33124 w 38125"/>
                  <a:gd name="connsiteY3" fmla="*/ 5801 h 38014"/>
                  <a:gd name="connsiteX4" fmla="*/ 19644 w 38125"/>
                  <a:gd name="connsiteY4" fmla="*/ 234 h 38014"/>
                  <a:gd name="connsiteX5" fmla="*/ 6165 w 38125"/>
                  <a:gd name="connsiteY5" fmla="*/ 5801 h 38014"/>
                  <a:gd name="connsiteX6" fmla="*/ 581 w 38125"/>
                  <a:gd name="connsiteY6" fmla="*/ 19241 h 38014"/>
                  <a:gd name="connsiteX7" fmla="*/ 6165 w 38125"/>
                  <a:gd name="connsiteY7" fmla="*/ 32682 h 38014"/>
                  <a:gd name="connsiteX8" fmla="*/ 19644 w 38125"/>
                  <a:gd name="connsiteY8" fmla="*/ 3824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44" y="38249"/>
                    </a:moveTo>
                    <a:cubicBezTo>
                      <a:pt x="24700" y="38249"/>
                      <a:pt x="29549" y="36246"/>
                      <a:pt x="33124" y="32682"/>
                    </a:cubicBezTo>
                    <a:cubicBezTo>
                      <a:pt x="36698" y="29117"/>
                      <a:pt x="38707" y="24282"/>
                      <a:pt x="38707" y="19241"/>
                    </a:cubicBezTo>
                    <a:cubicBezTo>
                      <a:pt x="38707" y="14200"/>
                      <a:pt x="36698" y="9365"/>
                      <a:pt x="33124" y="5801"/>
                    </a:cubicBezTo>
                    <a:cubicBezTo>
                      <a:pt x="29549" y="2237"/>
                      <a:pt x="24700" y="234"/>
                      <a:pt x="19644" y="234"/>
                    </a:cubicBezTo>
                    <a:cubicBezTo>
                      <a:pt x="14589" y="234"/>
                      <a:pt x="9739" y="2237"/>
                      <a:pt x="6165" y="5801"/>
                    </a:cubicBezTo>
                    <a:cubicBezTo>
                      <a:pt x="2590" y="9365"/>
                      <a:pt x="581" y="14200"/>
                      <a:pt x="581" y="19241"/>
                    </a:cubicBezTo>
                    <a:cubicBezTo>
                      <a:pt x="581" y="24282"/>
                      <a:pt x="2590" y="29117"/>
                      <a:pt x="6165" y="32682"/>
                    </a:cubicBezTo>
                    <a:cubicBezTo>
                      <a:pt x="9739" y="36246"/>
                      <a:pt x="14589" y="38249"/>
                      <a:pt x="19644" y="38249"/>
                    </a:cubicBezTo>
                    <a:close/>
                  </a:path>
                </a:pathLst>
              </a:custGeom>
              <a:solidFill>
                <a:srgbClr val="DC143C"/>
              </a:solidFill>
              <a:ln w="12709" cap="flat">
                <a:solidFill>
                  <a:srgbClr val="DC143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37" name="Freeform: Shape 636">
                <a:extLst>
                  <a:ext uri="{FF2B5EF4-FFF2-40B4-BE49-F238E27FC236}">
                    <a16:creationId xmlns:a16="http://schemas.microsoft.com/office/drawing/2014/main" id="{1CB6C980-CBEC-2158-3DBB-8E9B0A78A6B3}"/>
                  </a:ext>
                </a:extLst>
              </p:cNvPr>
              <p:cNvSpPr/>
              <p:nvPr/>
            </p:nvSpPr>
            <p:spPr>
              <a:xfrm>
                <a:off x="8885457" y="4962134"/>
                <a:ext cx="38125" cy="38014"/>
              </a:xfrm>
              <a:custGeom>
                <a:avLst/>
                <a:gdLst>
                  <a:gd name="connsiteX0" fmla="*/ 19656 w 38125"/>
                  <a:gd name="connsiteY0" fmla="*/ 38260 h 38014"/>
                  <a:gd name="connsiteX1" fmla="*/ 33136 w 38125"/>
                  <a:gd name="connsiteY1" fmla="*/ 32693 h 38014"/>
                  <a:gd name="connsiteX2" fmla="*/ 38719 w 38125"/>
                  <a:gd name="connsiteY2" fmla="*/ 19253 h 38014"/>
                  <a:gd name="connsiteX3" fmla="*/ 33136 w 38125"/>
                  <a:gd name="connsiteY3" fmla="*/ 5812 h 38014"/>
                  <a:gd name="connsiteX4" fmla="*/ 19656 w 38125"/>
                  <a:gd name="connsiteY4" fmla="*/ 245 h 38014"/>
                  <a:gd name="connsiteX5" fmla="*/ 6177 w 38125"/>
                  <a:gd name="connsiteY5" fmla="*/ 5812 h 38014"/>
                  <a:gd name="connsiteX6" fmla="*/ 593 w 38125"/>
                  <a:gd name="connsiteY6" fmla="*/ 19253 h 38014"/>
                  <a:gd name="connsiteX7" fmla="*/ 6177 w 38125"/>
                  <a:gd name="connsiteY7" fmla="*/ 32693 h 38014"/>
                  <a:gd name="connsiteX8" fmla="*/ 19656 w 38125"/>
                  <a:gd name="connsiteY8" fmla="*/ 3826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56" y="38260"/>
                    </a:moveTo>
                    <a:cubicBezTo>
                      <a:pt x="24712" y="38260"/>
                      <a:pt x="29561" y="36258"/>
                      <a:pt x="33136" y="32693"/>
                    </a:cubicBezTo>
                    <a:cubicBezTo>
                      <a:pt x="36710" y="29129"/>
                      <a:pt x="38719" y="24294"/>
                      <a:pt x="38719" y="19253"/>
                    </a:cubicBezTo>
                    <a:cubicBezTo>
                      <a:pt x="38719" y="14212"/>
                      <a:pt x="36710" y="9377"/>
                      <a:pt x="33136" y="5812"/>
                    </a:cubicBezTo>
                    <a:cubicBezTo>
                      <a:pt x="29561" y="2248"/>
                      <a:pt x="24712" y="245"/>
                      <a:pt x="19656" y="245"/>
                    </a:cubicBezTo>
                    <a:cubicBezTo>
                      <a:pt x="14601" y="245"/>
                      <a:pt x="9752" y="2248"/>
                      <a:pt x="6177" y="5812"/>
                    </a:cubicBezTo>
                    <a:cubicBezTo>
                      <a:pt x="2602" y="9377"/>
                      <a:pt x="593" y="14212"/>
                      <a:pt x="593" y="19253"/>
                    </a:cubicBezTo>
                    <a:cubicBezTo>
                      <a:pt x="593" y="24294"/>
                      <a:pt x="2602" y="29129"/>
                      <a:pt x="6177" y="32693"/>
                    </a:cubicBezTo>
                    <a:cubicBezTo>
                      <a:pt x="9752" y="36258"/>
                      <a:pt x="14601" y="38260"/>
                      <a:pt x="19656" y="38260"/>
                    </a:cubicBezTo>
                    <a:close/>
                  </a:path>
                </a:pathLst>
              </a:custGeom>
              <a:solidFill>
                <a:srgbClr val="DC143C"/>
              </a:solidFill>
              <a:ln w="12709" cap="flat">
                <a:solidFill>
                  <a:srgbClr val="DC143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38" name="Freeform: Shape 637">
                <a:extLst>
                  <a:ext uri="{FF2B5EF4-FFF2-40B4-BE49-F238E27FC236}">
                    <a16:creationId xmlns:a16="http://schemas.microsoft.com/office/drawing/2014/main" id="{577E06DB-04EA-7FFD-0C0C-0661AAB87B82}"/>
                  </a:ext>
                </a:extLst>
              </p:cNvPr>
              <p:cNvSpPr/>
              <p:nvPr/>
            </p:nvSpPr>
            <p:spPr>
              <a:xfrm>
                <a:off x="8961327" y="5061708"/>
                <a:ext cx="38125" cy="38014"/>
              </a:xfrm>
              <a:custGeom>
                <a:avLst/>
                <a:gdLst>
                  <a:gd name="connsiteX0" fmla="*/ 19662 w 38125"/>
                  <a:gd name="connsiteY0" fmla="*/ 38268 h 38014"/>
                  <a:gd name="connsiteX1" fmla="*/ 33142 w 38125"/>
                  <a:gd name="connsiteY1" fmla="*/ 32701 h 38014"/>
                  <a:gd name="connsiteX2" fmla="*/ 38725 w 38125"/>
                  <a:gd name="connsiteY2" fmla="*/ 19261 h 38014"/>
                  <a:gd name="connsiteX3" fmla="*/ 33142 w 38125"/>
                  <a:gd name="connsiteY3" fmla="*/ 5820 h 38014"/>
                  <a:gd name="connsiteX4" fmla="*/ 19662 w 38125"/>
                  <a:gd name="connsiteY4" fmla="*/ 253 h 38014"/>
                  <a:gd name="connsiteX5" fmla="*/ 6183 w 38125"/>
                  <a:gd name="connsiteY5" fmla="*/ 5820 h 38014"/>
                  <a:gd name="connsiteX6" fmla="*/ 599 w 38125"/>
                  <a:gd name="connsiteY6" fmla="*/ 19261 h 38014"/>
                  <a:gd name="connsiteX7" fmla="*/ 6183 w 38125"/>
                  <a:gd name="connsiteY7" fmla="*/ 32701 h 38014"/>
                  <a:gd name="connsiteX8" fmla="*/ 19662 w 38125"/>
                  <a:gd name="connsiteY8" fmla="*/ 3826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62" y="38268"/>
                    </a:moveTo>
                    <a:cubicBezTo>
                      <a:pt x="24718" y="38268"/>
                      <a:pt x="29567" y="36265"/>
                      <a:pt x="33142" y="32701"/>
                    </a:cubicBezTo>
                    <a:cubicBezTo>
                      <a:pt x="36716" y="29137"/>
                      <a:pt x="38725" y="24302"/>
                      <a:pt x="38725" y="19261"/>
                    </a:cubicBezTo>
                    <a:cubicBezTo>
                      <a:pt x="38725" y="14220"/>
                      <a:pt x="36716" y="9385"/>
                      <a:pt x="33142" y="5820"/>
                    </a:cubicBezTo>
                    <a:cubicBezTo>
                      <a:pt x="29567" y="2256"/>
                      <a:pt x="24718" y="253"/>
                      <a:pt x="19662" y="253"/>
                    </a:cubicBezTo>
                    <a:cubicBezTo>
                      <a:pt x="14607" y="253"/>
                      <a:pt x="9758" y="2256"/>
                      <a:pt x="6183" y="5820"/>
                    </a:cubicBezTo>
                    <a:cubicBezTo>
                      <a:pt x="2608" y="9385"/>
                      <a:pt x="599" y="14220"/>
                      <a:pt x="599" y="19261"/>
                    </a:cubicBezTo>
                    <a:cubicBezTo>
                      <a:pt x="599" y="24302"/>
                      <a:pt x="2608" y="29137"/>
                      <a:pt x="6183" y="32701"/>
                    </a:cubicBezTo>
                    <a:cubicBezTo>
                      <a:pt x="9758" y="36265"/>
                      <a:pt x="14607" y="38268"/>
                      <a:pt x="19662" y="38268"/>
                    </a:cubicBezTo>
                    <a:close/>
                  </a:path>
                </a:pathLst>
              </a:custGeom>
              <a:solidFill>
                <a:srgbClr val="DC143C"/>
              </a:solidFill>
              <a:ln w="12709" cap="flat">
                <a:solidFill>
                  <a:srgbClr val="DC143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39" name="Freeform: Shape 638">
                <a:extLst>
                  <a:ext uri="{FF2B5EF4-FFF2-40B4-BE49-F238E27FC236}">
                    <a16:creationId xmlns:a16="http://schemas.microsoft.com/office/drawing/2014/main" id="{5FC58DBA-E2F5-6FC4-2AF4-A5E84A4542A7}"/>
                  </a:ext>
                </a:extLst>
              </p:cNvPr>
              <p:cNvSpPr/>
              <p:nvPr/>
            </p:nvSpPr>
            <p:spPr>
              <a:xfrm>
                <a:off x="9183459" y="5446571"/>
                <a:ext cx="38125" cy="38014"/>
              </a:xfrm>
              <a:custGeom>
                <a:avLst/>
                <a:gdLst>
                  <a:gd name="connsiteX0" fmla="*/ 19680 w 38125"/>
                  <a:gd name="connsiteY0" fmla="*/ 38299 h 38014"/>
                  <a:gd name="connsiteX1" fmla="*/ 33159 w 38125"/>
                  <a:gd name="connsiteY1" fmla="*/ 32731 h 38014"/>
                  <a:gd name="connsiteX2" fmla="*/ 38743 w 38125"/>
                  <a:gd name="connsiteY2" fmla="*/ 19291 h 38014"/>
                  <a:gd name="connsiteX3" fmla="*/ 33159 w 38125"/>
                  <a:gd name="connsiteY3" fmla="*/ 5851 h 38014"/>
                  <a:gd name="connsiteX4" fmla="*/ 19680 w 38125"/>
                  <a:gd name="connsiteY4" fmla="*/ 284 h 38014"/>
                  <a:gd name="connsiteX5" fmla="*/ 6200 w 38125"/>
                  <a:gd name="connsiteY5" fmla="*/ 5851 h 38014"/>
                  <a:gd name="connsiteX6" fmla="*/ 617 w 38125"/>
                  <a:gd name="connsiteY6" fmla="*/ 19291 h 38014"/>
                  <a:gd name="connsiteX7" fmla="*/ 6200 w 38125"/>
                  <a:gd name="connsiteY7" fmla="*/ 32731 h 38014"/>
                  <a:gd name="connsiteX8" fmla="*/ 19680 w 38125"/>
                  <a:gd name="connsiteY8" fmla="*/ 3829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80" y="38299"/>
                    </a:moveTo>
                    <a:cubicBezTo>
                      <a:pt x="24735" y="38299"/>
                      <a:pt x="29584" y="36296"/>
                      <a:pt x="33159" y="32731"/>
                    </a:cubicBezTo>
                    <a:cubicBezTo>
                      <a:pt x="36734" y="29167"/>
                      <a:pt x="38743" y="24332"/>
                      <a:pt x="38743" y="19291"/>
                    </a:cubicBezTo>
                    <a:cubicBezTo>
                      <a:pt x="38743" y="14250"/>
                      <a:pt x="36734" y="9415"/>
                      <a:pt x="33159" y="5851"/>
                    </a:cubicBezTo>
                    <a:cubicBezTo>
                      <a:pt x="29584" y="2286"/>
                      <a:pt x="24735" y="284"/>
                      <a:pt x="19680" y="284"/>
                    </a:cubicBezTo>
                    <a:cubicBezTo>
                      <a:pt x="14624" y="284"/>
                      <a:pt x="9775" y="2286"/>
                      <a:pt x="6200" y="5851"/>
                    </a:cubicBezTo>
                    <a:cubicBezTo>
                      <a:pt x="2626" y="9415"/>
                      <a:pt x="617" y="14250"/>
                      <a:pt x="617" y="19291"/>
                    </a:cubicBezTo>
                    <a:cubicBezTo>
                      <a:pt x="617" y="24332"/>
                      <a:pt x="2626" y="29167"/>
                      <a:pt x="6200" y="32731"/>
                    </a:cubicBezTo>
                    <a:cubicBezTo>
                      <a:pt x="9775" y="36296"/>
                      <a:pt x="14624" y="38299"/>
                      <a:pt x="19680" y="38299"/>
                    </a:cubicBezTo>
                    <a:close/>
                  </a:path>
                </a:pathLst>
              </a:custGeom>
              <a:solidFill>
                <a:srgbClr val="DC143C"/>
              </a:solidFill>
              <a:ln w="12709" cap="flat">
                <a:solidFill>
                  <a:srgbClr val="DC143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40" name="Freeform: Shape 639">
                <a:extLst>
                  <a:ext uri="{FF2B5EF4-FFF2-40B4-BE49-F238E27FC236}">
                    <a16:creationId xmlns:a16="http://schemas.microsoft.com/office/drawing/2014/main" id="{4D708247-A0AF-8DF2-7019-143132881194}"/>
                  </a:ext>
                </a:extLst>
              </p:cNvPr>
              <p:cNvSpPr/>
              <p:nvPr/>
            </p:nvSpPr>
            <p:spPr>
              <a:xfrm>
                <a:off x="9090382" y="5341840"/>
                <a:ext cx="38125" cy="38014"/>
              </a:xfrm>
              <a:custGeom>
                <a:avLst/>
                <a:gdLst>
                  <a:gd name="connsiteX0" fmla="*/ 19672 w 38125"/>
                  <a:gd name="connsiteY0" fmla="*/ 38290 h 38014"/>
                  <a:gd name="connsiteX1" fmla="*/ 33152 w 38125"/>
                  <a:gd name="connsiteY1" fmla="*/ 32723 h 38014"/>
                  <a:gd name="connsiteX2" fmla="*/ 38735 w 38125"/>
                  <a:gd name="connsiteY2" fmla="*/ 19283 h 38014"/>
                  <a:gd name="connsiteX3" fmla="*/ 33152 w 38125"/>
                  <a:gd name="connsiteY3" fmla="*/ 5842 h 38014"/>
                  <a:gd name="connsiteX4" fmla="*/ 19672 w 38125"/>
                  <a:gd name="connsiteY4" fmla="*/ 275 h 38014"/>
                  <a:gd name="connsiteX5" fmla="*/ 6193 w 38125"/>
                  <a:gd name="connsiteY5" fmla="*/ 5842 h 38014"/>
                  <a:gd name="connsiteX6" fmla="*/ 610 w 38125"/>
                  <a:gd name="connsiteY6" fmla="*/ 19283 h 38014"/>
                  <a:gd name="connsiteX7" fmla="*/ 6193 w 38125"/>
                  <a:gd name="connsiteY7" fmla="*/ 32723 h 38014"/>
                  <a:gd name="connsiteX8" fmla="*/ 19672 w 38125"/>
                  <a:gd name="connsiteY8" fmla="*/ 3829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72" y="38290"/>
                    </a:moveTo>
                    <a:cubicBezTo>
                      <a:pt x="24728" y="38290"/>
                      <a:pt x="29577" y="36287"/>
                      <a:pt x="33152" y="32723"/>
                    </a:cubicBezTo>
                    <a:cubicBezTo>
                      <a:pt x="36727" y="29159"/>
                      <a:pt x="38735" y="24324"/>
                      <a:pt x="38735" y="19283"/>
                    </a:cubicBezTo>
                    <a:cubicBezTo>
                      <a:pt x="38735" y="14242"/>
                      <a:pt x="36727" y="9407"/>
                      <a:pt x="33152" y="5842"/>
                    </a:cubicBezTo>
                    <a:cubicBezTo>
                      <a:pt x="29577" y="2278"/>
                      <a:pt x="24728" y="275"/>
                      <a:pt x="19672" y="275"/>
                    </a:cubicBezTo>
                    <a:cubicBezTo>
                      <a:pt x="14617" y="275"/>
                      <a:pt x="9768" y="2278"/>
                      <a:pt x="6193" y="5842"/>
                    </a:cubicBezTo>
                    <a:cubicBezTo>
                      <a:pt x="2618" y="9407"/>
                      <a:pt x="610" y="14242"/>
                      <a:pt x="610" y="19283"/>
                    </a:cubicBezTo>
                    <a:cubicBezTo>
                      <a:pt x="610" y="24324"/>
                      <a:pt x="2618" y="29159"/>
                      <a:pt x="6193" y="32723"/>
                    </a:cubicBezTo>
                    <a:cubicBezTo>
                      <a:pt x="9768" y="36287"/>
                      <a:pt x="14617" y="38290"/>
                      <a:pt x="19672" y="38290"/>
                    </a:cubicBezTo>
                    <a:close/>
                  </a:path>
                </a:pathLst>
              </a:custGeom>
              <a:solidFill>
                <a:srgbClr val="DC143C"/>
              </a:solidFill>
              <a:ln w="12709" cap="flat">
                <a:solidFill>
                  <a:srgbClr val="DC143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41" name="Freeform: Shape 640">
                <a:extLst>
                  <a:ext uri="{FF2B5EF4-FFF2-40B4-BE49-F238E27FC236}">
                    <a16:creationId xmlns:a16="http://schemas.microsoft.com/office/drawing/2014/main" id="{AEC8E841-AEC2-6E3B-E56A-5E0A1D30FE4E}"/>
                  </a:ext>
                </a:extLst>
              </p:cNvPr>
              <p:cNvSpPr/>
              <p:nvPr/>
            </p:nvSpPr>
            <p:spPr>
              <a:xfrm>
                <a:off x="9102785" y="5193695"/>
                <a:ext cx="38125" cy="38014"/>
              </a:xfrm>
              <a:custGeom>
                <a:avLst/>
                <a:gdLst>
                  <a:gd name="connsiteX0" fmla="*/ 19673 w 38125"/>
                  <a:gd name="connsiteY0" fmla="*/ 38279 h 38014"/>
                  <a:gd name="connsiteX1" fmla="*/ 33153 w 38125"/>
                  <a:gd name="connsiteY1" fmla="*/ 32711 h 38014"/>
                  <a:gd name="connsiteX2" fmla="*/ 38736 w 38125"/>
                  <a:gd name="connsiteY2" fmla="*/ 19271 h 38014"/>
                  <a:gd name="connsiteX3" fmla="*/ 33153 w 38125"/>
                  <a:gd name="connsiteY3" fmla="*/ 5831 h 38014"/>
                  <a:gd name="connsiteX4" fmla="*/ 19673 w 38125"/>
                  <a:gd name="connsiteY4" fmla="*/ 264 h 38014"/>
                  <a:gd name="connsiteX5" fmla="*/ 6194 w 38125"/>
                  <a:gd name="connsiteY5" fmla="*/ 5831 h 38014"/>
                  <a:gd name="connsiteX6" fmla="*/ 611 w 38125"/>
                  <a:gd name="connsiteY6" fmla="*/ 19271 h 38014"/>
                  <a:gd name="connsiteX7" fmla="*/ 6194 w 38125"/>
                  <a:gd name="connsiteY7" fmla="*/ 32711 h 38014"/>
                  <a:gd name="connsiteX8" fmla="*/ 19673 w 38125"/>
                  <a:gd name="connsiteY8" fmla="*/ 3827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73" y="38279"/>
                    </a:moveTo>
                    <a:cubicBezTo>
                      <a:pt x="24729" y="38279"/>
                      <a:pt x="29578" y="36276"/>
                      <a:pt x="33153" y="32711"/>
                    </a:cubicBezTo>
                    <a:cubicBezTo>
                      <a:pt x="36728" y="29147"/>
                      <a:pt x="38736" y="24312"/>
                      <a:pt x="38736" y="19271"/>
                    </a:cubicBezTo>
                    <a:cubicBezTo>
                      <a:pt x="38736" y="14230"/>
                      <a:pt x="36728" y="9395"/>
                      <a:pt x="33153" y="5831"/>
                    </a:cubicBezTo>
                    <a:cubicBezTo>
                      <a:pt x="29578" y="2266"/>
                      <a:pt x="24729" y="264"/>
                      <a:pt x="19673" y="264"/>
                    </a:cubicBezTo>
                    <a:cubicBezTo>
                      <a:pt x="14618" y="264"/>
                      <a:pt x="9769" y="2266"/>
                      <a:pt x="6194" y="5831"/>
                    </a:cubicBezTo>
                    <a:cubicBezTo>
                      <a:pt x="2619" y="9395"/>
                      <a:pt x="611" y="14230"/>
                      <a:pt x="611" y="19271"/>
                    </a:cubicBezTo>
                    <a:cubicBezTo>
                      <a:pt x="611" y="24312"/>
                      <a:pt x="2619" y="29147"/>
                      <a:pt x="6194" y="32711"/>
                    </a:cubicBezTo>
                    <a:cubicBezTo>
                      <a:pt x="9769" y="36276"/>
                      <a:pt x="14618" y="38279"/>
                      <a:pt x="19673" y="38279"/>
                    </a:cubicBezTo>
                    <a:close/>
                  </a:path>
                </a:pathLst>
              </a:custGeom>
              <a:solidFill>
                <a:srgbClr val="DC143C"/>
              </a:solidFill>
              <a:ln w="12709" cap="flat">
                <a:solidFill>
                  <a:srgbClr val="DC143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42" name="Freeform: Shape 641">
                <a:extLst>
                  <a:ext uri="{FF2B5EF4-FFF2-40B4-BE49-F238E27FC236}">
                    <a16:creationId xmlns:a16="http://schemas.microsoft.com/office/drawing/2014/main" id="{FA0278F4-E2BB-6E37-A859-52AF360FA6C9}"/>
                  </a:ext>
                </a:extLst>
              </p:cNvPr>
              <p:cNvSpPr/>
              <p:nvPr/>
            </p:nvSpPr>
            <p:spPr>
              <a:xfrm>
                <a:off x="9192749" y="5103613"/>
                <a:ext cx="38125" cy="38014"/>
              </a:xfrm>
              <a:custGeom>
                <a:avLst/>
                <a:gdLst>
                  <a:gd name="connsiteX0" fmla="*/ 19680 w 38125"/>
                  <a:gd name="connsiteY0" fmla="*/ 38271 h 38014"/>
                  <a:gd name="connsiteX1" fmla="*/ 33160 w 38125"/>
                  <a:gd name="connsiteY1" fmla="*/ 32704 h 38014"/>
                  <a:gd name="connsiteX2" fmla="*/ 38743 w 38125"/>
                  <a:gd name="connsiteY2" fmla="*/ 19264 h 38014"/>
                  <a:gd name="connsiteX3" fmla="*/ 33160 w 38125"/>
                  <a:gd name="connsiteY3" fmla="*/ 5824 h 38014"/>
                  <a:gd name="connsiteX4" fmla="*/ 19680 w 38125"/>
                  <a:gd name="connsiteY4" fmla="*/ 256 h 38014"/>
                  <a:gd name="connsiteX5" fmla="*/ 6201 w 38125"/>
                  <a:gd name="connsiteY5" fmla="*/ 5824 h 38014"/>
                  <a:gd name="connsiteX6" fmla="*/ 618 w 38125"/>
                  <a:gd name="connsiteY6" fmla="*/ 19264 h 38014"/>
                  <a:gd name="connsiteX7" fmla="*/ 6201 w 38125"/>
                  <a:gd name="connsiteY7" fmla="*/ 32704 h 38014"/>
                  <a:gd name="connsiteX8" fmla="*/ 19680 w 38125"/>
                  <a:gd name="connsiteY8" fmla="*/ 3827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80" y="38271"/>
                    </a:moveTo>
                    <a:cubicBezTo>
                      <a:pt x="24736" y="38271"/>
                      <a:pt x="29585" y="36269"/>
                      <a:pt x="33160" y="32704"/>
                    </a:cubicBezTo>
                    <a:cubicBezTo>
                      <a:pt x="36735" y="29140"/>
                      <a:pt x="38743" y="24305"/>
                      <a:pt x="38743" y="19264"/>
                    </a:cubicBezTo>
                    <a:cubicBezTo>
                      <a:pt x="38743" y="14223"/>
                      <a:pt x="36735" y="9388"/>
                      <a:pt x="33160" y="5824"/>
                    </a:cubicBezTo>
                    <a:cubicBezTo>
                      <a:pt x="29585" y="2259"/>
                      <a:pt x="24736" y="256"/>
                      <a:pt x="19680" y="256"/>
                    </a:cubicBezTo>
                    <a:cubicBezTo>
                      <a:pt x="14625" y="256"/>
                      <a:pt x="9776" y="2259"/>
                      <a:pt x="6201" y="5824"/>
                    </a:cubicBezTo>
                    <a:cubicBezTo>
                      <a:pt x="2626" y="9388"/>
                      <a:pt x="618" y="14223"/>
                      <a:pt x="618" y="19264"/>
                    </a:cubicBezTo>
                    <a:cubicBezTo>
                      <a:pt x="618" y="24305"/>
                      <a:pt x="2626" y="29140"/>
                      <a:pt x="6201" y="32704"/>
                    </a:cubicBezTo>
                    <a:cubicBezTo>
                      <a:pt x="9776" y="36269"/>
                      <a:pt x="14625" y="38271"/>
                      <a:pt x="19680" y="38271"/>
                    </a:cubicBezTo>
                    <a:close/>
                  </a:path>
                </a:pathLst>
              </a:custGeom>
              <a:solidFill>
                <a:srgbClr val="DC143C"/>
              </a:solidFill>
              <a:ln w="12709" cap="flat">
                <a:solidFill>
                  <a:srgbClr val="DC143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43" name="Freeform: Shape 642">
                <a:extLst>
                  <a:ext uri="{FF2B5EF4-FFF2-40B4-BE49-F238E27FC236}">
                    <a16:creationId xmlns:a16="http://schemas.microsoft.com/office/drawing/2014/main" id="{728AC29F-2ABD-63E2-EB0D-301F2FDF179E}"/>
                  </a:ext>
                </a:extLst>
              </p:cNvPr>
              <p:cNvSpPr/>
              <p:nvPr/>
            </p:nvSpPr>
            <p:spPr>
              <a:xfrm>
                <a:off x="9276663" y="5372176"/>
                <a:ext cx="38125" cy="38014"/>
              </a:xfrm>
              <a:custGeom>
                <a:avLst/>
                <a:gdLst>
                  <a:gd name="connsiteX0" fmla="*/ 19687 w 38125"/>
                  <a:gd name="connsiteY0" fmla="*/ 38293 h 38014"/>
                  <a:gd name="connsiteX1" fmla="*/ 33166 w 38125"/>
                  <a:gd name="connsiteY1" fmla="*/ 32725 h 38014"/>
                  <a:gd name="connsiteX2" fmla="*/ 38750 w 38125"/>
                  <a:gd name="connsiteY2" fmla="*/ 19285 h 38014"/>
                  <a:gd name="connsiteX3" fmla="*/ 33166 w 38125"/>
                  <a:gd name="connsiteY3" fmla="*/ 5845 h 38014"/>
                  <a:gd name="connsiteX4" fmla="*/ 19687 w 38125"/>
                  <a:gd name="connsiteY4" fmla="*/ 278 h 38014"/>
                  <a:gd name="connsiteX5" fmla="*/ 6208 w 38125"/>
                  <a:gd name="connsiteY5" fmla="*/ 5845 h 38014"/>
                  <a:gd name="connsiteX6" fmla="*/ 624 w 38125"/>
                  <a:gd name="connsiteY6" fmla="*/ 19285 h 38014"/>
                  <a:gd name="connsiteX7" fmla="*/ 6208 w 38125"/>
                  <a:gd name="connsiteY7" fmla="*/ 32725 h 38014"/>
                  <a:gd name="connsiteX8" fmla="*/ 19687 w 38125"/>
                  <a:gd name="connsiteY8" fmla="*/ 3829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87" y="38293"/>
                    </a:moveTo>
                    <a:cubicBezTo>
                      <a:pt x="24743" y="38293"/>
                      <a:pt x="29592" y="36290"/>
                      <a:pt x="33166" y="32725"/>
                    </a:cubicBezTo>
                    <a:cubicBezTo>
                      <a:pt x="36741" y="29161"/>
                      <a:pt x="38750" y="24326"/>
                      <a:pt x="38750" y="19285"/>
                    </a:cubicBezTo>
                    <a:cubicBezTo>
                      <a:pt x="38750" y="14244"/>
                      <a:pt x="36741" y="9409"/>
                      <a:pt x="33166" y="5845"/>
                    </a:cubicBezTo>
                    <a:cubicBezTo>
                      <a:pt x="29592" y="2280"/>
                      <a:pt x="24743" y="278"/>
                      <a:pt x="19687" y="278"/>
                    </a:cubicBezTo>
                    <a:cubicBezTo>
                      <a:pt x="14632" y="278"/>
                      <a:pt x="9782" y="2280"/>
                      <a:pt x="6208" y="5845"/>
                    </a:cubicBezTo>
                    <a:cubicBezTo>
                      <a:pt x="2633" y="9409"/>
                      <a:pt x="624" y="14244"/>
                      <a:pt x="624" y="19285"/>
                    </a:cubicBezTo>
                    <a:cubicBezTo>
                      <a:pt x="624" y="24326"/>
                      <a:pt x="2633" y="29161"/>
                      <a:pt x="6208" y="32725"/>
                    </a:cubicBezTo>
                    <a:cubicBezTo>
                      <a:pt x="9782" y="36290"/>
                      <a:pt x="14632" y="38293"/>
                      <a:pt x="19687" y="38293"/>
                    </a:cubicBezTo>
                    <a:close/>
                  </a:path>
                </a:pathLst>
              </a:custGeom>
              <a:solidFill>
                <a:srgbClr val="DC143C"/>
              </a:solidFill>
              <a:ln w="12709" cap="flat">
                <a:solidFill>
                  <a:srgbClr val="DC143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44" name="Freeform: Shape 643">
                <a:extLst>
                  <a:ext uri="{FF2B5EF4-FFF2-40B4-BE49-F238E27FC236}">
                    <a16:creationId xmlns:a16="http://schemas.microsoft.com/office/drawing/2014/main" id="{41B4438C-1F36-F41B-FF8F-F99C4672D9E3}"/>
                  </a:ext>
                </a:extLst>
              </p:cNvPr>
              <p:cNvSpPr/>
              <p:nvPr/>
            </p:nvSpPr>
            <p:spPr>
              <a:xfrm>
                <a:off x="9232374" y="5356412"/>
                <a:ext cx="38125" cy="38014"/>
              </a:xfrm>
              <a:custGeom>
                <a:avLst/>
                <a:gdLst>
                  <a:gd name="connsiteX0" fmla="*/ 19684 w 38125"/>
                  <a:gd name="connsiteY0" fmla="*/ 38291 h 38014"/>
                  <a:gd name="connsiteX1" fmla="*/ 33163 w 38125"/>
                  <a:gd name="connsiteY1" fmla="*/ 32724 h 38014"/>
                  <a:gd name="connsiteX2" fmla="*/ 38746 w 38125"/>
                  <a:gd name="connsiteY2" fmla="*/ 19284 h 38014"/>
                  <a:gd name="connsiteX3" fmla="*/ 33163 w 38125"/>
                  <a:gd name="connsiteY3" fmla="*/ 5844 h 38014"/>
                  <a:gd name="connsiteX4" fmla="*/ 19684 w 38125"/>
                  <a:gd name="connsiteY4" fmla="*/ 276 h 38014"/>
                  <a:gd name="connsiteX5" fmla="*/ 6204 w 38125"/>
                  <a:gd name="connsiteY5" fmla="*/ 5844 h 38014"/>
                  <a:gd name="connsiteX6" fmla="*/ 621 w 38125"/>
                  <a:gd name="connsiteY6" fmla="*/ 19284 h 38014"/>
                  <a:gd name="connsiteX7" fmla="*/ 6204 w 38125"/>
                  <a:gd name="connsiteY7" fmla="*/ 32724 h 38014"/>
                  <a:gd name="connsiteX8" fmla="*/ 19684 w 38125"/>
                  <a:gd name="connsiteY8" fmla="*/ 3829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84" y="38291"/>
                    </a:moveTo>
                    <a:cubicBezTo>
                      <a:pt x="24739" y="38291"/>
                      <a:pt x="29588" y="36289"/>
                      <a:pt x="33163" y="32724"/>
                    </a:cubicBezTo>
                    <a:cubicBezTo>
                      <a:pt x="36738" y="29160"/>
                      <a:pt x="38746" y="24325"/>
                      <a:pt x="38746" y="19284"/>
                    </a:cubicBezTo>
                    <a:cubicBezTo>
                      <a:pt x="38746" y="14243"/>
                      <a:pt x="36738" y="9408"/>
                      <a:pt x="33163" y="5844"/>
                    </a:cubicBezTo>
                    <a:cubicBezTo>
                      <a:pt x="29588" y="2279"/>
                      <a:pt x="24739" y="276"/>
                      <a:pt x="19684" y="276"/>
                    </a:cubicBezTo>
                    <a:cubicBezTo>
                      <a:pt x="14628" y="276"/>
                      <a:pt x="9779" y="2279"/>
                      <a:pt x="6204" y="5844"/>
                    </a:cubicBezTo>
                    <a:cubicBezTo>
                      <a:pt x="2629" y="9408"/>
                      <a:pt x="621" y="14243"/>
                      <a:pt x="621" y="19284"/>
                    </a:cubicBezTo>
                    <a:cubicBezTo>
                      <a:pt x="621" y="24325"/>
                      <a:pt x="2629" y="29160"/>
                      <a:pt x="6204" y="32724"/>
                    </a:cubicBezTo>
                    <a:cubicBezTo>
                      <a:pt x="9779" y="36289"/>
                      <a:pt x="14628" y="38291"/>
                      <a:pt x="19684" y="38291"/>
                    </a:cubicBezTo>
                    <a:close/>
                  </a:path>
                </a:pathLst>
              </a:custGeom>
              <a:solidFill>
                <a:srgbClr val="DC143C"/>
              </a:solidFill>
              <a:ln w="12709" cap="flat">
                <a:solidFill>
                  <a:srgbClr val="DC143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45" name="Freeform: Shape 644">
                <a:extLst>
                  <a:ext uri="{FF2B5EF4-FFF2-40B4-BE49-F238E27FC236}">
                    <a16:creationId xmlns:a16="http://schemas.microsoft.com/office/drawing/2014/main" id="{72057C53-270B-6F39-AD1D-822BB3D2DEBD}"/>
                  </a:ext>
                </a:extLst>
              </p:cNvPr>
              <p:cNvSpPr/>
              <p:nvPr/>
            </p:nvSpPr>
            <p:spPr>
              <a:xfrm>
                <a:off x="9503854" y="5529025"/>
                <a:ext cx="38125" cy="38014"/>
              </a:xfrm>
              <a:custGeom>
                <a:avLst/>
                <a:gdLst>
                  <a:gd name="connsiteX0" fmla="*/ 19705 w 38125"/>
                  <a:gd name="connsiteY0" fmla="*/ 38305 h 38014"/>
                  <a:gd name="connsiteX1" fmla="*/ 33184 w 38125"/>
                  <a:gd name="connsiteY1" fmla="*/ 32738 h 38014"/>
                  <a:gd name="connsiteX2" fmla="*/ 38768 w 38125"/>
                  <a:gd name="connsiteY2" fmla="*/ 19298 h 38014"/>
                  <a:gd name="connsiteX3" fmla="*/ 33184 w 38125"/>
                  <a:gd name="connsiteY3" fmla="*/ 5857 h 38014"/>
                  <a:gd name="connsiteX4" fmla="*/ 19705 w 38125"/>
                  <a:gd name="connsiteY4" fmla="*/ 290 h 38014"/>
                  <a:gd name="connsiteX5" fmla="*/ 6226 w 38125"/>
                  <a:gd name="connsiteY5" fmla="*/ 5857 h 38014"/>
                  <a:gd name="connsiteX6" fmla="*/ 642 w 38125"/>
                  <a:gd name="connsiteY6" fmla="*/ 19298 h 38014"/>
                  <a:gd name="connsiteX7" fmla="*/ 6226 w 38125"/>
                  <a:gd name="connsiteY7" fmla="*/ 32738 h 38014"/>
                  <a:gd name="connsiteX8" fmla="*/ 19705 w 38125"/>
                  <a:gd name="connsiteY8" fmla="*/ 3830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705" y="38305"/>
                    </a:moveTo>
                    <a:cubicBezTo>
                      <a:pt x="24760" y="38305"/>
                      <a:pt x="29610" y="36302"/>
                      <a:pt x="33184" y="32738"/>
                    </a:cubicBezTo>
                    <a:cubicBezTo>
                      <a:pt x="36759" y="29173"/>
                      <a:pt x="38768" y="24338"/>
                      <a:pt x="38768" y="19298"/>
                    </a:cubicBezTo>
                    <a:cubicBezTo>
                      <a:pt x="38768" y="14257"/>
                      <a:pt x="36759" y="9422"/>
                      <a:pt x="33184" y="5857"/>
                    </a:cubicBezTo>
                    <a:cubicBezTo>
                      <a:pt x="29610" y="2293"/>
                      <a:pt x="24760" y="290"/>
                      <a:pt x="19705" y="290"/>
                    </a:cubicBezTo>
                    <a:cubicBezTo>
                      <a:pt x="14649" y="290"/>
                      <a:pt x="9800" y="2293"/>
                      <a:pt x="6226" y="5857"/>
                    </a:cubicBezTo>
                    <a:cubicBezTo>
                      <a:pt x="2651" y="9422"/>
                      <a:pt x="642" y="14257"/>
                      <a:pt x="642" y="19298"/>
                    </a:cubicBezTo>
                    <a:cubicBezTo>
                      <a:pt x="642" y="24338"/>
                      <a:pt x="2651" y="29173"/>
                      <a:pt x="6226" y="32738"/>
                    </a:cubicBezTo>
                    <a:cubicBezTo>
                      <a:pt x="9800" y="36302"/>
                      <a:pt x="14649" y="38305"/>
                      <a:pt x="19705" y="38305"/>
                    </a:cubicBezTo>
                    <a:close/>
                  </a:path>
                </a:pathLst>
              </a:custGeom>
              <a:solidFill>
                <a:srgbClr val="DC143C"/>
              </a:solidFill>
              <a:ln w="12709" cap="flat">
                <a:solidFill>
                  <a:srgbClr val="DC143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46" name="Freeform: Shape 645">
                <a:extLst>
                  <a:ext uri="{FF2B5EF4-FFF2-40B4-BE49-F238E27FC236}">
                    <a16:creationId xmlns:a16="http://schemas.microsoft.com/office/drawing/2014/main" id="{3BED69EF-E6B8-8F9A-5331-CAD2379E3C6F}"/>
                  </a:ext>
                </a:extLst>
              </p:cNvPr>
              <p:cNvSpPr/>
              <p:nvPr/>
            </p:nvSpPr>
            <p:spPr>
              <a:xfrm>
                <a:off x="9476657" y="5046235"/>
                <a:ext cx="38125" cy="38014"/>
              </a:xfrm>
              <a:custGeom>
                <a:avLst/>
                <a:gdLst>
                  <a:gd name="connsiteX0" fmla="*/ 19703 w 38125"/>
                  <a:gd name="connsiteY0" fmla="*/ 38267 h 38014"/>
                  <a:gd name="connsiteX1" fmla="*/ 33182 w 38125"/>
                  <a:gd name="connsiteY1" fmla="*/ 32700 h 38014"/>
                  <a:gd name="connsiteX2" fmla="*/ 38766 w 38125"/>
                  <a:gd name="connsiteY2" fmla="*/ 19259 h 38014"/>
                  <a:gd name="connsiteX3" fmla="*/ 33182 w 38125"/>
                  <a:gd name="connsiteY3" fmla="*/ 5819 h 38014"/>
                  <a:gd name="connsiteX4" fmla="*/ 19703 w 38125"/>
                  <a:gd name="connsiteY4" fmla="*/ 252 h 38014"/>
                  <a:gd name="connsiteX5" fmla="*/ 6223 w 38125"/>
                  <a:gd name="connsiteY5" fmla="*/ 5819 h 38014"/>
                  <a:gd name="connsiteX6" fmla="*/ 640 w 38125"/>
                  <a:gd name="connsiteY6" fmla="*/ 19259 h 38014"/>
                  <a:gd name="connsiteX7" fmla="*/ 6223 w 38125"/>
                  <a:gd name="connsiteY7" fmla="*/ 32700 h 38014"/>
                  <a:gd name="connsiteX8" fmla="*/ 19703 w 38125"/>
                  <a:gd name="connsiteY8" fmla="*/ 3826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703" y="38267"/>
                    </a:moveTo>
                    <a:cubicBezTo>
                      <a:pt x="24758" y="38267"/>
                      <a:pt x="29607" y="36264"/>
                      <a:pt x="33182" y="32700"/>
                    </a:cubicBezTo>
                    <a:cubicBezTo>
                      <a:pt x="36757" y="29135"/>
                      <a:pt x="38766" y="24300"/>
                      <a:pt x="38766" y="19259"/>
                    </a:cubicBezTo>
                    <a:cubicBezTo>
                      <a:pt x="38766" y="14219"/>
                      <a:pt x="36757" y="9384"/>
                      <a:pt x="33182" y="5819"/>
                    </a:cubicBezTo>
                    <a:cubicBezTo>
                      <a:pt x="29607" y="2255"/>
                      <a:pt x="24758" y="252"/>
                      <a:pt x="19703" y="252"/>
                    </a:cubicBezTo>
                    <a:cubicBezTo>
                      <a:pt x="14647" y="252"/>
                      <a:pt x="9798" y="2255"/>
                      <a:pt x="6223" y="5819"/>
                    </a:cubicBezTo>
                    <a:cubicBezTo>
                      <a:pt x="2649" y="9384"/>
                      <a:pt x="640" y="14219"/>
                      <a:pt x="640" y="19259"/>
                    </a:cubicBezTo>
                    <a:cubicBezTo>
                      <a:pt x="640" y="24300"/>
                      <a:pt x="2649" y="29135"/>
                      <a:pt x="6223" y="32700"/>
                    </a:cubicBezTo>
                    <a:cubicBezTo>
                      <a:pt x="9798" y="36264"/>
                      <a:pt x="14647" y="38267"/>
                      <a:pt x="19703" y="38267"/>
                    </a:cubicBezTo>
                    <a:close/>
                  </a:path>
                </a:pathLst>
              </a:custGeom>
              <a:solidFill>
                <a:srgbClr val="DC143C"/>
              </a:solidFill>
              <a:ln w="12709" cap="flat">
                <a:solidFill>
                  <a:srgbClr val="DC143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47" name="Freeform: Shape 646">
                <a:extLst>
                  <a:ext uri="{FF2B5EF4-FFF2-40B4-BE49-F238E27FC236}">
                    <a16:creationId xmlns:a16="http://schemas.microsoft.com/office/drawing/2014/main" id="{6934D85A-1095-B2F5-29CD-B041AC938362}"/>
                  </a:ext>
                </a:extLst>
              </p:cNvPr>
              <p:cNvSpPr/>
              <p:nvPr/>
            </p:nvSpPr>
            <p:spPr>
              <a:xfrm>
                <a:off x="9548753" y="5492341"/>
                <a:ext cx="38125" cy="38014"/>
              </a:xfrm>
              <a:custGeom>
                <a:avLst/>
                <a:gdLst>
                  <a:gd name="connsiteX0" fmla="*/ 19708 w 38125"/>
                  <a:gd name="connsiteY0" fmla="*/ 38302 h 38014"/>
                  <a:gd name="connsiteX1" fmla="*/ 33188 w 38125"/>
                  <a:gd name="connsiteY1" fmla="*/ 32735 h 38014"/>
                  <a:gd name="connsiteX2" fmla="*/ 38771 w 38125"/>
                  <a:gd name="connsiteY2" fmla="*/ 19295 h 38014"/>
                  <a:gd name="connsiteX3" fmla="*/ 33188 w 38125"/>
                  <a:gd name="connsiteY3" fmla="*/ 5854 h 38014"/>
                  <a:gd name="connsiteX4" fmla="*/ 19708 w 38125"/>
                  <a:gd name="connsiteY4" fmla="*/ 287 h 38014"/>
                  <a:gd name="connsiteX5" fmla="*/ 6229 w 38125"/>
                  <a:gd name="connsiteY5" fmla="*/ 5854 h 38014"/>
                  <a:gd name="connsiteX6" fmla="*/ 646 w 38125"/>
                  <a:gd name="connsiteY6" fmla="*/ 19295 h 38014"/>
                  <a:gd name="connsiteX7" fmla="*/ 6229 w 38125"/>
                  <a:gd name="connsiteY7" fmla="*/ 32735 h 38014"/>
                  <a:gd name="connsiteX8" fmla="*/ 19708 w 38125"/>
                  <a:gd name="connsiteY8" fmla="*/ 3830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708" y="38302"/>
                    </a:moveTo>
                    <a:cubicBezTo>
                      <a:pt x="24764" y="38302"/>
                      <a:pt x="29613" y="36299"/>
                      <a:pt x="33188" y="32735"/>
                    </a:cubicBezTo>
                    <a:cubicBezTo>
                      <a:pt x="36763" y="29171"/>
                      <a:pt x="38771" y="24335"/>
                      <a:pt x="38771" y="19295"/>
                    </a:cubicBezTo>
                    <a:cubicBezTo>
                      <a:pt x="38771" y="14254"/>
                      <a:pt x="36763" y="9419"/>
                      <a:pt x="33188" y="5854"/>
                    </a:cubicBezTo>
                    <a:cubicBezTo>
                      <a:pt x="29613" y="2290"/>
                      <a:pt x="24764" y="287"/>
                      <a:pt x="19708" y="287"/>
                    </a:cubicBezTo>
                    <a:cubicBezTo>
                      <a:pt x="14653" y="287"/>
                      <a:pt x="9804" y="2290"/>
                      <a:pt x="6229" y="5854"/>
                    </a:cubicBezTo>
                    <a:cubicBezTo>
                      <a:pt x="2654" y="9419"/>
                      <a:pt x="646" y="14254"/>
                      <a:pt x="646" y="19295"/>
                    </a:cubicBezTo>
                    <a:cubicBezTo>
                      <a:pt x="646" y="24335"/>
                      <a:pt x="2654" y="29171"/>
                      <a:pt x="6229" y="32735"/>
                    </a:cubicBezTo>
                    <a:cubicBezTo>
                      <a:pt x="9804" y="36299"/>
                      <a:pt x="14653" y="38302"/>
                      <a:pt x="19708" y="38302"/>
                    </a:cubicBezTo>
                    <a:close/>
                  </a:path>
                </a:pathLst>
              </a:custGeom>
              <a:solidFill>
                <a:srgbClr val="DC143C"/>
              </a:solidFill>
              <a:ln w="12709" cap="flat">
                <a:solidFill>
                  <a:srgbClr val="DC143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48" name="Freeform: Shape 647">
                <a:extLst>
                  <a:ext uri="{FF2B5EF4-FFF2-40B4-BE49-F238E27FC236}">
                    <a16:creationId xmlns:a16="http://schemas.microsoft.com/office/drawing/2014/main" id="{40F08CBD-A630-E28A-D2D9-604CFCD97599}"/>
                  </a:ext>
                </a:extLst>
              </p:cNvPr>
              <p:cNvSpPr/>
              <p:nvPr/>
            </p:nvSpPr>
            <p:spPr>
              <a:xfrm>
                <a:off x="9543911" y="5386330"/>
                <a:ext cx="38125" cy="38014"/>
              </a:xfrm>
              <a:custGeom>
                <a:avLst/>
                <a:gdLst>
                  <a:gd name="connsiteX0" fmla="*/ 19708 w 38125"/>
                  <a:gd name="connsiteY0" fmla="*/ 38294 h 38014"/>
                  <a:gd name="connsiteX1" fmla="*/ 33188 w 38125"/>
                  <a:gd name="connsiteY1" fmla="*/ 32727 h 38014"/>
                  <a:gd name="connsiteX2" fmla="*/ 38771 w 38125"/>
                  <a:gd name="connsiteY2" fmla="*/ 19286 h 38014"/>
                  <a:gd name="connsiteX3" fmla="*/ 33188 w 38125"/>
                  <a:gd name="connsiteY3" fmla="*/ 5846 h 38014"/>
                  <a:gd name="connsiteX4" fmla="*/ 19708 w 38125"/>
                  <a:gd name="connsiteY4" fmla="*/ 279 h 38014"/>
                  <a:gd name="connsiteX5" fmla="*/ 6229 w 38125"/>
                  <a:gd name="connsiteY5" fmla="*/ 5846 h 38014"/>
                  <a:gd name="connsiteX6" fmla="*/ 645 w 38125"/>
                  <a:gd name="connsiteY6" fmla="*/ 19286 h 38014"/>
                  <a:gd name="connsiteX7" fmla="*/ 6229 w 38125"/>
                  <a:gd name="connsiteY7" fmla="*/ 32727 h 38014"/>
                  <a:gd name="connsiteX8" fmla="*/ 19708 w 38125"/>
                  <a:gd name="connsiteY8" fmla="*/ 3829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708" y="38294"/>
                    </a:moveTo>
                    <a:cubicBezTo>
                      <a:pt x="24764" y="38294"/>
                      <a:pt x="29613" y="36291"/>
                      <a:pt x="33188" y="32727"/>
                    </a:cubicBezTo>
                    <a:cubicBezTo>
                      <a:pt x="36762" y="29162"/>
                      <a:pt x="38771" y="24327"/>
                      <a:pt x="38771" y="19286"/>
                    </a:cubicBezTo>
                    <a:cubicBezTo>
                      <a:pt x="38771" y="14245"/>
                      <a:pt x="36762" y="9410"/>
                      <a:pt x="33188" y="5846"/>
                    </a:cubicBezTo>
                    <a:cubicBezTo>
                      <a:pt x="29613" y="2282"/>
                      <a:pt x="24764" y="279"/>
                      <a:pt x="19708" y="279"/>
                    </a:cubicBezTo>
                    <a:cubicBezTo>
                      <a:pt x="14653" y="279"/>
                      <a:pt x="9803" y="2282"/>
                      <a:pt x="6229" y="5846"/>
                    </a:cubicBezTo>
                    <a:cubicBezTo>
                      <a:pt x="2654" y="9410"/>
                      <a:pt x="645" y="14245"/>
                      <a:pt x="645" y="19286"/>
                    </a:cubicBezTo>
                    <a:cubicBezTo>
                      <a:pt x="645" y="24327"/>
                      <a:pt x="2654" y="29162"/>
                      <a:pt x="6229" y="32727"/>
                    </a:cubicBezTo>
                    <a:cubicBezTo>
                      <a:pt x="9803" y="36291"/>
                      <a:pt x="14653" y="38294"/>
                      <a:pt x="19708" y="38294"/>
                    </a:cubicBezTo>
                    <a:close/>
                  </a:path>
                </a:pathLst>
              </a:custGeom>
              <a:solidFill>
                <a:srgbClr val="DC143C"/>
              </a:solidFill>
              <a:ln w="12709" cap="flat">
                <a:solidFill>
                  <a:srgbClr val="DC143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49" name="Freeform: Shape 648">
                <a:extLst>
                  <a:ext uri="{FF2B5EF4-FFF2-40B4-BE49-F238E27FC236}">
                    <a16:creationId xmlns:a16="http://schemas.microsoft.com/office/drawing/2014/main" id="{CB9959B1-8F28-ADFD-2B9C-6F33356FAE43}"/>
                  </a:ext>
                </a:extLst>
              </p:cNvPr>
              <p:cNvSpPr/>
              <p:nvPr/>
            </p:nvSpPr>
            <p:spPr>
              <a:xfrm>
                <a:off x="9172123" y="5172977"/>
                <a:ext cx="38125" cy="38014"/>
              </a:xfrm>
              <a:custGeom>
                <a:avLst/>
                <a:gdLst>
                  <a:gd name="connsiteX0" fmla="*/ 19679 w 38125"/>
                  <a:gd name="connsiteY0" fmla="*/ 38277 h 38014"/>
                  <a:gd name="connsiteX1" fmla="*/ 33158 w 38125"/>
                  <a:gd name="connsiteY1" fmla="*/ 32710 h 38014"/>
                  <a:gd name="connsiteX2" fmla="*/ 38742 w 38125"/>
                  <a:gd name="connsiteY2" fmla="*/ 19269 h 38014"/>
                  <a:gd name="connsiteX3" fmla="*/ 33158 w 38125"/>
                  <a:gd name="connsiteY3" fmla="*/ 5829 h 38014"/>
                  <a:gd name="connsiteX4" fmla="*/ 19679 w 38125"/>
                  <a:gd name="connsiteY4" fmla="*/ 262 h 38014"/>
                  <a:gd name="connsiteX5" fmla="*/ 6199 w 38125"/>
                  <a:gd name="connsiteY5" fmla="*/ 5829 h 38014"/>
                  <a:gd name="connsiteX6" fmla="*/ 616 w 38125"/>
                  <a:gd name="connsiteY6" fmla="*/ 19269 h 38014"/>
                  <a:gd name="connsiteX7" fmla="*/ 6199 w 38125"/>
                  <a:gd name="connsiteY7" fmla="*/ 32710 h 38014"/>
                  <a:gd name="connsiteX8" fmla="*/ 19679 w 38125"/>
                  <a:gd name="connsiteY8" fmla="*/ 3827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79" y="38277"/>
                    </a:moveTo>
                    <a:cubicBezTo>
                      <a:pt x="24734" y="38277"/>
                      <a:pt x="29583" y="36274"/>
                      <a:pt x="33158" y="32710"/>
                    </a:cubicBezTo>
                    <a:cubicBezTo>
                      <a:pt x="36733" y="29145"/>
                      <a:pt x="38742" y="24310"/>
                      <a:pt x="38742" y="19269"/>
                    </a:cubicBezTo>
                    <a:cubicBezTo>
                      <a:pt x="38742" y="14229"/>
                      <a:pt x="36733" y="9394"/>
                      <a:pt x="33158" y="5829"/>
                    </a:cubicBezTo>
                    <a:cubicBezTo>
                      <a:pt x="29583" y="2265"/>
                      <a:pt x="24734" y="262"/>
                      <a:pt x="19679" y="262"/>
                    </a:cubicBezTo>
                    <a:cubicBezTo>
                      <a:pt x="14623" y="262"/>
                      <a:pt x="9774" y="2265"/>
                      <a:pt x="6199" y="5829"/>
                    </a:cubicBezTo>
                    <a:cubicBezTo>
                      <a:pt x="2625" y="9394"/>
                      <a:pt x="616" y="14229"/>
                      <a:pt x="616" y="19269"/>
                    </a:cubicBezTo>
                    <a:cubicBezTo>
                      <a:pt x="616" y="24310"/>
                      <a:pt x="2625" y="29145"/>
                      <a:pt x="6199" y="32710"/>
                    </a:cubicBezTo>
                    <a:cubicBezTo>
                      <a:pt x="9774" y="36274"/>
                      <a:pt x="14623" y="38277"/>
                      <a:pt x="19679" y="38277"/>
                    </a:cubicBezTo>
                    <a:close/>
                  </a:path>
                </a:pathLst>
              </a:custGeom>
              <a:solidFill>
                <a:srgbClr val="DC143C"/>
              </a:solidFill>
              <a:ln w="12709" cap="flat">
                <a:solidFill>
                  <a:srgbClr val="DC143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50" name="Freeform: Shape 649">
                <a:extLst>
                  <a:ext uri="{FF2B5EF4-FFF2-40B4-BE49-F238E27FC236}">
                    <a16:creationId xmlns:a16="http://schemas.microsoft.com/office/drawing/2014/main" id="{BD96C80C-1952-C868-FF95-222EF9E70493}"/>
                  </a:ext>
                </a:extLst>
              </p:cNvPr>
              <p:cNvSpPr/>
              <p:nvPr/>
            </p:nvSpPr>
            <p:spPr>
              <a:xfrm>
                <a:off x="8887376" y="4924436"/>
                <a:ext cx="38125" cy="38014"/>
              </a:xfrm>
              <a:custGeom>
                <a:avLst/>
                <a:gdLst>
                  <a:gd name="connsiteX0" fmla="*/ 19656 w 38125"/>
                  <a:gd name="connsiteY0" fmla="*/ 38257 h 38014"/>
                  <a:gd name="connsiteX1" fmla="*/ 33136 w 38125"/>
                  <a:gd name="connsiteY1" fmla="*/ 32690 h 38014"/>
                  <a:gd name="connsiteX2" fmla="*/ 38719 w 38125"/>
                  <a:gd name="connsiteY2" fmla="*/ 19250 h 38014"/>
                  <a:gd name="connsiteX3" fmla="*/ 33136 w 38125"/>
                  <a:gd name="connsiteY3" fmla="*/ 5810 h 38014"/>
                  <a:gd name="connsiteX4" fmla="*/ 19656 w 38125"/>
                  <a:gd name="connsiteY4" fmla="*/ 242 h 38014"/>
                  <a:gd name="connsiteX5" fmla="*/ 6177 w 38125"/>
                  <a:gd name="connsiteY5" fmla="*/ 5810 h 38014"/>
                  <a:gd name="connsiteX6" fmla="*/ 594 w 38125"/>
                  <a:gd name="connsiteY6" fmla="*/ 19250 h 38014"/>
                  <a:gd name="connsiteX7" fmla="*/ 6177 w 38125"/>
                  <a:gd name="connsiteY7" fmla="*/ 32690 h 38014"/>
                  <a:gd name="connsiteX8" fmla="*/ 19656 w 38125"/>
                  <a:gd name="connsiteY8" fmla="*/ 3825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56" y="38257"/>
                    </a:moveTo>
                    <a:cubicBezTo>
                      <a:pt x="24712" y="38257"/>
                      <a:pt x="29561" y="36255"/>
                      <a:pt x="33136" y="32690"/>
                    </a:cubicBezTo>
                    <a:cubicBezTo>
                      <a:pt x="36711" y="29126"/>
                      <a:pt x="38719" y="24291"/>
                      <a:pt x="38719" y="19250"/>
                    </a:cubicBezTo>
                    <a:cubicBezTo>
                      <a:pt x="38719" y="14209"/>
                      <a:pt x="36711" y="9374"/>
                      <a:pt x="33136" y="5810"/>
                    </a:cubicBezTo>
                    <a:cubicBezTo>
                      <a:pt x="29561" y="2245"/>
                      <a:pt x="24712" y="242"/>
                      <a:pt x="19656" y="242"/>
                    </a:cubicBezTo>
                    <a:cubicBezTo>
                      <a:pt x="14601" y="242"/>
                      <a:pt x="9752" y="2245"/>
                      <a:pt x="6177" y="5810"/>
                    </a:cubicBezTo>
                    <a:cubicBezTo>
                      <a:pt x="2602" y="9374"/>
                      <a:pt x="594" y="14209"/>
                      <a:pt x="594" y="19250"/>
                    </a:cubicBezTo>
                    <a:cubicBezTo>
                      <a:pt x="594" y="24291"/>
                      <a:pt x="2602" y="29126"/>
                      <a:pt x="6177" y="32690"/>
                    </a:cubicBezTo>
                    <a:cubicBezTo>
                      <a:pt x="9752" y="36255"/>
                      <a:pt x="14601" y="38257"/>
                      <a:pt x="19656" y="38257"/>
                    </a:cubicBezTo>
                    <a:close/>
                  </a:path>
                </a:pathLst>
              </a:custGeom>
              <a:solidFill>
                <a:srgbClr val="DC143C"/>
              </a:solidFill>
              <a:ln w="12709" cap="flat">
                <a:solidFill>
                  <a:srgbClr val="DC143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51" name="Freeform: Shape 650">
                <a:extLst>
                  <a:ext uri="{FF2B5EF4-FFF2-40B4-BE49-F238E27FC236}">
                    <a16:creationId xmlns:a16="http://schemas.microsoft.com/office/drawing/2014/main" id="{3622541A-D06B-7D88-3E53-11082D28CD52}"/>
                  </a:ext>
                </a:extLst>
              </p:cNvPr>
              <p:cNvSpPr/>
              <p:nvPr/>
            </p:nvSpPr>
            <p:spPr>
              <a:xfrm>
                <a:off x="8588954" y="4587712"/>
                <a:ext cx="38125" cy="38014"/>
              </a:xfrm>
              <a:custGeom>
                <a:avLst/>
                <a:gdLst>
                  <a:gd name="connsiteX0" fmla="*/ 19633 w 38125"/>
                  <a:gd name="connsiteY0" fmla="*/ 38231 h 38014"/>
                  <a:gd name="connsiteX1" fmla="*/ 33112 w 38125"/>
                  <a:gd name="connsiteY1" fmla="*/ 32664 h 38014"/>
                  <a:gd name="connsiteX2" fmla="*/ 38696 w 38125"/>
                  <a:gd name="connsiteY2" fmla="*/ 19223 h 38014"/>
                  <a:gd name="connsiteX3" fmla="*/ 33112 w 38125"/>
                  <a:gd name="connsiteY3" fmla="*/ 5783 h 38014"/>
                  <a:gd name="connsiteX4" fmla="*/ 19633 w 38125"/>
                  <a:gd name="connsiteY4" fmla="*/ 216 h 38014"/>
                  <a:gd name="connsiteX5" fmla="*/ 6154 w 38125"/>
                  <a:gd name="connsiteY5" fmla="*/ 5783 h 38014"/>
                  <a:gd name="connsiteX6" fmla="*/ 570 w 38125"/>
                  <a:gd name="connsiteY6" fmla="*/ 19223 h 38014"/>
                  <a:gd name="connsiteX7" fmla="*/ 6154 w 38125"/>
                  <a:gd name="connsiteY7" fmla="*/ 32664 h 38014"/>
                  <a:gd name="connsiteX8" fmla="*/ 19633 w 38125"/>
                  <a:gd name="connsiteY8" fmla="*/ 3823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33" y="38231"/>
                    </a:moveTo>
                    <a:cubicBezTo>
                      <a:pt x="24688" y="38231"/>
                      <a:pt x="29538" y="36228"/>
                      <a:pt x="33112" y="32664"/>
                    </a:cubicBezTo>
                    <a:cubicBezTo>
                      <a:pt x="36687" y="29099"/>
                      <a:pt x="38696" y="24264"/>
                      <a:pt x="38696" y="19223"/>
                    </a:cubicBezTo>
                    <a:cubicBezTo>
                      <a:pt x="38696" y="14182"/>
                      <a:pt x="36687" y="9347"/>
                      <a:pt x="33112" y="5783"/>
                    </a:cubicBezTo>
                    <a:cubicBezTo>
                      <a:pt x="29538" y="2219"/>
                      <a:pt x="24688" y="216"/>
                      <a:pt x="19633" y="216"/>
                    </a:cubicBezTo>
                    <a:cubicBezTo>
                      <a:pt x="14577" y="216"/>
                      <a:pt x="9728" y="2219"/>
                      <a:pt x="6154" y="5783"/>
                    </a:cubicBezTo>
                    <a:cubicBezTo>
                      <a:pt x="2579" y="9347"/>
                      <a:pt x="570" y="14182"/>
                      <a:pt x="570" y="19223"/>
                    </a:cubicBezTo>
                    <a:cubicBezTo>
                      <a:pt x="570" y="24264"/>
                      <a:pt x="2579" y="29099"/>
                      <a:pt x="6154" y="32664"/>
                    </a:cubicBezTo>
                    <a:cubicBezTo>
                      <a:pt x="9728" y="36228"/>
                      <a:pt x="14577" y="38231"/>
                      <a:pt x="19633" y="38231"/>
                    </a:cubicBezTo>
                    <a:close/>
                  </a:path>
                </a:pathLst>
              </a:custGeom>
              <a:solidFill>
                <a:srgbClr val="DC143C"/>
              </a:solidFill>
              <a:ln w="12709" cap="flat">
                <a:solidFill>
                  <a:srgbClr val="DC143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52" name="Freeform: Shape 651">
                <a:extLst>
                  <a:ext uri="{FF2B5EF4-FFF2-40B4-BE49-F238E27FC236}">
                    <a16:creationId xmlns:a16="http://schemas.microsoft.com/office/drawing/2014/main" id="{0A0A45F3-5DE1-D7A2-DD6F-E3BDC74F8FE2}"/>
                  </a:ext>
                </a:extLst>
              </p:cNvPr>
              <p:cNvSpPr/>
              <p:nvPr/>
            </p:nvSpPr>
            <p:spPr>
              <a:xfrm>
                <a:off x="9538459" y="4373396"/>
                <a:ext cx="38125" cy="38014"/>
              </a:xfrm>
              <a:custGeom>
                <a:avLst/>
                <a:gdLst>
                  <a:gd name="connsiteX0" fmla="*/ 19708 w 38125"/>
                  <a:gd name="connsiteY0" fmla="*/ 38214 h 38014"/>
                  <a:gd name="connsiteX1" fmla="*/ 33187 w 38125"/>
                  <a:gd name="connsiteY1" fmla="*/ 32647 h 38014"/>
                  <a:gd name="connsiteX2" fmla="*/ 38770 w 38125"/>
                  <a:gd name="connsiteY2" fmla="*/ 19206 h 38014"/>
                  <a:gd name="connsiteX3" fmla="*/ 33187 w 38125"/>
                  <a:gd name="connsiteY3" fmla="*/ 5766 h 38014"/>
                  <a:gd name="connsiteX4" fmla="*/ 19708 w 38125"/>
                  <a:gd name="connsiteY4" fmla="*/ 199 h 38014"/>
                  <a:gd name="connsiteX5" fmla="*/ 6228 w 38125"/>
                  <a:gd name="connsiteY5" fmla="*/ 5766 h 38014"/>
                  <a:gd name="connsiteX6" fmla="*/ 645 w 38125"/>
                  <a:gd name="connsiteY6" fmla="*/ 19206 h 38014"/>
                  <a:gd name="connsiteX7" fmla="*/ 6228 w 38125"/>
                  <a:gd name="connsiteY7" fmla="*/ 32647 h 38014"/>
                  <a:gd name="connsiteX8" fmla="*/ 19708 w 38125"/>
                  <a:gd name="connsiteY8" fmla="*/ 3821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708" y="38214"/>
                    </a:moveTo>
                    <a:cubicBezTo>
                      <a:pt x="24763" y="38214"/>
                      <a:pt x="29612" y="36211"/>
                      <a:pt x="33187" y="32647"/>
                    </a:cubicBezTo>
                    <a:cubicBezTo>
                      <a:pt x="36762" y="29082"/>
                      <a:pt x="38770" y="24247"/>
                      <a:pt x="38770" y="19206"/>
                    </a:cubicBezTo>
                    <a:cubicBezTo>
                      <a:pt x="38770" y="14165"/>
                      <a:pt x="36762" y="9330"/>
                      <a:pt x="33187" y="5766"/>
                    </a:cubicBezTo>
                    <a:cubicBezTo>
                      <a:pt x="29612" y="2202"/>
                      <a:pt x="24763" y="199"/>
                      <a:pt x="19708" y="199"/>
                    </a:cubicBezTo>
                    <a:cubicBezTo>
                      <a:pt x="14652" y="199"/>
                      <a:pt x="9803" y="2202"/>
                      <a:pt x="6228" y="5766"/>
                    </a:cubicBezTo>
                    <a:cubicBezTo>
                      <a:pt x="2653" y="9330"/>
                      <a:pt x="645" y="14165"/>
                      <a:pt x="645" y="19206"/>
                    </a:cubicBezTo>
                    <a:cubicBezTo>
                      <a:pt x="645" y="24247"/>
                      <a:pt x="2653" y="29082"/>
                      <a:pt x="6228" y="32647"/>
                    </a:cubicBezTo>
                    <a:cubicBezTo>
                      <a:pt x="9803" y="36211"/>
                      <a:pt x="14652" y="38214"/>
                      <a:pt x="19708" y="38214"/>
                    </a:cubicBezTo>
                    <a:close/>
                  </a:path>
                </a:pathLst>
              </a:custGeom>
              <a:solidFill>
                <a:srgbClr val="DC143C"/>
              </a:solidFill>
              <a:ln w="12709" cap="flat">
                <a:solidFill>
                  <a:srgbClr val="DC143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53" name="Freeform: Shape 652">
                <a:extLst>
                  <a:ext uri="{FF2B5EF4-FFF2-40B4-BE49-F238E27FC236}">
                    <a16:creationId xmlns:a16="http://schemas.microsoft.com/office/drawing/2014/main" id="{D349E7E9-D8AC-B8C5-4462-117E770E5F38}"/>
                  </a:ext>
                </a:extLst>
              </p:cNvPr>
              <p:cNvSpPr/>
              <p:nvPr/>
            </p:nvSpPr>
            <p:spPr>
              <a:xfrm>
                <a:off x="9701014" y="4439922"/>
                <a:ext cx="38125" cy="38014"/>
              </a:xfrm>
              <a:custGeom>
                <a:avLst/>
                <a:gdLst>
                  <a:gd name="connsiteX0" fmla="*/ 19720 w 38125"/>
                  <a:gd name="connsiteY0" fmla="*/ 38219 h 38014"/>
                  <a:gd name="connsiteX1" fmla="*/ 33200 w 38125"/>
                  <a:gd name="connsiteY1" fmla="*/ 32652 h 38014"/>
                  <a:gd name="connsiteX2" fmla="*/ 38783 w 38125"/>
                  <a:gd name="connsiteY2" fmla="*/ 19212 h 38014"/>
                  <a:gd name="connsiteX3" fmla="*/ 33200 w 38125"/>
                  <a:gd name="connsiteY3" fmla="*/ 5771 h 38014"/>
                  <a:gd name="connsiteX4" fmla="*/ 19720 w 38125"/>
                  <a:gd name="connsiteY4" fmla="*/ 204 h 38014"/>
                  <a:gd name="connsiteX5" fmla="*/ 6241 w 38125"/>
                  <a:gd name="connsiteY5" fmla="*/ 5771 h 38014"/>
                  <a:gd name="connsiteX6" fmla="*/ 658 w 38125"/>
                  <a:gd name="connsiteY6" fmla="*/ 19212 h 38014"/>
                  <a:gd name="connsiteX7" fmla="*/ 6241 w 38125"/>
                  <a:gd name="connsiteY7" fmla="*/ 32652 h 38014"/>
                  <a:gd name="connsiteX8" fmla="*/ 19720 w 38125"/>
                  <a:gd name="connsiteY8" fmla="*/ 3821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720" y="38219"/>
                    </a:moveTo>
                    <a:cubicBezTo>
                      <a:pt x="24776" y="38219"/>
                      <a:pt x="29625" y="36216"/>
                      <a:pt x="33200" y="32652"/>
                    </a:cubicBezTo>
                    <a:cubicBezTo>
                      <a:pt x="36775" y="29087"/>
                      <a:pt x="38783" y="24252"/>
                      <a:pt x="38783" y="19212"/>
                    </a:cubicBezTo>
                    <a:cubicBezTo>
                      <a:pt x="38783" y="14171"/>
                      <a:pt x="36775" y="9336"/>
                      <a:pt x="33200" y="5771"/>
                    </a:cubicBezTo>
                    <a:cubicBezTo>
                      <a:pt x="29625" y="2207"/>
                      <a:pt x="24776" y="204"/>
                      <a:pt x="19720" y="204"/>
                    </a:cubicBezTo>
                    <a:cubicBezTo>
                      <a:pt x="14665" y="204"/>
                      <a:pt x="9816" y="2207"/>
                      <a:pt x="6241" y="5771"/>
                    </a:cubicBezTo>
                    <a:cubicBezTo>
                      <a:pt x="2666" y="9336"/>
                      <a:pt x="658" y="14171"/>
                      <a:pt x="658" y="19212"/>
                    </a:cubicBezTo>
                    <a:cubicBezTo>
                      <a:pt x="658" y="24252"/>
                      <a:pt x="2666" y="29087"/>
                      <a:pt x="6241" y="32652"/>
                    </a:cubicBezTo>
                    <a:cubicBezTo>
                      <a:pt x="9816" y="36216"/>
                      <a:pt x="14665" y="38219"/>
                      <a:pt x="19720" y="38219"/>
                    </a:cubicBezTo>
                    <a:close/>
                  </a:path>
                </a:pathLst>
              </a:custGeom>
              <a:solidFill>
                <a:srgbClr val="DC143C"/>
              </a:solidFill>
              <a:ln w="12709" cap="flat">
                <a:solidFill>
                  <a:srgbClr val="DC143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54" name="Freeform: Shape 653">
                <a:extLst>
                  <a:ext uri="{FF2B5EF4-FFF2-40B4-BE49-F238E27FC236}">
                    <a16:creationId xmlns:a16="http://schemas.microsoft.com/office/drawing/2014/main" id="{A31D7250-1D03-612E-E6C8-6682F23C02BF}"/>
                  </a:ext>
                </a:extLst>
              </p:cNvPr>
              <p:cNvSpPr/>
              <p:nvPr/>
            </p:nvSpPr>
            <p:spPr>
              <a:xfrm>
                <a:off x="9738987" y="4345670"/>
                <a:ext cx="38125" cy="38014"/>
              </a:xfrm>
              <a:custGeom>
                <a:avLst/>
                <a:gdLst>
                  <a:gd name="connsiteX0" fmla="*/ 19723 w 38125"/>
                  <a:gd name="connsiteY0" fmla="*/ 38212 h 38014"/>
                  <a:gd name="connsiteX1" fmla="*/ 33203 w 38125"/>
                  <a:gd name="connsiteY1" fmla="*/ 32644 h 38014"/>
                  <a:gd name="connsiteX2" fmla="*/ 38786 w 38125"/>
                  <a:gd name="connsiteY2" fmla="*/ 19204 h 38014"/>
                  <a:gd name="connsiteX3" fmla="*/ 33203 w 38125"/>
                  <a:gd name="connsiteY3" fmla="*/ 5764 h 38014"/>
                  <a:gd name="connsiteX4" fmla="*/ 19723 w 38125"/>
                  <a:gd name="connsiteY4" fmla="*/ 197 h 38014"/>
                  <a:gd name="connsiteX5" fmla="*/ 6244 w 38125"/>
                  <a:gd name="connsiteY5" fmla="*/ 5764 h 38014"/>
                  <a:gd name="connsiteX6" fmla="*/ 661 w 38125"/>
                  <a:gd name="connsiteY6" fmla="*/ 19204 h 38014"/>
                  <a:gd name="connsiteX7" fmla="*/ 6244 w 38125"/>
                  <a:gd name="connsiteY7" fmla="*/ 32644 h 38014"/>
                  <a:gd name="connsiteX8" fmla="*/ 19723 w 38125"/>
                  <a:gd name="connsiteY8" fmla="*/ 3821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723" y="38212"/>
                    </a:moveTo>
                    <a:cubicBezTo>
                      <a:pt x="24779" y="38212"/>
                      <a:pt x="29628" y="36209"/>
                      <a:pt x="33203" y="32644"/>
                    </a:cubicBezTo>
                    <a:cubicBezTo>
                      <a:pt x="36778" y="29080"/>
                      <a:pt x="38786" y="24245"/>
                      <a:pt x="38786" y="19204"/>
                    </a:cubicBezTo>
                    <a:cubicBezTo>
                      <a:pt x="38786" y="14163"/>
                      <a:pt x="36778" y="9328"/>
                      <a:pt x="33203" y="5764"/>
                    </a:cubicBezTo>
                    <a:cubicBezTo>
                      <a:pt x="29628" y="2199"/>
                      <a:pt x="24779" y="197"/>
                      <a:pt x="19723" y="197"/>
                    </a:cubicBezTo>
                    <a:cubicBezTo>
                      <a:pt x="14668" y="197"/>
                      <a:pt x="9819" y="2199"/>
                      <a:pt x="6244" y="5764"/>
                    </a:cubicBezTo>
                    <a:cubicBezTo>
                      <a:pt x="2669" y="9328"/>
                      <a:pt x="661" y="14163"/>
                      <a:pt x="661" y="19204"/>
                    </a:cubicBezTo>
                    <a:cubicBezTo>
                      <a:pt x="661" y="24245"/>
                      <a:pt x="2669" y="29080"/>
                      <a:pt x="6244" y="32644"/>
                    </a:cubicBezTo>
                    <a:cubicBezTo>
                      <a:pt x="9819" y="36209"/>
                      <a:pt x="14668" y="38212"/>
                      <a:pt x="19723" y="38212"/>
                    </a:cubicBezTo>
                    <a:close/>
                  </a:path>
                </a:pathLst>
              </a:custGeom>
              <a:solidFill>
                <a:srgbClr val="DC143C"/>
              </a:solidFill>
              <a:ln w="12709" cap="flat">
                <a:solidFill>
                  <a:srgbClr val="DC143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55" name="Freeform: Shape 654">
                <a:extLst>
                  <a:ext uri="{FF2B5EF4-FFF2-40B4-BE49-F238E27FC236}">
                    <a16:creationId xmlns:a16="http://schemas.microsoft.com/office/drawing/2014/main" id="{0EE2DF52-F880-A5B7-0574-0ACB238B57A6}"/>
                  </a:ext>
                </a:extLst>
              </p:cNvPr>
              <p:cNvSpPr/>
              <p:nvPr/>
            </p:nvSpPr>
            <p:spPr>
              <a:xfrm>
                <a:off x="9740105" y="4307085"/>
                <a:ext cx="38125" cy="38014"/>
              </a:xfrm>
              <a:custGeom>
                <a:avLst/>
                <a:gdLst>
                  <a:gd name="connsiteX0" fmla="*/ 19724 w 38125"/>
                  <a:gd name="connsiteY0" fmla="*/ 38209 h 38014"/>
                  <a:gd name="connsiteX1" fmla="*/ 33203 w 38125"/>
                  <a:gd name="connsiteY1" fmla="*/ 32641 h 38014"/>
                  <a:gd name="connsiteX2" fmla="*/ 38786 w 38125"/>
                  <a:gd name="connsiteY2" fmla="*/ 19201 h 38014"/>
                  <a:gd name="connsiteX3" fmla="*/ 33203 w 38125"/>
                  <a:gd name="connsiteY3" fmla="*/ 5761 h 38014"/>
                  <a:gd name="connsiteX4" fmla="*/ 19724 w 38125"/>
                  <a:gd name="connsiteY4" fmla="*/ 194 h 38014"/>
                  <a:gd name="connsiteX5" fmla="*/ 6244 w 38125"/>
                  <a:gd name="connsiteY5" fmla="*/ 5761 h 38014"/>
                  <a:gd name="connsiteX6" fmla="*/ 661 w 38125"/>
                  <a:gd name="connsiteY6" fmla="*/ 19201 h 38014"/>
                  <a:gd name="connsiteX7" fmla="*/ 6244 w 38125"/>
                  <a:gd name="connsiteY7" fmla="*/ 32641 h 38014"/>
                  <a:gd name="connsiteX8" fmla="*/ 19724 w 38125"/>
                  <a:gd name="connsiteY8" fmla="*/ 3820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724" y="38209"/>
                    </a:moveTo>
                    <a:cubicBezTo>
                      <a:pt x="24779" y="38209"/>
                      <a:pt x="29628" y="36206"/>
                      <a:pt x="33203" y="32641"/>
                    </a:cubicBezTo>
                    <a:cubicBezTo>
                      <a:pt x="36778" y="29077"/>
                      <a:pt x="38786" y="24242"/>
                      <a:pt x="38786" y="19201"/>
                    </a:cubicBezTo>
                    <a:cubicBezTo>
                      <a:pt x="38786" y="14160"/>
                      <a:pt x="36778" y="9325"/>
                      <a:pt x="33203" y="5761"/>
                    </a:cubicBezTo>
                    <a:cubicBezTo>
                      <a:pt x="29628" y="2196"/>
                      <a:pt x="24779" y="194"/>
                      <a:pt x="19724" y="194"/>
                    </a:cubicBezTo>
                    <a:cubicBezTo>
                      <a:pt x="14668" y="194"/>
                      <a:pt x="9819" y="2196"/>
                      <a:pt x="6244" y="5761"/>
                    </a:cubicBezTo>
                    <a:cubicBezTo>
                      <a:pt x="2669" y="9325"/>
                      <a:pt x="661" y="14160"/>
                      <a:pt x="661" y="19201"/>
                    </a:cubicBezTo>
                    <a:cubicBezTo>
                      <a:pt x="661" y="24242"/>
                      <a:pt x="2669" y="29077"/>
                      <a:pt x="6244" y="32641"/>
                    </a:cubicBezTo>
                    <a:cubicBezTo>
                      <a:pt x="9819" y="36206"/>
                      <a:pt x="14668" y="38209"/>
                      <a:pt x="19724" y="38209"/>
                    </a:cubicBezTo>
                    <a:close/>
                  </a:path>
                </a:pathLst>
              </a:custGeom>
              <a:solidFill>
                <a:srgbClr val="DC143C"/>
              </a:solidFill>
              <a:ln w="12709" cap="flat">
                <a:solidFill>
                  <a:srgbClr val="DC143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56" name="Freeform: Shape 655">
                <a:extLst>
                  <a:ext uri="{FF2B5EF4-FFF2-40B4-BE49-F238E27FC236}">
                    <a16:creationId xmlns:a16="http://schemas.microsoft.com/office/drawing/2014/main" id="{B18AB0DA-CC2D-DE7E-E1D0-3F84A452876C}"/>
                  </a:ext>
                </a:extLst>
              </p:cNvPr>
              <p:cNvSpPr/>
              <p:nvPr/>
            </p:nvSpPr>
            <p:spPr>
              <a:xfrm>
                <a:off x="9712553" y="4196893"/>
                <a:ext cx="38125" cy="38014"/>
              </a:xfrm>
              <a:custGeom>
                <a:avLst/>
                <a:gdLst>
                  <a:gd name="connsiteX0" fmla="*/ 19721 w 38125"/>
                  <a:gd name="connsiteY0" fmla="*/ 38200 h 38014"/>
                  <a:gd name="connsiteX1" fmla="*/ 33201 w 38125"/>
                  <a:gd name="connsiteY1" fmla="*/ 32633 h 38014"/>
                  <a:gd name="connsiteX2" fmla="*/ 38784 w 38125"/>
                  <a:gd name="connsiteY2" fmla="*/ 19192 h 38014"/>
                  <a:gd name="connsiteX3" fmla="*/ 33201 w 38125"/>
                  <a:gd name="connsiteY3" fmla="*/ 5752 h 38014"/>
                  <a:gd name="connsiteX4" fmla="*/ 19721 w 38125"/>
                  <a:gd name="connsiteY4" fmla="*/ 185 h 38014"/>
                  <a:gd name="connsiteX5" fmla="*/ 6242 w 38125"/>
                  <a:gd name="connsiteY5" fmla="*/ 5752 h 38014"/>
                  <a:gd name="connsiteX6" fmla="*/ 659 w 38125"/>
                  <a:gd name="connsiteY6" fmla="*/ 19192 h 38014"/>
                  <a:gd name="connsiteX7" fmla="*/ 6242 w 38125"/>
                  <a:gd name="connsiteY7" fmla="*/ 32633 h 38014"/>
                  <a:gd name="connsiteX8" fmla="*/ 19721 w 38125"/>
                  <a:gd name="connsiteY8" fmla="*/ 3820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721" y="38200"/>
                    </a:moveTo>
                    <a:cubicBezTo>
                      <a:pt x="24777" y="38200"/>
                      <a:pt x="29626" y="36197"/>
                      <a:pt x="33201" y="32633"/>
                    </a:cubicBezTo>
                    <a:cubicBezTo>
                      <a:pt x="36776" y="29068"/>
                      <a:pt x="38784" y="24233"/>
                      <a:pt x="38784" y="19192"/>
                    </a:cubicBezTo>
                    <a:cubicBezTo>
                      <a:pt x="38784" y="14152"/>
                      <a:pt x="36776" y="9317"/>
                      <a:pt x="33201" y="5752"/>
                    </a:cubicBezTo>
                    <a:cubicBezTo>
                      <a:pt x="29626" y="2188"/>
                      <a:pt x="24777" y="185"/>
                      <a:pt x="19721" y="185"/>
                    </a:cubicBezTo>
                    <a:cubicBezTo>
                      <a:pt x="14666" y="185"/>
                      <a:pt x="9817" y="2188"/>
                      <a:pt x="6242" y="5752"/>
                    </a:cubicBezTo>
                    <a:cubicBezTo>
                      <a:pt x="2667" y="9317"/>
                      <a:pt x="659" y="14152"/>
                      <a:pt x="659" y="19192"/>
                    </a:cubicBezTo>
                    <a:cubicBezTo>
                      <a:pt x="659" y="24233"/>
                      <a:pt x="2667" y="29068"/>
                      <a:pt x="6242" y="32633"/>
                    </a:cubicBezTo>
                    <a:cubicBezTo>
                      <a:pt x="9817" y="36197"/>
                      <a:pt x="14666" y="38200"/>
                      <a:pt x="19721" y="38200"/>
                    </a:cubicBezTo>
                    <a:close/>
                  </a:path>
                </a:pathLst>
              </a:custGeom>
              <a:solidFill>
                <a:srgbClr val="DC143C"/>
              </a:solidFill>
              <a:ln w="12709" cap="flat">
                <a:solidFill>
                  <a:srgbClr val="DC143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57" name="Freeform: Shape 656">
                <a:extLst>
                  <a:ext uri="{FF2B5EF4-FFF2-40B4-BE49-F238E27FC236}">
                    <a16:creationId xmlns:a16="http://schemas.microsoft.com/office/drawing/2014/main" id="{7D409C92-27E3-8334-2370-8B2E3A0692BE}"/>
                  </a:ext>
                </a:extLst>
              </p:cNvPr>
              <p:cNvSpPr/>
              <p:nvPr/>
            </p:nvSpPr>
            <p:spPr>
              <a:xfrm>
                <a:off x="9797789" y="4162755"/>
                <a:ext cx="38125" cy="38014"/>
              </a:xfrm>
              <a:custGeom>
                <a:avLst/>
                <a:gdLst>
                  <a:gd name="connsiteX0" fmla="*/ 19728 w 38125"/>
                  <a:gd name="connsiteY0" fmla="*/ 38197 h 38014"/>
                  <a:gd name="connsiteX1" fmla="*/ 33207 w 38125"/>
                  <a:gd name="connsiteY1" fmla="*/ 32630 h 38014"/>
                  <a:gd name="connsiteX2" fmla="*/ 38791 w 38125"/>
                  <a:gd name="connsiteY2" fmla="*/ 19190 h 38014"/>
                  <a:gd name="connsiteX3" fmla="*/ 33207 w 38125"/>
                  <a:gd name="connsiteY3" fmla="*/ 5749 h 38014"/>
                  <a:gd name="connsiteX4" fmla="*/ 19728 w 38125"/>
                  <a:gd name="connsiteY4" fmla="*/ 182 h 38014"/>
                  <a:gd name="connsiteX5" fmla="*/ 6249 w 38125"/>
                  <a:gd name="connsiteY5" fmla="*/ 5749 h 38014"/>
                  <a:gd name="connsiteX6" fmla="*/ 665 w 38125"/>
                  <a:gd name="connsiteY6" fmla="*/ 19190 h 38014"/>
                  <a:gd name="connsiteX7" fmla="*/ 6249 w 38125"/>
                  <a:gd name="connsiteY7" fmla="*/ 32630 h 38014"/>
                  <a:gd name="connsiteX8" fmla="*/ 19728 w 38125"/>
                  <a:gd name="connsiteY8" fmla="*/ 3819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728" y="38197"/>
                    </a:moveTo>
                    <a:cubicBezTo>
                      <a:pt x="24784" y="38197"/>
                      <a:pt x="29633" y="36194"/>
                      <a:pt x="33207" y="32630"/>
                    </a:cubicBezTo>
                    <a:cubicBezTo>
                      <a:pt x="36782" y="29066"/>
                      <a:pt x="38791" y="24231"/>
                      <a:pt x="38791" y="19190"/>
                    </a:cubicBezTo>
                    <a:cubicBezTo>
                      <a:pt x="38791" y="14149"/>
                      <a:pt x="36782" y="9314"/>
                      <a:pt x="33207" y="5749"/>
                    </a:cubicBezTo>
                    <a:cubicBezTo>
                      <a:pt x="29633" y="2185"/>
                      <a:pt x="24784" y="182"/>
                      <a:pt x="19728" y="182"/>
                    </a:cubicBezTo>
                    <a:cubicBezTo>
                      <a:pt x="14673" y="182"/>
                      <a:pt x="9823" y="2185"/>
                      <a:pt x="6249" y="5749"/>
                    </a:cubicBezTo>
                    <a:cubicBezTo>
                      <a:pt x="2674" y="9314"/>
                      <a:pt x="665" y="14149"/>
                      <a:pt x="665" y="19190"/>
                    </a:cubicBezTo>
                    <a:cubicBezTo>
                      <a:pt x="665" y="24231"/>
                      <a:pt x="2674" y="29066"/>
                      <a:pt x="6249" y="32630"/>
                    </a:cubicBezTo>
                    <a:cubicBezTo>
                      <a:pt x="9823" y="36194"/>
                      <a:pt x="14673" y="38197"/>
                      <a:pt x="19728" y="38197"/>
                    </a:cubicBezTo>
                    <a:close/>
                  </a:path>
                </a:pathLst>
              </a:custGeom>
              <a:solidFill>
                <a:srgbClr val="DC143C"/>
              </a:solidFill>
              <a:ln w="12709" cap="flat">
                <a:solidFill>
                  <a:srgbClr val="DC143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58" name="Freeform: Shape 657">
                <a:extLst>
                  <a:ext uri="{FF2B5EF4-FFF2-40B4-BE49-F238E27FC236}">
                    <a16:creationId xmlns:a16="http://schemas.microsoft.com/office/drawing/2014/main" id="{3C464EDE-0AEE-6B99-8CEC-31814AF46912}"/>
                  </a:ext>
                </a:extLst>
              </p:cNvPr>
              <p:cNvSpPr/>
              <p:nvPr/>
            </p:nvSpPr>
            <p:spPr>
              <a:xfrm>
                <a:off x="10221440" y="4290131"/>
                <a:ext cx="38125" cy="38014"/>
              </a:xfrm>
              <a:custGeom>
                <a:avLst/>
                <a:gdLst>
                  <a:gd name="connsiteX0" fmla="*/ 19761 w 38125"/>
                  <a:gd name="connsiteY0" fmla="*/ 38207 h 38014"/>
                  <a:gd name="connsiteX1" fmla="*/ 33241 w 38125"/>
                  <a:gd name="connsiteY1" fmla="*/ 32640 h 38014"/>
                  <a:gd name="connsiteX2" fmla="*/ 38824 w 38125"/>
                  <a:gd name="connsiteY2" fmla="*/ 19200 h 38014"/>
                  <a:gd name="connsiteX3" fmla="*/ 33241 w 38125"/>
                  <a:gd name="connsiteY3" fmla="*/ 5759 h 38014"/>
                  <a:gd name="connsiteX4" fmla="*/ 19761 w 38125"/>
                  <a:gd name="connsiteY4" fmla="*/ 192 h 38014"/>
                  <a:gd name="connsiteX5" fmla="*/ 6282 w 38125"/>
                  <a:gd name="connsiteY5" fmla="*/ 5759 h 38014"/>
                  <a:gd name="connsiteX6" fmla="*/ 699 w 38125"/>
                  <a:gd name="connsiteY6" fmla="*/ 19200 h 38014"/>
                  <a:gd name="connsiteX7" fmla="*/ 6282 w 38125"/>
                  <a:gd name="connsiteY7" fmla="*/ 32640 h 38014"/>
                  <a:gd name="connsiteX8" fmla="*/ 19761 w 38125"/>
                  <a:gd name="connsiteY8" fmla="*/ 3820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761" y="38207"/>
                    </a:moveTo>
                    <a:cubicBezTo>
                      <a:pt x="24817" y="38207"/>
                      <a:pt x="29666" y="36204"/>
                      <a:pt x="33241" y="32640"/>
                    </a:cubicBezTo>
                    <a:cubicBezTo>
                      <a:pt x="36816" y="29076"/>
                      <a:pt x="38824" y="24241"/>
                      <a:pt x="38824" y="19200"/>
                    </a:cubicBezTo>
                    <a:cubicBezTo>
                      <a:pt x="38824" y="14159"/>
                      <a:pt x="36816" y="9324"/>
                      <a:pt x="33241" y="5759"/>
                    </a:cubicBezTo>
                    <a:cubicBezTo>
                      <a:pt x="29666" y="2195"/>
                      <a:pt x="24817" y="192"/>
                      <a:pt x="19761" y="192"/>
                    </a:cubicBezTo>
                    <a:cubicBezTo>
                      <a:pt x="14706" y="192"/>
                      <a:pt x="9857" y="2195"/>
                      <a:pt x="6282" y="5759"/>
                    </a:cubicBezTo>
                    <a:cubicBezTo>
                      <a:pt x="2707" y="9324"/>
                      <a:pt x="699" y="14159"/>
                      <a:pt x="699" y="19200"/>
                    </a:cubicBezTo>
                    <a:cubicBezTo>
                      <a:pt x="699" y="24241"/>
                      <a:pt x="2707" y="29076"/>
                      <a:pt x="6282" y="32640"/>
                    </a:cubicBezTo>
                    <a:cubicBezTo>
                      <a:pt x="9857" y="36204"/>
                      <a:pt x="14706" y="38207"/>
                      <a:pt x="19761" y="38207"/>
                    </a:cubicBezTo>
                    <a:close/>
                  </a:path>
                </a:pathLst>
              </a:custGeom>
              <a:solidFill>
                <a:srgbClr val="DC143C"/>
              </a:solidFill>
              <a:ln w="12709" cap="flat">
                <a:solidFill>
                  <a:srgbClr val="DC143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59" name="Freeform: Shape 658">
                <a:extLst>
                  <a:ext uri="{FF2B5EF4-FFF2-40B4-BE49-F238E27FC236}">
                    <a16:creationId xmlns:a16="http://schemas.microsoft.com/office/drawing/2014/main" id="{EE8F5EBB-7BC9-2B5B-A4DE-981F009D136C}"/>
                  </a:ext>
                </a:extLst>
              </p:cNvPr>
              <p:cNvSpPr/>
              <p:nvPr/>
            </p:nvSpPr>
            <p:spPr>
              <a:xfrm>
                <a:off x="9985685" y="4869491"/>
                <a:ext cx="38125" cy="38014"/>
              </a:xfrm>
              <a:custGeom>
                <a:avLst/>
                <a:gdLst>
                  <a:gd name="connsiteX0" fmla="*/ 19743 w 38125"/>
                  <a:gd name="connsiteY0" fmla="*/ 38253 h 38014"/>
                  <a:gd name="connsiteX1" fmla="*/ 33222 w 38125"/>
                  <a:gd name="connsiteY1" fmla="*/ 32686 h 38014"/>
                  <a:gd name="connsiteX2" fmla="*/ 38806 w 38125"/>
                  <a:gd name="connsiteY2" fmla="*/ 19245 h 38014"/>
                  <a:gd name="connsiteX3" fmla="*/ 33222 w 38125"/>
                  <a:gd name="connsiteY3" fmla="*/ 5805 h 38014"/>
                  <a:gd name="connsiteX4" fmla="*/ 19743 w 38125"/>
                  <a:gd name="connsiteY4" fmla="*/ 238 h 38014"/>
                  <a:gd name="connsiteX5" fmla="*/ 6263 w 38125"/>
                  <a:gd name="connsiteY5" fmla="*/ 5805 h 38014"/>
                  <a:gd name="connsiteX6" fmla="*/ 680 w 38125"/>
                  <a:gd name="connsiteY6" fmla="*/ 19245 h 38014"/>
                  <a:gd name="connsiteX7" fmla="*/ 6263 w 38125"/>
                  <a:gd name="connsiteY7" fmla="*/ 32686 h 38014"/>
                  <a:gd name="connsiteX8" fmla="*/ 19743 w 38125"/>
                  <a:gd name="connsiteY8" fmla="*/ 3825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743" y="38253"/>
                    </a:moveTo>
                    <a:cubicBezTo>
                      <a:pt x="24798" y="38253"/>
                      <a:pt x="29647" y="36250"/>
                      <a:pt x="33222" y="32686"/>
                    </a:cubicBezTo>
                    <a:cubicBezTo>
                      <a:pt x="36797" y="29121"/>
                      <a:pt x="38806" y="24286"/>
                      <a:pt x="38806" y="19245"/>
                    </a:cubicBezTo>
                    <a:cubicBezTo>
                      <a:pt x="38806" y="14205"/>
                      <a:pt x="36797" y="9370"/>
                      <a:pt x="33222" y="5805"/>
                    </a:cubicBezTo>
                    <a:cubicBezTo>
                      <a:pt x="29647" y="2241"/>
                      <a:pt x="24798" y="238"/>
                      <a:pt x="19743" y="238"/>
                    </a:cubicBezTo>
                    <a:cubicBezTo>
                      <a:pt x="14687" y="238"/>
                      <a:pt x="9838" y="2241"/>
                      <a:pt x="6263" y="5805"/>
                    </a:cubicBezTo>
                    <a:cubicBezTo>
                      <a:pt x="2689" y="9370"/>
                      <a:pt x="680" y="14205"/>
                      <a:pt x="680" y="19245"/>
                    </a:cubicBezTo>
                    <a:cubicBezTo>
                      <a:pt x="680" y="24286"/>
                      <a:pt x="2689" y="29121"/>
                      <a:pt x="6263" y="32686"/>
                    </a:cubicBezTo>
                    <a:cubicBezTo>
                      <a:pt x="9838" y="36250"/>
                      <a:pt x="14687" y="38253"/>
                      <a:pt x="19743" y="38253"/>
                    </a:cubicBezTo>
                    <a:close/>
                  </a:path>
                </a:pathLst>
              </a:custGeom>
              <a:solidFill>
                <a:srgbClr val="DC143C"/>
              </a:solidFill>
              <a:ln w="12709" cap="flat">
                <a:solidFill>
                  <a:srgbClr val="DC143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60" name="Freeform: Shape 659">
                <a:extLst>
                  <a:ext uri="{FF2B5EF4-FFF2-40B4-BE49-F238E27FC236}">
                    <a16:creationId xmlns:a16="http://schemas.microsoft.com/office/drawing/2014/main" id="{6C1CF139-A0F6-A4C2-596E-F97FE8B6F996}"/>
                  </a:ext>
                </a:extLst>
              </p:cNvPr>
              <p:cNvSpPr/>
              <p:nvPr/>
            </p:nvSpPr>
            <p:spPr>
              <a:xfrm>
                <a:off x="10131235" y="5260640"/>
                <a:ext cx="38125" cy="38014"/>
              </a:xfrm>
              <a:custGeom>
                <a:avLst/>
                <a:gdLst>
                  <a:gd name="connsiteX0" fmla="*/ 19754 w 38125"/>
                  <a:gd name="connsiteY0" fmla="*/ 38284 h 38014"/>
                  <a:gd name="connsiteX1" fmla="*/ 33234 w 38125"/>
                  <a:gd name="connsiteY1" fmla="*/ 32717 h 38014"/>
                  <a:gd name="connsiteX2" fmla="*/ 38817 w 38125"/>
                  <a:gd name="connsiteY2" fmla="*/ 19276 h 38014"/>
                  <a:gd name="connsiteX3" fmla="*/ 33234 w 38125"/>
                  <a:gd name="connsiteY3" fmla="*/ 5836 h 38014"/>
                  <a:gd name="connsiteX4" fmla="*/ 19754 w 38125"/>
                  <a:gd name="connsiteY4" fmla="*/ 269 h 38014"/>
                  <a:gd name="connsiteX5" fmla="*/ 6275 w 38125"/>
                  <a:gd name="connsiteY5" fmla="*/ 5836 h 38014"/>
                  <a:gd name="connsiteX6" fmla="*/ 692 w 38125"/>
                  <a:gd name="connsiteY6" fmla="*/ 19276 h 38014"/>
                  <a:gd name="connsiteX7" fmla="*/ 6275 w 38125"/>
                  <a:gd name="connsiteY7" fmla="*/ 32717 h 38014"/>
                  <a:gd name="connsiteX8" fmla="*/ 19754 w 38125"/>
                  <a:gd name="connsiteY8" fmla="*/ 3828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754" y="38284"/>
                    </a:moveTo>
                    <a:cubicBezTo>
                      <a:pt x="24810" y="38284"/>
                      <a:pt x="29659" y="36281"/>
                      <a:pt x="33234" y="32717"/>
                    </a:cubicBezTo>
                    <a:cubicBezTo>
                      <a:pt x="36809" y="29152"/>
                      <a:pt x="38817" y="24317"/>
                      <a:pt x="38817" y="19276"/>
                    </a:cubicBezTo>
                    <a:cubicBezTo>
                      <a:pt x="38817" y="14236"/>
                      <a:pt x="36809" y="9400"/>
                      <a:pt x="33234" y="5836"/>
                    </a:cubicBezTo>
                    <a:cubicBezTo>
                      <a:pt x="29659" y="2272"/>
                      <a:pt x="24810" y="269"/>
                      <a:pt x="19754" y="269"/>
                    </a:cubicBezTo>
                    <a:cubicBezTo>
                      <a:pt x="14699" y="269"/>
                      <a:pt x="9850" y="2272"/>
                      <a:pt x="6275" y="5836"/>
                    </a:cubicBezTo>
                    <a:cubicBezTo>
                      <a:pt x="2700" y="9400"/>
                      <a:pt x="692" y="14236"/>
                      <a:pt x="692" y="19276"/>
                    </a:cubicBezTo>
                    <a:cubicBezTo>
                      <a:pt x="692" y="24317"/>
                      <a:pt x="2700" y="29152"/>
                      <a:pt x="6275" y="32717"/>
                    </a:cubicBezTo>
                    <a:cubicBezTo>
                      <a:pt x="9850" y="36281"/>
                      <a:pt x="14699" y="38284"/>
                      <a:pt x="19754" y="38284"/>
                    </a:cubicBezTo>
                    <a:close/>
                  </a:path>
                </a:pathLst>
              </a:custGeom>
              <a:solidFill>
                <a:srgbClr val="DC143C"/>
              </a:solidFill>
              <a:ln w="12709" cap="flat">
                <a:solidFill>
                  <a:srgbClr val="DC143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61" name="Freeform: Shape 660">
                <a:extLst>
                  <a:ext uri="{FF2B5EF4-FFF2-40B4-BE49-F238E27FC236}">
                    <a16:creationId xmlns:a16="http://schemas.microsoft.com/office/drawing/2014/main" id="{41D20F9A-9093-8A1E-12D8-DAE5411B0E4D}"/>
                  </a:ext>
                </a:extLst>
              </p:cNvPr>
              <p:cNvSpPr/>
              <p:nvPr/>
            </p:nvSpPr>
            <p:spPr>
              <a:xfrm>
                <a:off x="10172729" y="5302773"/>
                <a:ext cx="38125" cy="38014"/>
              </a:xfrm>
              <a:custGeom>
                <a:avLst/>
                <a:gdLst>
                  <a:gd name="connsiteX0" fmla="*/ 19758 w 38125"/>
                  <a:gd name="connsiteY0" fmla="*/ 38287 h 38014"/>
                  <a:gd name="connsiteX1" fmla="*/ 33237 w 38125"/>
                  <a:gd name="connsiteY1" fmla="*/ 32720 h 38014"/>
                  <a:gd name="connsiteX2" fmla="*/ 38820 w 38125"/>
                  <a:gd name="connsiteY2" fmla="*/ 19280 h 38014"/>
                  <a:gd name="connsiteX3" fmla="*/ 33237 w 38125"/>
                  <a:gd name="connsiteY3" fmla="*/ 5839 h 38014"/>
                  <a:gd name="connsiteX4" fmla="*/ 19758 w 38125"/>
                  <a:gd name="connsiteY4" fmla="*/ 272 h 38014"/>
                  <a:gd name="connsiteX5" fmla="*/ 6278 w 38125"/>
                  <a:gd name="connsiteY5" fmla="*/ 5839 h 38014"/>
                  <a:gd name="connsiteX6" fmla="*/ 695 w 38125"/>
                  <a:gd name="connsiteY6" fmla="*/ 19280 h 38014"/>
                  <a:gd name="connsiteX7" fmla="*/ 6278 w 38125"/>
                  <a:gd name="connsiteY7" fmla="*/ 32720 h 38014"/>
                  <a:gd name="connsiteX8" fmla="*/ 19758 w 38125"/>
                  <a:gd name="connsiteY8" fmla="*/ 3828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758" y="38287"/>
                    </a:moveTo>
                    <a:cubicBezTo>
                      <a:pt x="24813" y="38287"/>
                      <a:pt x="29662" y="36284"/>
                      <a:pt x="33237" y="32720"/>
                    </a:cubicBezTo>
                    <a:cubicBezTo>
                      <a:pt x="36812" y="29156"/>
                      <a:pt x="38820" y="24321"/>
                      <a:pt x="38820" y="19280"/>
                    </a:cubicBezTo>
                    <a:cubicBezTo>
                      <a:pt x="38820" y="14239"/>
                      <a:pt x="36812" y="9404"/>
                      <a:pt x="33237" y="5839"/>
                    </a:cubicBezTo>
                    <a:cubicBezTo>
                      <a:pt x="29662" y="2275"/>
                      <a:pt x="24813" y="272"/>
                      <a:pt x="19758" y="272"/>
                    </a:cubicBezTo>
                    <a:cubicBezTo>
                      <a:pt x="14702" y="272"/>
                      <a:pt x="9853" y="2275"/>
                      <a:pt x="6278" y="5839"/>
                    </a:cubicBezTo>
                    <a:cubicBezTo>
                      <a:pt x="2703" y="9404"/>
                      <a:pt x="695" y="14239"/>
                      <a:pt x="695" y="19280"/>
                    </a:cubicBezTo>
                    <a:cubicBezTo>
                      <a:pt x="695" y="24321"/>
                      <a:pt x="2703" y="29156"/>
                      <a:pt x="6278" y="32720"/>
                    </a:cubicBezTo>
                    <a:cubicBezTo>
                      <a:pt x="9853" y="36284"/>
                      <a:pt x="14702" y="38287"/>
                      <a:pt x="19758" y="38287"/>
                    </a:cubicBezTo>
                    <a:close/>
                  </a:path>
                </a:pathLst>
              </a:custGeom>
              <a:solidFill>
                <a:srgbClr val="DC143C"/>
              </a:solidFill>
              <a:ln w="12709" cap="flat">
                <a:solidFill>
                  <a:srgbClr val="DC143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62" name="Freeform: Shape 661">
                <a:extLst>
                  <a:ext uri="{FF2B5EF4-FFF2-40B4-BE49-F238E27FC236}">
                    <a16:creationId xmlns:a16="http://schemas.microsoft.com/office/drawing/2014/main" id="{BD49257A-6977-ED7B-A37B-980ED9B42217}"/>
                  </a:ext>
                </a:extLst>
              </p:cNvPr>
              <p:cNvSpPr/>
              <p:nvPr/>
            </p:nvSpPr>
            <p:spPr>
              <a:xfrm>
                <a:off x="10019273" y="5075697"/>
                <a:ext cx="38125" cy="38014"/>
              </a:xfrm>
              <a:custGeom>
                <a:avLst/>
                <a:gdLst>
                  <a:gd name="connsiteX0" fmla="*/ 19745 w 38125"/>
                  <a:gd name="connsiteY0" fmla="*/ 38269 h 38014"/>
                  <a:gd name="connsiteX1" fmla="*/ 33225 w 38125"/>
                  <a:gd name="connsiteY1" fmla="*/ 32702 h 38014"/>
                  <a:gd name="connsiteX2" fmla="*/ 38808 w 38125"/>
                  <a:gd name="connsiteY2" fmla="*/ 19262 h 38014"/>
                  <a:gd name="connsiteX3" fmla="*/ 33225 w 38125"/>
                  <a:gd name="connsiteY3" fmla="*/ 5821 h 38014"/>
                  <a:gd name="connsiteX4" fmla="*/ 19745 w 38125"/>
                  <a:gd name="connsiteY4" fmla="*/ 254 h 38014"/>
                  <a:gd name="connsiteX5" fmla="*/ 6266 w 38125"/>
                  <a:gd name="connsiteY5" fmla="*/ 5821 h 38014"/>
                  <a:gd name="connsiteX6" fmla="*/ 683 w 38125"/>
                  <a:gd name="connsiteY6" fmla="*/ 19262 h 38014"/>
                  <a:gd name="connsiteX7" fmla="*/ 6266 w 38125"/>
                  <a:gd name="connsiteY7" fmla="*/ 32702 h 38014"/>
                  <a:gd name="connsiteX8" fmla="*/ 19745 w 38125"/>
                  <a:gd name="connsiteY8" fmla="*/ 3826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745" y="38269"/>
                    </a:moveTo>
                    <a:cubicBezTo>
                      <a:pt x="24801" y="38269"/>
                      <a:pt x="29650" y="36266"/>
                      <a:pt x="33225" y="32702"/>
                    </a:cubicBezTo>
                    <a:cubicBezTo>
                      <a:pt x="36800" y="29138"/>
                      <a:pt x="38808" y="24303"/>
                      <a:pt x="38808" y="19262"/>
                    </a:cubicBezTo>
                    <a:cubicBezTo>
                      <a:pt x="38808" y="14221"/>
                      <a:pt x="36800" y="9386"/>
                      <a:pt x="33225" y="5821"/>
                    </a:cubicBezTo>
                    <a:cubicBezTo>
                      <a:pt x="29650" y="2257"/>
                      <a:pt x="24801" y="254"/>
                      <a:pt x="19745" y="254"/>
                    </a:cubicBezTo>
                    <a:cubicBezTo>
                      <a:pt x="14690" y="254"/>
                      <a:pt x="9841" y="2257"/>
                      <a:pt x="6266" y="5821"/>
                    </a:cubicBezTo>
                    <a:cubicBezTo>
                      <a:pt x="2691" y="9386"/>
                      <a:pt x="683" y="14221"/>
                      <a:pt x="683" y="19262"/>
                    </a:cubicBezTo>
                    <a:cubicBezTo>
                      <a:pt x="683" y="24303"/>
                      <a:pt x="2691" y="29138"/>
                      <a:pt x="6266" y="32702"/>
                    </a:cubicBezTo>
                    <a:cubicBezTo>
                      <a:pt x="9841" y="36266"/>
                      <a:pt x="14690" y="38269"/>
                      <a:pt x="19745" y="38269"/>
                    </a:cubicBezTo>
                    <a:close/>
                  </a:path>
                </a:pathLst>
              </a:custGeom>
              <a:solidFill>
                <a:srgbClr val="DC143C"/>
              </a:solidFill>
              <a:ln w="12709" cap="flat">
                <a:solidFill>
                  <a:srgbClr val="DC143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63" name="Freeform: Shape 662">
                <a:extLst>
                  <a:ext uri="{FF2B5EF4-FFF2-40B4-BE49-F238E27FC236}">
                    <a16:creationId xmlns:a16="http://schemas.microsoft.com/office/drawing/2014/main" id="{CB0D1BC1-C3FF-CE48-80A7-78895BB641DB}"/>
                  </a:ext>
                </a:extLst>
              </p:cNvPr>
              <p:cNvSpPr/>
              <p:nvPr/>
            </p:nvSpPr>
            <p:spPr>
              <a:xfrm>
                <a:off x="10073818" y="4988972"/>
                <a:ext cx="38125" cy="38014"/>
              </a:xfrm>
              <a:custGeom>
                <a:avLst/>
                <a:gdLst>
                  <a:gd name="connsiteX0" fmla="*/ 19750 w 38125"/>
                  <a:gd name="connsiteY0" fmla="*/ 38262 h 38014"/>
                  <a:gd name="connsiteX1" fmla="*/ 33229 w 38125"/>
                  <a:gd name="connsiteY1" fmla="*/ 32695 h 38014"/>
                  <a:gd name="connsiteX2" fmla="*/ 38813 w 38125"/>
                  <a:gd name="connsiteY2" fmla="*/ 19255 h 38014"/>
                  <a:gd name="connsiteX3" fmla="*/ 33229 w 38125"/>
                  <a:gd name="connsiteY3" fmla="*/ 5815 h 38014"/>
                  <a:gd name="connsiteX4" fmla="*/ 19750 w 38125"/>
                  <a:gd name="connsiteY4" fmla="*/ 247 h 38014"/>
                  <a:gd name="connsiteX5" fmla="*/ 6270 w 38125"/>
                  <a:gd name="connsiteY5" fmla="*/ 5815 h 38014"/>
                  <a:gd name="connsiteX6" fmla="*/ 687 w 38125"/>
                  <a:gd name="connsiteY6" fmla="*/ 19255 h 38014"/>
                  <a:gd name="connsiteX7" fmla="*/ 6270 w 38125"/>
                  <a:gd name="connsiteY7" fmla="*/ 32695 h 38014"/>
                  <a:gd name="connsiteX8" fmla="*/ 19750 w 38125"/>
                  <a:gd name="connsiteY8" fmla="*/ 3826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750" y="38262"/>
                    </a:moveTo>
                    <a:cubicBezTo>
                      <a:pt x="24805" y="38262"/>
                      <a:pt x="29654" y="36260"/>
                      <a:pt x="33229" y="32695"/>
                    </a:cubicBezTo>
                    <a:cubicBezTo>
                      <a:pt x="36804" y="29131"/>
                      <a:pt x="38813" y="24296"/>
                      <a:pt x="38813" y="19255"/>
                    </a:cubicBezTo>
                    <a:cubicBezTo>
                      <a:pt x="38813" y="14214"/>
                      <a:pt x="36804" y="9379"/>
                      <a:pt x="33229" y="5815"/>
                    </a:cubicBezTo>
                    <a:cubicBezTo>
                      <a:pt x="29654" y="2250"/>
                      <a:pt x="24805" y="247"/>
                      <a:pt x="19750" y="247"/>
                    </a:cubicBezTo>
                    <a:cubicBezTo>
                      <a:pt x="14694" y="247"/>
                      <a:pt x="9845" y="2250"/>
                      <a:pt x="6270" y="5815"/>
                    </a:cubicBezTo>
                    <a:cubicBezTo>
                      <a:pt x="2696" y="9379"/>
                      <a:pt x="687" y="14214"/>
                      <a:pt x="687" y="19255"/>
                    </a:cubicBezTo>
                    <a:cubicBezTo>
                      <a:pt x="687" y="24296"/>
                      <a:pt x="2696" y="29131"/>
                      <a:pt x="6270" y="32695"/>
                    </a:cubicBezTo>
                    <a:cubicBezTo>
                      <a:pt x="9845" y="36260"/>
                      <a:pt x="14694" y="38262"/>
                      <a:pt x="19750" y="38262"/>
                    </a:cubicBezTo>
                    <a:close/>
                  </a:path>
                </a:pathLst>
              </a:custGeom>
              <a:solidFill>
                <a:srgbClr val="DC143C"/>
              </a:solidFill>
              <a:ln w="12709" cap="flat">
                <a:solidFill>
                  <a:srgbClr val="DC143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64" name="Freeform: Shape 663">
                <a:extLst>
                  <a:ext uri="{FF2B5EF4-FFF2-40B4-BE49-F238E27FC236}">
                    <a16:creationId xmlns:a16="http://schemas.microsoft.com/office/drawing/2014/main" id="{C19327CF-EA6E-9713-0F9F-EE885F7D052F}"/>
                  </a:ext>
                </a:extLst>
              </p:cNvPr>
              <p:cNvSpPr/>
              <p:nvPr/>
            </p:nvSpPr>
            <p:spPr>
              <a:xfrm>
                <a:off x="9901999" y="4612827"/>
                <a:ext cx="38125" cy="38014"/>
              </a:xfrm>
              <a:custGeom>
                <a:avLst/>
                <a:gdLst>
                  <a:gd name="connsiteX0" fmla="*/ 19736 w 38125"/>
                  <a:gd name="connsiteY0" fmla="*/ 38233 h 38014"/>
                  <a:gd name="connsiteX1" fmla="*/ 33216 w 38125"/>
                  <a:gd name="connsiteY1" fmla="*/ 32666 h 38014"/>
                  <a:gd name="connsiteX2" fmla="*/ 38799 w 38125"/>
                  <a:gd name="connsiteY2" fmla="*/ 19225 h 38014"/>
                  <a:gd name="connsiteX3" fmla="*/ 33216 w 38125"/>
                  <a:gd name="connsiteY3" fmla="*/ 5785 h 38014"/>
                  <a:gd name="connsiteX4" fmla="*/ 19736 w 38125"/>
                  <a:gd name="connsiteY4" fmla="*/ 218 h 38014"/>
                  <a:gd name="connsiteX5" fmla="*/ 6257 w 38125"/>
                  <a:gd name="connsiteY5" fmla="*/ 5785 h 38014"/>
                  <a:gd name="connsiteX6" fmla="*/ 673 w 38125"/>
                  <a:gd name="connsiteY6" fmla="*/ 19225 h 38014"/>
                  <a:gd name="connsiteX7" fmla="*/ 6257 w 38125"/>
                  <a:gd name="connsiteY7" fmla="*/ 32666 h 38014"/>
                  <a:gd name="connsiteX8" fmla="*/ 19736 w 38125"/>
                  <a:gd name="connsiteY8" fmla="*/ 3823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736" y="38233"/>
                    </a:moveTo>
                    <a:cubicBezTo>
                      <a:pt x="24792" y="38233"/>
                      <a:pt x="29641" y="36230"/>
                      <a:pt x="33216" y="32666"/>
                    </a:cubicBezTo>
                    <a:cubicBezTo>
                      <a:pt x="36790" y="29101"/>
                      <a:pt x="38799" y="24266"/>
                      <a:pt x="38799" y="19225"/>
                    </a:cubicBezTo>
                    <a:cubicBezTo>
                      <a:pt x="38799" y="14184"/>
                      <a:pt x="36790" y="9349"/>
                      <a:pt x="33216" y="5785"/>
                    </a:cubicBezTo>
                    <a:cubicBezTo>
                      <a:pt x="29641" y="2221"/>
                      <a:pt x="24792" y="218"/>
                      <a:pt x="19736" y="218"/>
                    </a:cubicBezTo>
                    <a:cubicBezTo>
                      <a:pt x="14681" y="218"/>
                      <a:pt x="9832" y="2221"/>
                      <a:pt x="6257" y="5785"/>
                    </a:cubicBezTo>
                    <a:cubicBezTo>
                      <a:pt x="2682" y="9349"/>
                      <a:pt x="673" y="14184"/>
                      <a:pt x="673" y="19225"/>
                    </a:cubicBezTo>
                    <a:cubicBezTo>
                      <a:pt x="673" y="24266"/>
                      <a:pt x="2682" y="29101"/>
                      <a:pt x="6257" y="32666"/>
                    </a:cubicBezTo>
                    <a:cubicBezTo>
                      <a:pt x="9832" y="36230"/>
                      <a:pt x="14681" y="38233"/>
                      <a:pt x="19736" y="38233"/>
                    </a:cubicBezTo>
                    <a:close/>
                  </a:path>
                </a:pathLst>
              </a:custGeom>
              <a:solidFill>
                <a:srgbClr val="DC143C"/>
              </a:solidFill>
              <a:ln w="12709" cap="flat">
                <a:solidFill>
                  <a:srgbClr val="DC143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65" name="Freeform: Shape 664">
                <a:extLst>
                  <a:ext uri="{FF2B5EF4-FFF2-40B4-BE49-F238E27FC236}">
                    <a16:creationId xmlns:a16="http://schemas.microsoft.com/office/drawing/2014/main" id="{E6DDAE24-9665-E93E-649A-AC03D334B54E}"/>
                  </a:ext>
                </a:extLst>
              </p:cNvPr>
              <p:cNvSpPr/>
              <p:nvPr/>
            </p:nvSpPr>
            <p:spPr>
              <a:xfrm>
                <a:off x="9973103" y="5127030"/>
                <a:ext cx="38125" cy="38014"/>
              </a:xfrm>
              <a:custGeom>
                <a:avLst/>
                <a:gdLst>
                  <a:gd name="connsiteX0" fmla="*/ 19742 w 38125"/>
                  <a:gd name="connsiteY0" fmla="*/ 38273 h 38014"/>
                  <a:gd name="connsiteX1" fmla="*/ 33221 w 38125"/>
                  <a:gd name="connsiteY1" fmla="*/ 32706 h 38014"/>
                  <a:gd name="connsiteX2" fmla="*/ 38805 w 38125"/>
                  <a:gd name="connsiteY2" fmla="*/ 19266 h 38014"/>
                  <a:gd name="connsiteX3" fmla="*/ 33221 w 38125"/>
                  <a:gd name="connsiteY3" fmla="*/ 5826 h 38014"/>
                  <a:gd name="connsiteX4" fmla="*/ 19742 w 38125"/>
                  <a:gd name="connsiteY4" fmla="*/ 258 h 38014"/>
                  <a:gd name="connsiteX5" fmla="*/ 6262 w 38125"/>
                  <a:gd name="connsiteY5" fmla="*/ 5826 h 38014"/>
                  <a:gd name="connsiteX6" fmla="*/ 679 w 38125"/>
                  <a:gd name="connsiteY6" fmla="*/ 19266 h 38014"/>
                  <a:gd name="connsiteX7" fmla="*/ 6262 w 38125"/>
                  <a:gd name="connsiteY7" fmla="*/ 32706 h 38014"/>
                  <a:gd name="connsiteX8" fmla="*/ 19742 w 38125"/>
                  <a:gd name="connsiteY8" fmla="*/ 3827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742" y="38273"/>
                    </a:moveTo>
                    <a:cubicBezTo>
                      <a:pt x="24797" y="38273"/>
                      <a:pt x="29647" y="36271"/>
                      <a:pt x="33221" y="32706"/>
                    </a:cubicBezTo>
                    <a:cubicBezTo>
                      <a:pt x="36796" y="29142"/>
                      <a:pt x="38805" y="24307"/>
                      <a:pt x="38805" y="19266"/>
                    </a:cubicBezTo>
                    <a:cubicBezTo>
                      <a:pt x="38805" y="14225"/>
                      <a:pt x="36796" y="9390"/>
                      <a:pt x="33221" y="5826"/>
                    </a:cubicBezTo>
                    <a:cubicBezTo>
                      <a:pt x="29647" y="2261"/>
                      <a:pt x="24797" y="258"/>
                      <a:pt x="19742" y="258"/>
                    </a:cubicBezTo>
                    <a:cubicBezTo>
                      <a:pt x="14686" y="258"/>
                      <a:pt x="9837" y="2261"/>
                      <a:pt x="6262" y="5826"/>
                    </a:cubicBezTo>
                    <a:cubicBezTo>
                      <a:pt x="2688" y="9390"/>
                      <a:pt x="679" y="14225"/>
                      <a:pt x="679" y="19266"/>
                    </a:cubicBezTo>
                    <a:cubicBezTo>
                      <a:pt x="679" y="24307"/>
                      <a:pt x="2688" y="29142"/>
                      <a:pt x="6262" y="32706"/>
                    </a:cubicBezTo>
                    <a:cubicBezTo>
                      <a:pt x="9837" y="36271"/>
                      <a:pt x="14686" y="38273"/>
                      <a:pt x="19742" y="38273"/>
                    </a:cubicBezTo>
                    <a:close/>
                  </a:path>
                </a:pathLst>
              </a:custGeom>
              <a:solidFill>
                <a:srgbClr val="DC143C"/>
              </a:solidFill>
              <a:ln w="12709" cap="flat">
                <a:solidFill>
                  <a:srgbClr val="DC143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66" name="Freeform: Shape 665">
                <a:extLst>
                  <a:ext uri="{FF2B5EF4-FFF2-40B4-BE49-F238E27FC236}">
                    <a16:creationId xmlns:a16="http://schemas.microsoft.com/office/drawing/2014/main" id="{2DD84EA4-0A74-AEE3-01DC-D23042A90251}"/>
                  </a:ext>
                </a:extLst>
              </p:cNvPr>
              <p:cNvSpPr/>
              <p:nvPr/>
            </p:nvSpPr>
            <p:spPr>
              <a:xfrm>
                <a:off x="10037993" y="5377637"/>
                <a:ext cx="38125" cy="38014"/>
              </a:xfrm>
              <a:custGeom>
                <a:avLst/>
                <a:gdLst>
                  <a:gd name="connsiteX0" fmla="*/ 19747 w 38125"/>
                  <a:gd name="connsiteY0" fmla="*/ 38293 h 38014"/>
                  <a:gd name="connsiteX1" fmla="*/ 33226 w 38125"/>
                  <a:gd name="connsiteY1" fmla="*/ 32726 h 38014"/>
                  <a:gd name="connsiteX2" fmla="*/ 38810 w 38125"/>
                  <a:gd name="connsiteY2" fmla="*/ 19286 h 38014"/>
                  <a:gd name="connsiteX3" fmla="*/ 33226 w 38125"/>
                  <a:gd name="connsiteY3" fmla="*/ 5845 h 38014"/>
                  <a:gd name="connsiteX4" fmla="*/ 19747 w 38125"/>
                  <a:gd name="connsiteY4" fmla="*/ 278 h 38014"/>
                  <a:gd name="connsiteX5" fmla="*/ 6268 w 38125"/>
                  <a:gd name="connsiteY5" fmla="*/ 5845 h 38014"/>
                  <a:gd name="connsiteX6" fmla="*/ 684 w 38125"/>
                  <a:gd name="connsiteY6" fmla="*/ 19286 h 38014"/>
                  <a:gd name="connsiteX7" fmla="*/ 6268 w 38125"/>
                  <a:gd name="connsiteY7" fmla="*/ 32726 h 38014"/>
                  <a:gd name="connsiteX8" fmla="*/ 19747 w 38125"/>
                  <a:gd name="connsiteY8" fmla="*/ 3829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747" y="38293"/>
                    </a:moveTo>
                    <a:cubicBezTo>
                      <a:pt x="24802" y="38293"/>
                      <a:pt x="29652" y="36290"/>
                      <a:pt x="33226" y="32726"/>
                    </a:cubicBezTo>
                    <a:cubicBezTo>
                      <a:pt x="36801" y="29162"/>
                      <a:pt x="38810" y="24326"/>
                      <a:pt x="38810" y="19286"/>
                    </a:cubicBezTo>
                    <a:cubicBezTo>
                      <a:pt x="38810" y="14245"/>
                      <a:pt x="36801" y="9410"/>
                      <a:pt x="33226" y="5845"/>
                    </a:cubicBezTo>
                    <a:cubicBezTo>
                      <a:pt x="29652" y="2281"/>
                      <a:pt x="24802" y="278"/>
                      <a:pt x="19747" y="278"/>
                    </a:cubicBezTo>
                    <a:cubicBezTo>
                      <a:pt x="14691" y="278"/>
                      <a:pt x="9842" y="2281"/>
                      <a:pt x="6268" y="5845"/>
                    </a:cubicBezTo>
                    <a:cubicBezTo>
                      <a:pt x="2693" y="9410"/>
                      <a:pt x="684" y="14245"/>
                      <a:pt x="684" y="19286"/>
                    </a:cubicBezTo>
                    <a:cubicBezTo>
                      <a:pt x="684" y="24326"/>
                      <a:pt x="2693" y="29162"/>
                      <a:pt x="6268" y="32726"/>
                    </a:cubicBezTo>
                    <a:cubicBezTo>
                      <a:pt x="9842" y="36290"/>
                      <a:pt x="14691" y="38293"/>
                      <a:pt x="19747" y="38293"/>
                    </a:cubicBezTo>
                    <a:close/>
                  </a:path>
                </a:pathLst>
              </a:custGeom>
              <a:solidFill>
                <a:srgbClr val="DC143C"/>
              </a:solidFill>
              <a:ln w="12709" cap="flat">
                <a:solidFill>
                  <a:srgbClr val="DC143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67" name="Freeform: Shape 666">
                <a:extLst>
                  <a:ext uri="{FF2B5EF4-FFF2-40B4-BE49-F238E27FC236}">
                    <a16:creationId xmlns:a16="http://schemas.microsoft.com/office/drawing/2014/main" id="{BD65DFBB-45BE-A5AB-DAFA-5477FD20588F}"/>
                  </a:ext>
                </a:extLst>
              </p:cNvPr>
              <p:cNvSpPr/>
              <p:nvPr/>
            </p:nvSpPr>
            <p:spPr>
              <a:xfrm>
                <a:off x="9974323" y="5115739"/>
                <a:ext cx="38125" cy="38014"/>
              </a:xfrm>
              <a:custGeom>
                <a:avLst/>
                <a:gdLst>
                  <a:gd name="connsiteX0" fmla="*/ 19742 w 38125"/>
                  <a:gd name="connsiteY0" fmla="*/ 38272 h 38014"/>
                  <a:gd name="connsiteX1" fmla="*/ 33221 w 38125"/>
                  <a:gd name="connsiteY1" fmla="*/ 32705 h 38014"/>
                  <a:gd name="connsiteX2" fmla="*/ 38805 w 38125"/>
                  <a:gd name="connsiteY2" fmla="*/ 19265 h 38014"/>
                  <a:gd name="connsiteX3" fmla="*/ 33221 w 38125"/>
                  <a:gd name="connsiteY3" fmla="*/ 5825 h 38014"/>
                  <a:gd name="connsiteX4" fmla="*/ 19742 w 38125"/>
                  <a:gd name="connsiteY4" fmla="*/ 257 h 38014"/>
                  <a:gd name="connsiteX5" fmla="*/ 6263 w 38125"/>
                  <a:gd name="connsiteY5" fmla="*/ 5825 h 38014"/>
                  <a:gd name="connsiteX6" fmla="*/ 679 w 38125"/>
                  <a:gd name="connsiteY6" fmla="*/ 19265 h 38014"/>
                  <a:gd name="connsiteX7" fmla="*/ 6263 w 38125"/>
                  <a:gd name="connsiteY7" fmla="*/ 32705 h 38014"/>
                  <a:gd name="connsiteX8" fmla="*/ 19742 w 38125"/>
                  <a:gd name="connsiteY8" fmla="*/ 3827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742" y="38272"/>
                    </a:moveTo>
                    <a:cubicBezTo>
                      <a:pt x="24797" y="38272"/>
                      <a:pt x="29647" y="36270"/>
                      <a:pt x="33221" y="32705"/>
                    </a:cubicBezTo>
                    <a:cubicBezTo>
                      <a:pt x="36796" y="29141"/>
                      <a:pt x="38805" y="24306"/>
                      <a:pt x="38805" y="19265"/>
                    </a:cubicBezTo>
                    <a:cubicBezTo>
                      <a:pt x="38805" y="14224"/>
                      <a:pt x="36796" y="9389"/>
                      <a:pt x="33221" y="5825"/>
                    </a:cubicBezTo>
                    <a:cubicBezTo>
                      <a:pt x="29647" y="2260"/>
                      <a:pt x="24797" y="257"/>
                      <a:pt x="19742" y="257"/>
                    </a:cubicBezTo>
                    <a:cubicBezTo>
                      <a:pt x="14686" y="257"/>
                      <a:pt x="9837" y="2260"/>
                      <a:pt x="6263" y="5825"/>
                    </a:cubicBezTo>
                    <a:cubicBezTo>
                      <a:pt x="2688" y="9389"/>
                      <a:pt x="679" y="14224"/>
                      <a:pt x="679" y="19265"/>
                    </a:cubicBezTo>
                    <a:cubicBezTo>
                      <a:pt x="679" y="24306"/>
                      <a:pt x="2688" y="29141"/>
                      <a:pt x="6263" y="32705"/>
                    </a:cubicBezTo>
                    <a:cubicBezTo>
                      <a:pt x="9837" y="36270"/>
                      <a:pt x="14686" y="38272"/>
                      <a:pt x="19742" y="38272"/>
                    </a:cubicBezTo>
                    <a:close/>
                  </a:path>
                </a:pathLst>
              </a:custGeom>
              <a:solidFill>
                <a:srgbClr val="DC143C"/>
              </a:solidFill>
              <a:ln w="12709" cap="flat">
                <a:solidFill>
                  <a:srgbClr val="DC143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68" name="Freeform: Shape 667">
                <a:extLst>
                  <a:ext uri="{FF2B5EF4-FFF2-40B4-BE49-F238E27FC236}">
                    <a16:creationId xmlns:a16="http://schemas.microsoft.com/office/drawing/2014/main" id="{6B035A7B-534B-E531-AA4B-974DC36CD364}"/>
                  </a:ext>
                </a:extLst>
              </p:cNvPr>
              <p:cNvSpPr/>
              <p:nvPr/>
            </p:nvSpPr>
            <p:spPr>
              <a:xfrm>
                <a:off x="10028652" y="4756308"/>
                <a:ext cx="38125" cy="38014"/>
              </a:xfrm>
              <a:custGeom>
                <a:avLst/>
                <a:gdLst>
                  <a:gd name="connsiteX0" fmla="*/ 19746 w 38125"/>
                  <a:gd name="connsiteY0" fmla="*/ 38244 h 38014"/>
                  <a:gd name="connsiteX1" fmla="*/ 33226 w 38125"/>
                  <a:gd name="connsiteY1" fmla="*/ 32677 h 38014"/>
                  <a:gd name="connsiteX2" fmla="*/ 38809 w 38125"/>
                  <a:gd name="connsiteY2" fmla="*/ 19237 h 38014"/>
                  <a:gd name="connsiteX3" fmla="*/ 33226 w 38125"/>
                  <a:gd name="connsiteY3" fmla="*/ 5796 h 38014"/>
                  <a:gd name="connsiteX4" fmla="*/ 19746 w 38125"/>
                  <a:gd name="connsiteY4" fmla="*/ 229 h 38014"/>
                  <a:gd name="connsiteX5" fmla="*/ 6267 w 38125"/>
                  <a:gd name="connsiteY5" fmla="*/ 5796 h 38014"/>
                  <a:gd name="connsiteX6" fmla="*/ 683 w 38125"/>
                  <a:gd name="connsiteY6" fmla="*/ 19237 h 38014"/>
                  <a:gd name="connsiteX7" fmla="*/ 6267 w 38125"/>
                  <a:gd name="connsiteY7" fmla="*/ 32677 h 38014"/>
                  <a:gd name="connsiteX8" fmla="*/ 19746 w 38125"/>
                  <a:gd name="connsiteY8" fmla="*/ 3824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746" y="38244"/>
                    </a:moveTo>
                    <a:cubicBezTo>
                      <a:pt x="24802" y="38244"/>
                      <a:pt x="29651" y="36241"/>
                      <a:pt x="33226" y="32677"/>
                    </a:cubicBezTo>
                    <a:cubicBezTo>
                      <a:pt x="36800" y="29112"/>
                      <a:pt x="38809" y="24277"/>
                      <a:pt x="38809" y="19237"/>
                    </a:cubicBezTo>
                    <a:cubicBezTo>
                      <a:pt x="38809" y="14196"/>
                      <a:pt x="36800" y="9361"/>
                      <a:pt x="33226" y="5796"/>
                    </a:cubicBezTo>
                    <a:cubicBezTo>
                      <a:pt x="29651" y="2232"/>
                      <a:pt x="24802" y="229"/>
                      <a:pt x="19746" y="229"/>
                    </a:cubicBezTo>
                    <a:cubicBezTo>
                      <a:pt x="14691" y="229"/>
                      <a:pt x="9842" y="2232"/>
                      <a:pt x="6267" y="5796"/>
                    </a:cubicBezTo>
                    <a:cubicBezTo>
                      <a:pt x="2692" y="9361"/>
                      <a:pt x="683" y="14196"/>
                      <a:pt x="683" y="19237"/>
                    </a:cubicBezTo>
                    <a:cubicBezTo>
                      <a:pt x="683" y="24277"/>
                      <a:pt x="2692" y="29112"/>
                      <a:pt x="6267" y="32677"/>
                    </a:cubicBezTo>
                    <a:cubicBezTo>
                      <a:pt x="9842" y="36241"/>
                      <a:pt x="14691" y="38244"/>
                      <a:pt x="19746" y="38244"/>
                    </a:cubicBezTo>
                    <a:close/>
                  </a:path>
                </a:pathLst>
              </a:custGeom>
              <a:solidFill>
                <a:srgbClr val="DC143C"/>
              </a:solidFill>
              <a:ln w="12709" cap="flat">
                <a:solidFill>
                  <a:srgbClr val="DC143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69" name="Freeform: Shape 668">
                <a:extLst>
                  <a:ext uri="{FF2B5EF4-FFF2-40B4-BE49-F238E27FC236}">
                    <a16:creationId xmlns:a16="http://schemas.microsoft.com/office/drawing/2014/main" id="{C952FF0E-5F68-15CD-D1A1-C0C4FEA8BCA1}"/>
                  </a:ext>
                </a:extLst>
              </p:cNvPr>
              <p:cNvSpPr/>
              <p:nvPr/>
            </p:nvSpPr>
            <p:spPr>
              <a:xfrm>
                <a:off x="8327642" y="5289468"/>
                <a:ext cx="38125" cy="38014"/>
              </a:xfrm>
              <a:custGeom>
                <a:avLst/>
                <a:gdLst>
                  <a:gd name="connsiteX0" fmla="*/ 19612 w 38125"/>
                  <a:gd name="connsiteY0" fmla="*/ 38286 h 38014"/>
                  <a:gd name="connsiteX1" fmla="*/ 33092 w 38125"/>
                  <a:gd name="connsiteY1" fmla="*/ 32719 h 38014"/>
                  <a:gd name="connsiteX2" fmla="*/ 38675 w 38125"/>
                  <a:gd name="connsiteY2" fmla="*/ 19279 h 38014"/>
                  <a:gd name="connsiteX3" fmla="*/ 33092 w 38125"/>
                  <a:gd name="connsiteY3" fmla="*/ 5838 h 38014"/>
                  <a:gd name="connsiteX4" fmla="*/ 19612 w 38125"/>
                  <a:gd name="connsiteY4" fmla="*/ 271 h 38014"/>
                  <a:gd name="connsiteX5" fmla="*/ 6133 w 38125"/>
                  <a:gd name="connsiteY5" fmla="*/ 5838 h 38014"/>
                  <a:gd name="connsiteX6" fmla="*/ 550 w 38125"/>
                  <a:gd name="connsiteY6" fmla="*/ 19279 h 38014"/>
                  <a:gd name="connsiteX7" fmla="*/ 6133 w 38125"/>
                  <a:gd name="connsiteY7" fmla="*/ 32719 h 38014"/>
                  <a:gd name="connsiteX8" fmla="*/ 19612 w 38125"/>
                  <a:gd name="connsiteY8" fmla="*/ 3828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12" y="38286"/>
                    </a:moveTo>
                    <a:cubicBezTo>
                      <a:pt x="24668" y="38286"/>
                      <a:pt x="29517" y="36283"/>
                      <a:pt x="33092" y="32719"/>
                    </a:cubicBezTo>
                    <a:cubicBezTo>
                      <a:pt x="36667" y="29155"/>
                      <a:pt x="38675" y="24319"/>
                      <a:pt x="38675" y="19279"/>
                    </a:cubicBezTo>
                    <a:cubicBezTo>
                      <a:pt x="38675" y="14238"/>
                      <a:pt x="36667" y="9403"/>
                      <a:pt x="33092" y="5838"/>
                    </a:cubicBezTo>
                    <a:cubicBezTo>
                      <a:pt x="29517" y="2274"/>
                      <a:pt x="24668" y="271"/>
                      <a:pt x="19612" y="271"/>
                    </a:cubicBezTo>
                    <a:cubicBezTo>
                      <a:pt x="14557" y="271"/>
                      <a:pt x="9708" y="2274"/>
                      <a:pt x="6133" y="5838"/>
                    </a:cubicBezTo>
                    <a:cubicBezTo>
                      <a:pt x="2558" y="9403"/>
                      <a:pt x="550" y="14238"/>
                      <a:pt x="550" y="19279"/>
                    </a:cubicBezTo>
                    <a:cubicBezTo>
                      <a:pt x="550" y="24319"/>
                      <a:pt x="2558" y="29155"/>
                      <a:pt x="6133" y="32719"/>
                    </a:cubicBezTo>
                    <a:cubicBezTo>
                      <a:pt x="9708" y="36283"/>
                      <a:pt x="14557" y="38286"/>
                      <a:pt x="19612" y="38286"/>
                    </a:cubicBezTo>
                    <a:close/>
                  </a:path>
                </a:pathLst>
              </a:custGeom>
              <a:solidFill>
                <a:srgbClr val="DC143C"/>
              </a:solidFill>
              <a:ln w="12709" cap="flat">
                <a:solidFill>
                  <a:srgbClr val="DC143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70" name="Freeform: Shape 669">
                <a:extLst>
                  <a:ext uri="{FF2B5EF4-FFF2-40B4-BE49-F238E27FC236}">
                    <a16:creationId xmlns:a16="http://schemas.microsoft.com/office/drawing/2014/main" id="{1B257D4D-049A-F91B-A487-B7D49706DF36}"/>
                  </a:ext>
                </a:extLst>
              </p:cNvPr>
              <p:cNvSpPr/>
              <p:nvPr/>
            </p:nvSpPr>
            <p:spPr>
              <a:xfrm>
                <a:off x="8299657" y="5265949"/>
                <a:ext cx="38125" cy="38014"/>
              </a:xfrm>
              <a:custGeom>
                <a:avLst/>
                <a:gdLst>
                  <a:gd name="connsiteX0" fmla="*/ 19610 w 38125"/>
                  <a:gd name="connsiteY0" fmla="*/ 38284 h 38014"/>
                  <a:gd name="connsiteX1" fmla="*/ 33090 w 38125"/>
                  <a:gd name="connsiteY1" fmla="*/ 32717 h 38014"/>
                  <a:gd name="connsiteX2" fmla="*/ 38673 w 38125"/>
                  <a:gd name="connsiteY2" fmla="*/ 19277 h 38014"/>
                  <a:gd name="connsiteX3" fmla="*/ 33090 w 38125"/>
                  <a:gd name="connsiteY3" fmla="*/ 5836 h 38014"/>
                  <a:gd name="connsiteX4" fmla="*/ 19610 w 38125"/>
                  <a:gd name="connsiteY4" fmla="*/ 269 h 38014"/>
                  <a:gd name="connsiteX5" fmla="*/ 6131 w 38125"/>
                  <a:gd name="connsiteY5" fmla="*/ 5836 h 38014"/>
                  <a:gd name="connsiteX6" fmla="*/ 547 w 38125"/>
                  <a:gd name="connsiteY6" fmla="*/ 19277 h 38014"/>
                  <a:gd name="connsiteX7" fmla="*/ 6131 w 38125"/>
                  <a:gd name="connsiteY7" fmla="*/ 32717 h 38014"/>
                  <a:gd name="connsiteX8" fmla="*/ 19610 w 38125"/>
                  <a:gd name="connsiteY8" fmla="*/ 3828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10" y="38284"/>
                    </a:moveTo>
                    <a:cubicBezTo>
                      <a:pt x="24666" y="38284"/>
                      <a:pt x="29515" y="36282"/>
                      <a:pt x="33090" y="32717"/>
                    </a:cubicBezTo>
                    <a:cubicBezTo>
                      <a:pt x="36664" y="29153"/>
                      <a:pt x="38673" y="24318"/>
                      <a:pt x="38673" y="19277"/>
                    </a:cubicBezTo>
                    <a:cubicBezTo>
                      <a:pt x="38673" y="14236"/>
                      <a:pt x="36664" y="9401"/>
                      <a:pt x="33090" y="5836"/>
                    </a:cubicBezTo>
                    <a:cubicBezTo>
                      <a:pt x="29515" y="2272"/>
                      <a:pt x="24666" y="269"/>
                      <a:pt x="19610" y="269"/>
                    </a:cubicBezTo>
                    <a:cubicBezTo>
                      <a:pt x="14555" y="269"/>
                      <a:pt x="9706" y="2272"/>
                      <a:pt x="6131" y="5836"/>
                    </a:cubicBezTo>
                    <a:cubicBezTo>
                      <a:pt x="2556" y="9401"/>
                      <a:pt x="547" y="14236"/>
                      <a:pt x="547" y="19277"/>
                    </a:cubicBezTo>
                    <a:cubicBezTo>
                      <a:pt x="547" y="24318"/>
                      <a:pt x="2556" y="29153"/>
                      <a:pt x="6131" y="32717"/>
                    </a:cubicBezTo>
                    <a:cubicBezTo>
                      <a:pt x="9706" y="36282"/>
                      <a:pt x="14555" y="38284"/>
                      <a:pt x="19610" y="38284"/>
                    </a:cubicBezTo>
                    <a:close/>
                  </a:path>
                </a:pathLst>
              </a:custGeom>
              <a:solidFill>
                <a:srgbClr val="DC143C"/>
              </a:solidFill>
              <a:ln w="12709" cap="flat">
                <a:solidFill>
                  <a:srgbClr val="DC143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71" name="Freeform: Shape 670">
                <a:extLst>
                  <a:ext uri="{FF2B5EF4-FFF2-40B4-BE49-F238E27FC236}">
                    <a16:creationId xmlns:a16="http://schemas.microsoft.com/office/drawing/2014/main" id="{7FDF67A2-BA1B-B0F0-EF53-1E65FE476520}"/>
                  </a:ext>
                </a:extLst>
              </p:cNvPr>
              <p:cNvSpPr/>
              <p:nvPr/>
            </p:nvSpPr>
            <p:spPr>
              <a:xfrm>
                <a:off x="8218641" y="4877411"/>
                <a:ext cx="38125" cy="38014"/>
              </a:xfrm>
              <a:custGeom>
                <a:avLst/>
                <a:gdLst>
                  <a:gd name="connsiteX0" fmla="*/ 19604 w 38125"/>
                  <a:gd name="connsiteY0" fmla="*/ 38254 h 38014"/>
                  <a:gd name="connsiteX1" fmla="*/ 33083 w 38125"/>
                  <a:gd name="connsiteY1" fmla="*/ 32686 h 38014"/>
                  <a:gd name="connsiteX2" fmla="*/ 38667 w 38125"/>
                  <a:gd name="connsiteY2" fmla="*/ 19246 h 38014"/>
                  <a:gd name="connsiteX3" fmla="*/ 33083 w 38125"/>
                  <a:gd name="connsiteY3" fmla="*/ 5806 h 38014"/>
                  <a:gd name="connsiteX4" fmla="*/ 19604 w 38125"/>
                  <a:gd name="connsiteY4" fmla="*/ 239 h 38014"/>
                  <a:gd name="connsiteX5" fmla="*/ 6124 w 38125"/>
                  <a:gd name="connsiteY5" fmla="*/ 5806 h 38014"/>
                  <a:gd name="connsiteX6" fmla="*/ 541 w 38125"/>
                  <a:gd name="connsiteY6" fmla="*/ 19246 h 38014"/>
                  <a:gd name="connsiteX7" fmla="*/ 6124 w 38125"/>
                  <a:gd name="connsiteY7" fmla="*/ 32686 h 38014"/>
                  <a:gd name="connsiteX8" fmla="*/ 19604 w 38125"/>
                  <a:gd name="connsiteY8" fmla="*/ 3825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4" y="38254"/>
                    </a:moveTo>
                    <a:cubicBezTo>
                      <a:pt x="24659" y="38254"/>
                      <a:pt x="29508" y="36251"/>
                      <a:pt x="33083" y="32686"/>
                    </a:cubicBezTo>
                    <a:cubicBezTo>
                      <a:pt x="36658" y="29122"/>
                      <a:pt x="38667" y="24287"/>
                      <a:pt x="38667" y="19246"/>
                    </a:cubicBezTo>
                    <a:cubicBezTo>
                      <a:pt x="38667" y="14205"/>
                      <a:pt x="36658" y="9370"/>
                      <a:pt x="33083" y="5806"/>
                    </a:cubicBezTo>
                    <a:cubicBezTo>
                      <a:pt x="29508" y="2241"/>
                      <a:pt x="24659" y="239"/>
                      <a:pt x="19604" y="239"/>
                    </a:cubicBezTo>
                    <a:cubicBezTo>
                      <a:pt x="14548" y="239"/>
                      <a:pt x="9699" y="2241"/>
                      <a:pt x="6124" y="5806"/>
                    </a:cubicBezTo>
                    <a:cubicBezTo>
                      <a:pt x="2550" y="9370"/>
                      <a:pt x="541" y="14205"/>
                      <a:pt x="541" y="19246"/>
                    </a:cubicBezTo>
                    <a:cubicBezTo>
                      <a:pt x="541" y="24287"/>
                      <a:pt x="2550" y="29122"/>
                      <a:pt x="6124" y="32686"/>
                    </a:cubicBezTo>
                    <a:cubicBezTo>
                      <a:pt x="9699" y="36251"/>
                      <a:pt x="14548" y="38254"/>
                      <a:pt x="19604" y="38254"/>
                    </a:cubicBezTo>
                    <a:close/>
                  </a:path>
                </a:pathLst>
              </a:custGeom>
              <a:solidFill>
                <a:srgbClr val="DC143C"/>
              </a:solidFill>
              <a:ln w="12709" cap="flat">
                <a:solidFill>
                  <a:srgbClr val="DC143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72" name="Freeform: Shape 671">
                <a:extLst>
                  <a:ext uri="{FF2B5EF4-FFF2-40B4-BE49-F238E27FC236}">
                    <a16:creationId xmlns:a16="http://schemas.microsoft.com/office/drawing/2014/main" id="{9CDF1450-44EB-E0EA-5470-E922B258FA66}"/>
                  </a:ext>
                </a:extLst>
              </p:cNvPr>
              <p:cNvSpPr/>
              <p:nvPr/>
            </p:nvSpPr>
            <p:spPr>
              <a:xfrm>
                <a:off x="8265256" y="4941644"/>
                <a:ext cx="38125" cy="38014"/>
              </a:xfrm>
              <a:custGeom>
                <a:avLst/>
                <a:gdLst>
                  <a:gd name="connsiteX0" fmla="*/ 19607 w 38125"/>
                  <a:gd name="connsiteY0" fmla="*/ 38259 h 38014"/>
                  <a:gd name="connsiteX1" fmla="*/ 33087 w 38125"/>
                  <a:gd name="connsiteY1" fmla="*/ 32692 h 38014"/>
                  <a:gd name="connsiteX2" fmla="*/ 38670 w 38125"/>
                  <a:gd name="connsiteY2" fmla="*/ 19251 h 38014"/>
                  <a:gd name="connsiteX3" fmla="*/ 33087 w 38125"/>
                  <a:gd name="connsiteY3" fmla="*/ 5811 h 38014"/>
                  <a:gd name="connsiteX4" fmla="*/ 19607 w 38125"/>
                  <a:gd name="connsiteY4" fmla="*/ 244 h 38014"/>
                  <a:gd name="connsiteX5" fmla="*/ 6128 w 38125"/>
                  <a:gd name="connsiteY5" fmla="*/ 5811 h 38014"/>
                  <a:gd name="connsiteX6" fmla="*/ 545 w 38125"/>
                  <a:gd name="connsiteY6" fmla="*/ 19251 h 38014"/>
                  <a:gd name="connsiteX7" fmla="*/ 6128 w 38125"/>
                  <a:gd name="connsiteY7" fmla="*/ 32692 h 38014"/>
                  <a:gd name="connsiteX8" fmla="*/ 19607 w 38125"/>
                  <a:gd name="connsiteY8" fmla="*/ 3825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7" y="38259"/>
                    </a:moveTo>
                    <a:cubicBezTo>
                      <a:pt x="24663" y="38259"/>
                      <a:pt x="29512" y="36256"/>
                      <a:pt x="33087" y="32692"/>
                    </a:cubicBezTo>
                    <a:cubicBezTo>
                      <a:pt x="36662" y="29127"/>
                      <a:pt x="38670" y="24292"/>
                      <a:pt x="38670" y="19251"/>
                    </a:cubicBezTo>
                    <a:cubicBezTo>
                      <a:pt x="38670" y="14210"/>
                      <a:pt x="36662" y="9375"/>
                      <a:pt x="33087" y="5811"/>
                    </a:cubicBezTo>
                    <a:cubicBezTo>
                      <a:pt x="29512" y="2246"/>
                      <a:pt x="24663" y="244"/>
                      <a:pt x="19607" y="244"/>
                    </a:cubicBezTo>
                    <a:cubicBezTo>
                      <a:pt x="14552" y="244"/>
                      <a:pt x="9703" y="2246"/>
                      <a:pt x="6128" y="5811"/>
                    </a:cubicBezTo>
                    <a:cubicBezTo>
                      <a:pt x="2553" y="9375"/>
                      <a:pt x="545" y="14210"/>
                      <a:pt x="545" y="19251"/>
                    </a:cubicBezTo>
                    <a:cubicBezTo>
                      <a:pt x="545" y="24292"/>
                      <a:pt x="2553" y="29127"/>
                      <a:pt x="6128" y="32692"/>
                    </a:cubicBezTo>
                    <a:cubicBezTo>
                      <a:pt x="9703" y="36256"/>
                      <a:pt x="14552" y="38259"/>
                      <a:pt x="19607" y="38259"/>
                    </a:cubicBezTo>
                    <a:close/>
                  </a:path>
                </a:pathLst>
              </a:custGeom>
              <a:solidFill>
                <a:srgbClr val="DC143C"/>
              </a:solidFill>
              <a:ln w="12709" cap="flat">
                <a:solidFill>
                  <a:srgbClr val="DC143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73" name="Freeform: Shape 672">
                <a:extLst>
                  <a:ext uri="{FF2B5EF4-FFF2-40B4-BE49-F238E27FC236}">
                    <a16:creationId xmlns:a16="http://schemas.microsoft.com/office/drawing/2014/main" id="{79A7A419-2172-FC85-0D57-69A98138C40B}"/>
                  </a:ext>
                </a:extLst>
              </p:cNvPr>
              <p:cNvSpPr/>
              <p:nvPr/>
            </p:nvSpPr>
            <p:spPr>
              <a:xfrm>
                <a:off x="8367585" y="5232952"/>
                <a:ext cx="38125" cy="38014"/>
              </a:xfrm>
              <a:custGeom>
                <a:avLst/>
                <a:gdLst>
                  <a:gd name="connsiteX0" fmla="*/ 19616 w 38125"/>
                  <a:gd name="connsiteY0" fmla="*/ 38282 h 38014"/>
                  <a:gd name="connsiteX1" fmla="*/ 33095 w 38125"/>
                  <a:gd name="connsiteY1" fmla="*/ 32714 h 38014"/>
                  <a:gd name="connsiteX2" fmla="*/ 38678 w 38125"/>
                  <a:gd name="connsiteY2" fmla="*/ 19274 h 38014"/>
                  <a:gd name="connsiteX3" fmla="*/ 33095 w 38125"/>
                  <a:gd name="connsiteY3" fmla="*/ 5834 h 38014"/>
                  <a:gd name="connsiteX4" fmla="*/ 19616 w 38125"/>
                  <a:gd name="connsiteY4" fmla="*/ 267 h 38014"/>
                  <a:gd name="connsiteX5" fmla="*/ 6136 w 38125"/>
                  <a:gd name="connsiteY5" fmla="*/ 5834 h 38014"/>
                  <a:gd name="connsiteX6" fmla="*/ 553 w 38125"/>
                  <a:gd name="connsiteY6" fmla="*/ 19274 h 38014"/>
                  <a:gd name="connsiteX7" fmla="*/ 6136 w 38125"/>
                  <a:gd name="connsiteY7" fmla="*/ 32714 h 38014"/>
                  <a:gd name="connsiteX8" fmla="*/ 19616 w 38125"/>
                  <a:gd name="connsiteY8" fmla="*/ 3828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16" y="38282"/>
                    </a:moveTo>
                    <a:cubicBezTo>
                      <a:pt x="24671" y="38282"/>
                      <a:pt x="29520" y="36279"/>
                      <a:pt x="33095" y="32714"/>
                    </a:cubicBezTo>
                    <a:cubicBezTo>
                      <a:pt x="36670" y="29150"/>
                      <a:pt x="38678" y="24315"/>
                      <a:pt x="38678" y="19274"/>
                    </a:cubicBezTo>
                    <a:cubicBezTo>
                      <a:pt x="38678" y="14233"/>
                      <a:pt x="36670" y="9398"/>
                      <a:pt x="33095" y="5834"/>
                    </a:cubicBezTo>
                    <a:cubicBezTo>
                      <a:pt x="29520" y="2269"/>
                      <a:pt x="24671" y="267"/>
                      <a:pt x="19616" y="267"/>
                    </a:cubicBezTo>
                    <a:cubicBezTo>
                      <a:pt x="14560" y="267"/>
                      <a:pt x="9711" y="2269"/>
                      <a:pt x="6136" y="5834"/>
                    </a:cubicBezTo>
                    <a:cubicBezTo>
                      <a:pt x="2561" y="9398"/>
                      <a:pt x="553" y="14233"/>
                      <a:pt x="553" y="19274"/>
                    </a:cubicBezTo>
                    <a:cubicBezTo>
                      <a:pt x="553" y="24315"/>
                      <a:pt x="2561" y="29150"/>
                      <a:pt x="6136" y="32714"/>
                    </a:cubicBezTo>
                    <a:cubicBezTo>
                      <a:pt x="9711" y="36279"/>
                      <a:pt x="14560" y="38282"/>
                      <a:pt x="19616" y="38282"/>
                    </a:cubicBezTo>
                    <a:close/>
                  </a:path>
                </a:pathLst>
              </a:custGeom>
              <a:solidFill>
                <a:srgbClr val="DC143C"/>
              </a:solidFill>
              <a:ln w="12709" cap="flat">
                <a:solidFill>
                  <a:srgbClr val="DC143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74" name="Freeform: Shape 673">
                <a:extLst>
                  <a:ext uri="{FF2B5EF4-FFF2-40B4-BE49-F238E27FC236}">
                    <a16:creationId xmlns:a16="http://schemas.microsoft.com/office/drawing/2014/main" id="{3817AD2F-2EE2-2B72-B2F8-57B454C9DCCF}"/>
                  </a:ext>
                </a:extLst>
              </p:cNvPr>
              <p:cNvSpPr/>
              <p:nvPr/>
            </p:nvSpPr>
            <p:spPr>
              <a:xfrm>
                <a:off x="8598702" y="5580574"/>
                <a:ext cx="38125" cy="38014"/>
              </a:xfrm>
              <a:custGeom>
                <a:avLst/>
                <a:gdLst>
                  <a:gd name="connsiteX0" fmla="*/ 19634 w 38125"/>
                  <a:gd name="connsiteY0" fmla="*/ 38309 h 38014"/>
                  <a:gd name="connsiteX1" fmla="*/ 33113 w 38125"/>
                  <a:gd name="connsiteY1" fmla="*/ 32742 h 38014"/>
                  <a:gd name="connsiteX2" fmla="*/ 38697 w 38125"/>
                  <a:gd name="connsiteY2" fmla="*/ 19302 h 38014"/>
                  <a:gd name="connsiteX3" fmla="*/ 33113 w 38125"/>
                  <a:gd name="connsiteY3" fmla="*/ 5861 h 38014"/>
                  <a:gd name="connsiteX4" fmla="*/ 19634 w 38125"/>
                  <a:gd name="connsiteY4" fmla="*/ 294 h 38014"/>
                  <a:gd name="connsiteX5" fmla="*/ 6154 w 38125"/>
                  <a:gd name="connsiteY5" fmla="*/ 5861 h 38014"/>
                  <a:gd name="connsiteX6" fmla="*/ 571 w 38125"/>
                  <a:gd name="connsiteY6" fmla="*/ 19302 h 38014"/>
                  <a:gd name="connsiteX7" fmla="*/ 6154 w 38125"/>
                  <a:gd name="connsiteY7" fmla="*/ 32742 h 38014"/>
                  <a:gd name="connsiteX8" fmla="*/ 19634 w 38125"/>
                  <a:gd name="connsiteY8" fmla="*/ 3830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34" y="38309"/>
                    </a:moveTo>
                    <a:cubicBezTo>
                      <a:pt x="24689" y="38309"/>
                      <a:pt x="29538" y="36306"/>
                      <a:pt x="33113" y="32742"/>
                    </a:cubicBezTo>
                    <a:cubicBezTo>
                      <a:pt x="36688" y="29178"/>
                      <a:pt x="38697" y="24342"/>
                      <a:pt x="38697" y="19302"/>
                    </a:cubicBezTo>
                    <a:cubicBezTo>
                      <a:pt x="38697" y="14261"/>
                      <a:pt x="36688" y="9426"/>
                      <a:pt x="33113" y="5861"/>
                    </a:cubicBezTo>
                    <a:cubicBezTo>
                      <a:pt x="29538" y="2297"/>
                      <a:pt x="24689" y="294"/>
                      <a:pt x="19634" y="294"/>
                    </a:cubicBezTo>
                    <a:cubicBezTo>
                      <a:pt x="14578" y="294"/>
                      <a:pt x="9729" y="2297"/>
                      <a:pt x="6154" y="5861"/>
                    </a:cubicBezTo>
                    <a:cubicBezTo>
                      <a:pt x="2580" y="9426"/>
                      <a:pt x="571" y="14261"/>
                      <a:pt x="571" y="19302"/>
                    </a:cubicBezTo>
                    <a:cubicBezTo>
                      <a:pt x="571" y="24342"/>
                      <a:pt x="2580" y="29178"/>
                      <a:pt x="6154" y="32742"/>
                    </a:cubicBezTo>
                    <a:cubicBezTo>
                      <a:pt x="9729" y="36306"/>
                      <a:pt x="14578" y="38309"/>
                      <a:pt x="19634" y="38309"/>
                    </a:cubicBezTo>
                    <a:close/>
                  </a:path>
                </a:pathLst>
              </a:custGeom>
              <a:solidFill>
                <a:srgbClr val="DC143C"/>
              </a:solidFill>
              <a:ln w="12709" cap="flat">
                <a:solidFill>
                  <a:srgbClr val="DC143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75" name="Freeform: Shape 674">
                <a:extLst>
                  <a:ext uri="{FF2B5EF4-FFF2-40B4-BE49-F238E27FC236}">
                    <a16:creationId xmlns:a16="http://schemas.microsoft.com/office/drawing/2014/main" id="{F7DBAAD6-CE0E-0D61-E461-041AB1519F2D}"/>
                  </a:ext>
                </a:extLst>
              </p:cNvPr>
              <p:cNvSpPr/>
              <p:nvPr/>
            </p:nvSpPr>
            <p:spPr>
              <a:xfrm>
                <a:off x="8466775" y="5522740"/>
                <a:ext cx="38125" cy="38014"/>
              </a:xfrm>
              <a:custGeom>
                <a:avLst/>
                <a:gdLst>
                  <a:gd name="connsiteX0" fmla="*/ 19623 w 38125"/>
                  <a:gd name="connsiteY0" fmla="*/ 38305 h 38014"/>
                  <a:gd name="connsiteX1" fmla="*/ 33103 w 38125"/>
                  <a:gd name="connsiteY1" fmla="*/ 32737 h 38014"/>
                  <a:gd name="connsiteX2" fmla="*/ 38686 w 38125"/>
                  <a:gd name="connsiteY2" fmla="*/ 19297 h 38014"/>
                  <a:gd name="connsiteX3" fmla="*/ 33103 w 38125"/>
                  <a:gd name="connsiteY3" fmla="*/ 5857 h 38014"/>
                  <a:gd name="connsiteX4" fmla="*/ 19623 w 38125"/>
                  <a:gd name="connsiteY4" fmla="*/ 290 h 38014"/>
                  <a:gd name="connsiteX5" fmla="*/ 6144 w 38125"/>
                  <a:gd name="connsiteY5" fmla="*/ 5857 h 38014"/>
                  <a:gd name="connsiteX6" fmla="*/ 561 w 38125"/>
                  <a:gd name="connsiteY6" fmla="*/ 19297 h 38014"/>
                  <a:gd name="connsiteX7" fmla="*/ 6144 w 38125"/>
                  <a:gd name="connsiteY7" fmla="*/ 32737 h 38014"/>
                  <a:gd name="connsiteX8" fmla="*/ 19623 w 38125"/>
                  <a:gd name="connsiteY8" fmla="*/ 3830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23" y="38305"/>
                    </a:moveTo>
                    <a:cubicBezTo>
                      <a:pt x="24679" y="38305"/>
                      <a:pt x="29528" y="36302"/>
                      <a:pt x="33103" y="32737"/>
                    </a:cubicBezTo>
                    <a:cubicBezTo>
                      <a:pt x="36678" y="29173"/>
                      <a:pt x="38686" y="24338"/>
                      <a:pt x="38686" y="19297"/>
                    </a:cubicBezTo>
                    <a:cubicBezTo>
                      <a:pt x="38686" y="14256"/>
                      <a:pt x="36678" y="9421"/>
                      <a:pt x="33103" y="5857"/>
                    </a:cubicBezTo>
                    <a:cubicBezTo>
                      <a:pt x="29528" y="2292"/>
                      <a:pt x="24679" y="290"/>
                      <a:pt x="19623" y="290"/>
                    </a:cubicBezTo>
                    <a:cubicBezTo>
                      <a:pt x="14568" y="290"/>
                      <a:pt x="9719" y="2292"/>
                      <a:pt x="6144" y="5857"/>
                    </a:cubicBezTo>
                    <a:cubicBezTo>
                      <a:pt x="2569" y="9421"/>
                      <a:pt x="561" y="14256"/>
                      <a:pt x="561" y="19297"/>
                    </a:cubicBezTo>
                    <a:cubicBezTo>
                      <a:pt x="561" y="24338"/>
                      <a:pt x="2569" y="29173"/>
                      <a:pt x="6144" y="32737"/>
                    </a:cubicBezTo>
                    <a:cubicBezTo>
                      <a:pt x="9719" y="36302"/>
                      <a:pt x="14568" y="38305"/>
                      <a:pt x="19623" y="38305"/>
                    </a:cubicBezTo>
                    <a:close/>
                  </a:path>
                </a:pathLst>
              </a:custGeom>
              <a:solidFill>
                <a:srgbClr val="DC143C"/>
              </a:solidFill>
              <a:ln w="12709" cap="flat">
                <a:solidFill>
                  <a:srgbClr val="DC143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76" name="Freeform: Shape 675">
                <a:extLst>
                  <a:ext uri="{FF2B5EF4-FFF2-40B4-BE49-F238E27FC236}">
                    <a16:creationId xmlns:a16="http://schemas.microsoft.com/office/drawing/2014/main" id="{A2D16547-BB7C-627C-0B8A-E3D893ADEE9B}"/>
                  </a:ext>
                </a:extLst>
              </p:cNvPr>
              <p:cNvSpPr/>
              <p:nvPr/>
            </p:nvSpPr>
            <p:spPr>
              <a:xfrm>
                <a:off x="8328722" y="5210853"/>
                <a:ext cx="38125" cy="38014"/>
              </a:xfrm>
              <a:custGeom>
                <a:avLst/>
                <a:gdLst>
                  <a:gd name="connsiteX0" fmla="*/ 19612 w 38125"/>
                  <a:gd name="connsiteY0" fmla="*/ 38280 h 38014"/>
                  <a:gd name="connsiteX1" fmla="*/ 33092 w 38125"/>
                  <a:gd name="connsiteY1" fmla="*/ 32713 h 38014"/>
                  <a:gd name="connsiteX2" fmla="*/ 38675 w 38125"/>
                  <a:gd name="connsiteY2" fmla="*/ 19272 h 38014"/>
                  <a:gd name="connsiteX3" fmla="*/ 33092 w 38125"/>
                  <a:gd name="connsiteY3" fmla="*/ 5832 h 38014"/>
                  <a:gd name="connsiteX4" fmla="*/ 19612 w 38125"/>
                  <a:gd name="connsiteY4" fmla="*/ 265 h 38014"/>
                  <a:gd name="connsiteX5" fmla="*/ 6133 w 38125"/>
                  <a:gd name="connsiteY5" fmla="*/ 5832 h 38014"/>
                  <a:gd name="connsiteX6" fmla="*/ 550 w 38125"/>
                  <a:gd name="connsiteY6" fmla="*/ 19272 h 38014"/>
                  <a:gd name="connsiteX7" fmla="*/ 6133 w 38125"/>
                  <a:gd name="connsiteY7" fmla="*/ 32713 h 38014"/>
                  <a:gd name="connsiteX8" fmla="*/ 19612 w 38125"/>
                  <a:gd name="connsiteY8" fmla="*/ 3828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12" y="38280"/>
                    </a:moveTo>
                    <a:cubicBezTo>
                      <a:pt x="24668" y="38280"/>
                      <a:pt x="29517" y="36277"/>
                      <a:pt x="33092" y="32713"/>
                    </a:cubicBezTo>
                    <a:cubicBezTo>
                      <a:pt x="36667" y="29148"/>
                      <a:pt x="38675" y="24313"/>
                      <a:pt x="38675" y="19272"/>
                    </a:cubicBezTo>
                    <a:cubicBezTo>
                      <a:pt x="38675" y="14232"/>
                      <a:pt x="36667" y="9397"/>
                      <a:pt x="33092" y="5832"/>
                    </a:cubicBezTo>
                    <a:cubicBezTo>
                      <a:pt x="29517" y="2268"/>
                      <a:pt x="24668" y="265"/>
                      <a:pt x="19612" y="265"/>
                    </a:cubicBezTo>
                    <a:cubicBezTo>
                      <a:pt x="14557" y="265"/>
                      <a:pt x="9708" y="2268"/>
                      <a:pt x="6133" y="5832"/>
                    </a:cubicBezTo>
                    <a:cubicBezTo>
                      <a:pt x="2558" y="9397"/>
                      <a:pt x="550" y="14232"/>
                      <a:pt x="550" y="19272"/>
                    </a:cubicBezTo>
                    <a:cubicBezTo>
                      <a:pt x="550" y="24313"/>
                      <a:pt x="2558" y="29148"/>
                      <a:pt x="6133" y="32713"/>
                    </a:cubicBezTo>
                    <a:cubicBezTo>
                      <a:pt x="9708" y="36277"/>
                      <a:pt x="14557" y="38280"/>
                      <a:pt x="19612" y="38280"/>
                    </a:cubicBezTo>
                    <a:close/>
                  </a:path>
                </a:pathLst>
              </a:custGeom>
              <a:solidFill>
                <a:srgbClr val="DC143C"/>
              </a:solidFill>
              <a:ln w="12709" cap="flat">
                <a:solidFill>
                  <a:srgbClr val="DC143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77" name="Freeform: Shape 676">
                <a:extLst>
                  <a:ext uri="{FF2B5EF4-FFF2-40B4-BE49-F238E27FC236}">
                    <a16:creationId xmlns:a16="http://schemas.microsoft.com/office/drawing/2014/main" id="{FAF930BF-8BF3-6291-57EF-3211F9ABF26A}"/>
                  </a:ext>
                </a:extLst>
              </p:cNvPr>
              <p:cNvSpPr/>
              <p:nvPr/>
            </p:nvSpPr>
            <p:spPr>
              <a:xfrm>
                <a:off x="8289046" y="4983625"/>
                <a:ext cx="38125" cy="38014"/>
              </a:xfrm>
              <a:custGeom>
                <a:avLst/>
                <a:gdLst>
                  <a:gd name="connsiteX0" fmla="*/ 19609 w 38125"/>
                  <a:gd name="connsiteY0" fmla="*/ 38262 h 38014"/>
                  <a:gd name="connsiteX1" fmla="*/ 33089 w 38125"/>
                  <a:gd name="connsiteY1" fmla="*/ 32695 h 38014"/>
                  <a:gd name="connsiteX2" fmla="*/ 38672 w 38125"/>
                  <a:gd name="connsiteY2" fmla="*/ 19255 h 38014"/>
                  <a:gd name="connsiteX3" fmla="*/ 33089 w 38125"/>
                  <a:gd name="connsiteY3" fmla="*/ 5814 h 38014"/>
                  <a:gd name="connsiteX4" fmla="*/ 19609 w 38125"/>
                  <a:gd name="connsiteY4" fmla="*/ 247 h 38014"/>
                  <a:gd name="connsiteX5" fmla="*/ 6130 w 38125"/>
                  <a:gd name="connsiteY5" fmla="*/ 5814 h 38014"/>
                  <a:gd name="connsiteX6" fmla="*/ 547 w 38125"/>
                  <a:gd name="connsiteY6" fmla="*/ 19255 h 38014"/>
                  <a:gd name="connsiteX7" fmla="*/ 6130 w 38125"/>
                  <a:gd name="connsiteY7" fmla="*/ 32695 h 38014"/>
                  <a:gd name="connsiteX8" fmla="*/ 19609 w 38125"/>
                  <a:gd name="connsiteY8" fmla="*/ 3826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609" y="38262"/>
                    </a:moveTo>
                    <a:cubicBezTo>
                      <a:pt x="24665" y="38262"/>
                      <a:pt x="29514" y="36259"/>
                      <a:pt x="33089" y="32695"/>
                    </a:cubicBezTo>
                    <a:cubicBezTo>
                      <a:pt x="36664" y="29130"/>
                      <a:pt x="38672" y="24295"/>
                      <a:pt x="38672" y="19255"/>
                    </a:cubicBezTo>
                    <a:cubicBezTo>
                      <a:pt x="38672" y="14214"/>
                      <a:pt x="36664" y="9379"/>
                      <a:pt x="33089" y="5814"/>
                    </a:cubicBezTo>
                    <a:cubicBezTo>
                      <a:pt x="29514" y="2250"/>
                      <a:pt x="24665" y="247"/>
                      <a:pt x="19609" y="247"/>
                    </a:cubicBezTo>
                    <a:cubicBezTo>
                      <a:pt x="14554" y="247"/>
                      <a:pt x="9705" y="2250"/>
                      <a:pt x="6130" y="5814"/>
                    </a:cubicBezTo>
                    <a:cubicBezTo>
                      <a:pt x="2555" y="9379"/>
                      <a:pt x="547" y="14214"/>
                      <a:pt x="547" y="19255"/>
                    </a:cubicBezTo>
                    <a:cubicBezTo>
                      <a:pt x="547" y="24295"/>
                      <a:pt x="2555" y="29130"/>
                      <a:pt x="6130" y="32695"/>
                    </a:cubicBezTo>
                    <a:cubicBezTo>
                      <a:pt x="9705" y="36259"/>
                      <a:pt x="14554" y="38262"/>
                      <a:pt x="19609" y="38262"/>
                    </a:cubicBezTo>
                    <a:close/>
                  </a:path>
                </a:pathLst>
              </a:custGeom>
              <a:solidFill>
                <a:srgbClr val="DC143C"/>
              </a:solidFill>
              <a:ln w="12709" cap="flat">
                <a:solidFill>
                  <a:srgbClr val="DC143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678" name="Content Placeholder 4">
              <a:extLst>
                <a:ext uri="{FF2B5EF4-FFF2-40B4-BE49-F238E27FC236}">
                  <a16:creationId xmlns:a16="http://schemas.microsoft.com/office/drawing/2014/main" id="{35B174F4-7FFA-4348-AA60-1736D933FD30}"/>
                </a:ext>
              </a:extLst>
            </p:cNvPr>
            <p:cNvGrpSpPr/>
            <p:nvPr/>
          </p:nvGrpSpPr>
          <p:grpSpPr>
            <a:xfrm>
              <a:off x="6620630" y="2169479"/>
              <a:ext cx="1282595" cy="1673491"/>
              <a:chOff x="6872300" y="2832209"/>
              <a:chExt cx="1282595" cy="1673491"/>
            </a:xfrm>
          </p:grpSpPr>
          <p:sp>
            <p:nvSpPr>
              <p:cNvPr id="679" name="Freeform: Shape 678">
                <a:extLst>
                  <a:ext uri="{FF2B5EF4-FFF2-40B4-BE49-F238E27FC236}">
                    <a16:creationId xmlns:a16="http://schemas.microsoft.com/office/drawing/2014/main" id="{76D146D6-45F8-B9C5-689B-9AA188CF87C1}"/>
                  </a:ext>
                </a:extLst>
              </p:cNvPr>
              <p:cNvSpPr/>
              <p:nvPr/>
            </p:nvSpPr>
            <p:spPr>
              <a:xfrm>
                <a:off x="7136662" y="3047676"/>
                <a:ext cx="38125" cy="38014"/>
              </a:xfrm>
              <a:custGeom>
                <a:avLst/>
                <a:gdLst>
                  <a:gd name="connsiteX0" fmla="*/ 19519 w 38125"/>
                  <a:gd name="connsiteY0" fmla="*/ 38109 h 38014"/>
                  <a:gd name="connsiteX1" fmla="*/ 32998 w 38125"/>
                  <a:gd name="connsiteY1" fmla="*/ 32542 h 38014"/>
                  <a:gd name="connsiteX2" fmla="*/ 38581 w 38125"/>
                  <a:gd name="connsiteY2" fmla="*/ 19102 h 38014"/>
                  <a:gd name="connsiteX3" fmla="*/ 32998 w 38125"/>
                  <a:gd name="connsiteY3" fmla="*/ 5661 h 38014"/>
                  <a:gd name="connsiteX4" fmla="*/ 19519 w 38125"/>
                  <a:gd name="connsiteY4" fmla="*/ 94 h 38014"/>
                  <a:gd name="connsiteX5" fmla="*/ 6039 w 38125"/>
                  <a:gd name="connsiteY5" fmla="*/ 5661 h 38014"/>
                  <a:gd name="connsiteX6" fmla="*/ 456 w 38125"/>
                  <a:gd name="connsiteY6" fmla="*/ 19102 h 38014"/>
                  <a:gd name="connsiteX7" fmla="*/ 6039 w 38125"/>
                  <a:gd name="connsiteY7" fmla="*/ 32542 h 38014"/>
                  <a:gd name="connsiteX8" fmla="*/ 19519 w 38125"/>
                  <a:gd name="connsiteY8" fmla="*/ 3810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19" y="38109"/>
                    </a:moveTo>
                    <a:cubicBezTo>
                      <a:pt x="24574" y="38109"/>
                      <a:pt x="29423" y="36106"/>
                      <a:pt x="32998" y="32542"/>
                    </a:cubicBezTo>
                    <a:cubicBezTo>
                      <a:pt x="36573" y="28978"/>
                      <a:pt x="38581" y="24143"/>
                      <a:pt x="38581" y="19102"/>
                    </a:cubicBezTo>
                    <a:cubicBezTo>
                      <a:pt x="38581" y="14061"/>
                      <a:pt x="36573" y="9226"/>
                      <a:pt x="32998" y="5661"/>
                    </a:cubicBezTo>
                    <a:cubicBezTo>
                      <a:pt x="29423" y="2097"/>
                      <a:pt x="24574" y="94"/>
                      <a:pt x="19519" y="94"/>
                    </a:cubicBezTo>
                    <a:cubicBezTo>
                      <a:pt x="14463" y="94"/>
                      <a:pt x="9614" y="2097"/>
                      <a:pt x="6039" y="5661"/>
                    </a:cubicBezTo>
                    <a:cubicBezTo>
                      <a:pt x="2464" y="9226"/>
                      <a:pt x="456" y="14061"/>
                      <a:pt x="456" y="19102"/>
                    </a:cubicBezTo>
                    <a:cubicBezTo>
                      <a:pt x="456" y="24143"/>
                      <a:pt x="2464" y="28978"/>
                      <a:pt x="6039" y="32542"/>
                    </a:cubicBezTo>
                    <a:cubicBezTo>
                      <a:pt x="9614" y="36106"/>
                      <a:pt x="14463" y="38109"/>
                      <a:pt x="19519" y="38109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80" name="Freeform: Shape 679">
                <a:extLst>
                  <a:ext uri="{FF2B5EF4-FFF2-40B4-BE49-F238E27FC236}">
                    <a16:creationId xmlns:a16="http://schemas.microsoft.com/office/drawing/2014/main" id="{FFCEE78D-2D63-91E9-1EF6-2E850A2EF310}"/>
                  </a:ext>
                </a:extLst>
              </p:cNvPr>
              <p:cNvSpPr/>
              <p:nvPr/>
            </p:nvSpPr>
            <p:spPr>
              <a:xfrm>
                <a:off x="7168230" y="3125580"/>
                <a:ext cx="38125" cy="38014"/>
              </a:xfrm>
              <a:custGeom>
                <a:avLst/>
                <a:gdLst>
                  <a:gd name="connsiteX0" fmla="*/ 19521 w 38125"/>
                  <a:gd name="connsiteY0" fmla="*/ 38115 h 38014"/>
                  <a:gd name="connsiteX1" fmla="*/ 33001 w 38125"/>
                  <a:gd name="connsiteY1" fmla="*/ 32548 h 38014"/>
                  <a:gd name="connsiteX2" fmla="*/ 38584 w 38125"/>
                  <a:gd name="connsiteY2" fmla="*/ 19108 h 38014"/>
                  <a:gd name="connsiteX3" fmla="*/ 33001 w 38125"/>
                  <a:gd name="connsiteY3" fmla="*/ 5668 h 38014"/>
                  <a:gd name="connsiteX4" fmla="*/ 19521 w 38125"/>
                  <a:gd name="connsiteY4" fmla="*/ 100 h 38014"/>
                  <a:gd name="connsiteX5" fmla="*/ 6042 w 38125"/>
                  <a:gd name="connsiteY5" fmla="*/ 5668 h 38014"/>
                  <a:gd name="connsiteX6" fmla="*/ 458 w 38125"/>
                  <a:gd name="connsiteY6" fmla="*/ 19108 h 38014"/>
                  <a:gd name="connsiteX7" fmla="*/ 6042 w 38125"/>
                  <a:gd name="connsiteY7" fmla="*/ 32548 h 38014"/>
                  <a:gd name="connsiteX8" fmla="*/ 19521 w 38125"/>
                  <a:gd name="connsiteY8" fmla="*/ 3811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21" y="38115"/>
                    </a:moveTo>
                    <a:cubicBezTo>
                      <a:pt x="24577" y="38115"/>
                      <a:pt x="29426" y="36113"/>
                      <a:pt x="33001" y="32548"/>
                    </a:cubicBezTo>
                    <a:cubicBezTo>
                      <a:pt x="36575" y="28984"/>
                      <a:pt x="38584" y="24149"/>
                      <a:pt x="38584" y="19108"/>
                    </a:cubicBezTo>
                    <a:cubicBezTo>
                      <a:pt x="38584" y="14067"/>
                      <a:pt x="36575" y="9232"/>
                      <a:pt x="33001" y="5668"/>
                    </a:cubicBezTo>
                    <a:cubicBezTo>
                      <a:pt x="29426" y="2103"/>
                      <a:pt x="24577" y="100"/>
                      <a:pt x="19521" y="100"/>
                    </a:cubicBezTo>
                    <a:cubicBezTo>
                      <a:pt x="14466" y="100"/>
                      <a:pt x="9617" y="2103"/>
                      <a:pt x="6042" y="5668"/>
                    </a:cubicBezTo>
                    <a:cubicBezTo>
                      <a:pt x="2467" y="9232"/>
                      <a:pt x="458" y="14067"/>
                      <a:pt x="458" y="19108"/>
                    </a:cubicBezTo>
                    <a:cubicBezTo>
                      <a:pt x="458" y="24149"/>
                      <a:pt x="2467" y="28984"/>
                      <a:pt x="6042" y="32548"/>
                    </a:cubicBezTo>
                    <a:cubicBezTo>
                      <a:pt x="9617" y="36113"/>
                      <a:pt x="14466" y="38115"/>
                      <a:pt x="19521" y="38115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81" name="Freeform: Shape 680">
                <a:extLst>
                  <a:ext uri="{FF2B5EF4-FFF2-40B4-BE49-F238E27FC236}">
                    <a16:creationId xmlns:a16="http://schemas.microsoft.com/office/drawing/2014/main" id="{7EB63524-4C90-F516-2ECE-3ED78C5F8698}"/>
                  </a:ext>
                </a:extLst>
              </p:cNvPr>
              <p:cNvSpPr/>
              <p:nvPr/>
            </p:nvSpPr>
            <p:spPr>
              <a:xfrm>
                <a:off x="7267065" y="3291719"/>
                <a:ext cx="38125" cy="38014"/>
              </a:xfrm>
              <a:custGeom>
                <a:avLst/>
                <a:gdLst>
                  <a:gd name="connsiteX0" fmla="*/ 19529 w 38125"/>
                  <a:gd name="connsiteY0" fmla="*/ 38128 h 38014"/>
                  <a:gd name="connsiteX1" fmla="*/ 33008 w 38125"/>
                  <a:gd name="connsiteY1" fmla="*/ 32561 h 38014"/>
                  <a:gd name="connsiteX2" fmla="*/ 38592 w 38125"/>
                  <a:gd name="connsiteY2" fmla="*/ 19121 h 38014"/>
                  <a:gd name="connsiteX3" fmla="*/ 33008 w 38125"/>
                  <a:gd name="connsiteY3" fmla="*/ 5681 h 38014"/>
                  <a:gd name="connsiteX4" fmla="*/ 19529 w 38125"/>
                  <a:gd name="connsiteY4" fmla="*/ 114 h 38014"/>
                  <a:gd name="connsiteX5" fmla="*/ 6050 w 38125"/>
                  <a:gd name="connsiteY5" fmla="*/ 5681 h 38014"/>
                  <a:gd name="connsiteX6" fmla="*/ 466 w 38125"/>
                  <a:gd name="connsiteY6" fmla="*/ 19121 h 38014"/>
                  <a:gd name="connsiteX7" fmla="*/ 6050 w 38125"/>
                  <a:gd name="connsiteY7" fmla="*/ 32561 h 38014"/>
                  <a:gd name="connsiteX8" fmla="*/ 19529 w 38125"/>
                  <a:gd name="connsiteY8" fmla="*/ 3812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29" y="38128"/>
                    </a:moveTo>
                    <a:cubicBezTo>
                      <a:pt x="24584" y="38128"/>
                      <a:pt x="29434" y="36126"/>
                      <a:pt x="33008" y="32561"/>
                    </a:cubicBezTo>
                    <a:cubicBezTo>
                      <a:pt x="36583" y="28997"/>
                      <a:pt x="38592" y="24162"/>
                      <a:pt x="38592" y="19121"/>
                    </a:cubicBezTo>
                    <a:cubicBezTo>
                      <a:pt x="38592" y="14080"/>
                      <a:pt x="36583" y="9245"/>
                      <a:pt x="33008" y="5681"/>
                    </a:cubicBezTo>
                    <a:cubicBezTo>
                      <a:pt x="29434" y="2116"/>
                      <a:pt x="24584" y="114"/>
                      <a:pt x="19529" y="114"/>
                    </a:cubicBezTo>
                    <a:cubicBezTo>
                      <a:pt x="14473" y="114"/>
                      <a:pt x="9624" y="2116"/>
                      <a:pt x="6050" y="5681"/>
                    </a:cubicBezTo>
                    <a:cubicBezTo>
                      <a:pt x="2475" y="9245"/>
                      <a:pt x="466" y="14080"/>
                      <a:pt x="466" y="19121"/>
                    </a:cubicBezTo>
                    <a:cubicBezTo>
                      <a:pt x="466" y="24162"/>
                      <a:pt x="2475" y="28997"/>
                      <a:pt x="6050" y="32561"/>
                    </a:cubicBezTo>
                    <a:cubicBezTo>
                      <a:pt x="9624" y="36126"/>
                      <a:pt x="14473" y="38128"/>
                      <a:pt x="19529" y="38128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82" name="Freeform: Shape 681">
                <a:extLst>
                  <a:ext uri="{FF2B5EF4-FFF2-40B4-BE49-F238E27FC236}">
                    <a16:creationId xmlns:a16="http://schemas.microsoft.com/office/drawing/2014/main" id="{FBFA92CC-33A0-EAA1-A069-0261A4C70EAA}"/>
                  </a:ext>
                </a:extLst>
              </p:cNvPr>
              <p:cNvSpPr/>
              <p:nvPr/>
            </p:nvSpPr>
            <p:spPr>
              <a:xfrm>
                <a:off x="7283077" y="3377886"/>
                <a:ext cx="38125" cy="38014"/>
              </a:xfrm>
              <a:custGeom>
                <a:avLst/>
                <a:gdLst>
                  <a:gd name="connsiteX0" fmla="*/ 19530 w 38125"/>
                  <a:gd name="connsiteY0" fmla="*/ 38135 h 38014"/>
                  <a:gd name="connsiteX1" fmla="*/ 33010 w 38125"/>
                  <a:gd name="connsiteY1" fmla="*/ 32568 h 38014"/>
                  <a:gd name="connsiteX2" fmla="*/ 38593 w 38125"/>
                  <a:gd name="connsiteY2" fmla="*/ 19128 h 38014"/>
                  <a:gd name="connsiteX3" fmla="*/ 33010 w 38125"/>
                  <a:gd name="connsiteY3" fmla="*/ 5687 h 38014"/>
                  <a:gd name="connsiteX4" fmla="*/ 19530 w 38125"/>
                  <a:gd name="connsiteY4" fmla="*/ 120 h 38014"/>
                  <a:gd name="connsiteX5" fmla="*/ 6051 w 38125"/>
                  <a:gd name="connsiteY5" fmla="*/ 5687 h 38014"/>
                  <a:gd name="connsiteX6" fmla="*/ 467 w 38125"/>
                  <a:gd name="connsiteY6" fmla="*/ 19128 h 38014"/>
                  <a:gd name="connsiteX7" fmla="*/ 6051 w 38125"/>
                  <a:gd name="connsiteY7" fmla="*/ 32568 h 38014"/>
                  <a:gd name="connsiteX8" fmla="*/ 19530 w 38125"/>
                  <a:gd name="connsiteY8" fmla="*/ 3813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30" y="38135"/>
                    </a:moveTo>
                    <a:cubicBezTo>
                      <a:pt x="24586" y="38135"/>
                      <a:pt x="29435" y="36133"/>
                      <a:pt x="33010" y="32568"/>
                    </a:cubicBezTo>
                    <a:cubicBezTo>
                      <a:pt x="36584" y="29004"/>
                      <a:pt x="38593" y="24169"/>
                      <a:pt x="38593" y="19128"/>
                    </a:cubicBezTo>
                    <a:cubicBezTo>
                      <a:pt x="38593" y="14087"/>
                      <a:pt x="36584" y="9252"/>
                      <a:pt x="33010" y="5687"/>
                    </a:cubicBezTo>
                    <a:cubicBezTo>
                      <a:pt x="29435" y="2123"/>
                      <a:pt x="24586" y="120"/>
                      <a:pt x="19530" y="120"/>
                    </a:cubicBezTo>
                    <a:cubicBezTo>
                      <a:pt x="14475" y="120"/>
                      <a:pt x="9626" y="2123"/>
                      <a:pt x="6051" y="5687"/>
                    </a:cubicBezTo>
                    <a:cubicBezTo>
                      <a:pt x="2476" y="9252"/>
                      <a:pt x="467" y="14087"/>
                      <a:pt x="467" y="19128"/>
                    </a:cubicBezTo>
                    <a:cubicBezTo>
                      <a:pt x="467" y="24169"/>
                      <a:pt x="2476" y="29004"/>
                      <a:pt x="6051" y="32568"/>
                    </a:cubicBezTo>
                    <a:cubicBezTo>
                      <a:pt x="9626" y="36133"/>
                      <a:pt x="14475" y="38135"/>
                      <a:pt x="19530" y="38135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83" name="Freeform: Shape 682">
                <a:extLst>
                  <a:ext uri="{FF2B5EF4-FFF2-40B4-BE49-F238E27FC236}">
                    <a16:creationId xmlns:a16="http://schemas.microsoft.com/office/drawing/2014/main" id="{03E1CCE2-D3F6-ADD3-83EE-59DCB39E897A}"/>
                  </a:ext>
                </a:extLst>
              </p:cNvPr>
              <p:cNvSpPr/>
              <p:nvPr/>
            </p:nvSpPr>
            <p:spPr>
              <a:xfrm>
                <a:off x="7143080" y="3233948"/>
                <a:ext cx="38125" cy="38014"/>
              </a:xfrm>
              <a:custGeom>
                <a:avLst/>
                <a:gdLst>
                  <a:gd name="connsiteX0" fmla="*/ 19519 w 38125"/>
                  <a:gd name="connsiteY0" fmla="*/ 38124 h 38014"/>
                  <a:gd name="connsiteX1" fmla="*/ 32999 w 38125"/>
                  <a:gd name="connsiteY1" fmla="*/ 32557 h 38014"/>
                  <a:gd name="connsiteX2" fmla="*/ 38582 w 38125"/>
                  <a:gd name="connsiteY2" fmla="*/ 19116 h 38014"/>
                  <a:gd name="connsiteX3" fmla="*/ 32999 w 38125"/>
                  <a:gd name="connsiteY3" fmla="*/ 5676 h 38014"/>
                  <a:gd name="connsiteX4" fmla="*/ 19519 w 38125"/>
                  <a:gd name="connsiteY4" fmla="*/ 109 h 38014"/>
                  <a:gd name="connsiteX5" fmla="*/ 6040 w 38125"/>
                  <a:gd name="connsiteY5" fmla="*/ 5676 h 38014"/>
                  <a:gd name="connsiteX6" fmla="*/ 456 w 38125"/>
                  <a:gd name="connsiteY6" fmla="*/ 19116 h 38014"/>
                  <a:gd name="connsiteX7" fmla="*/ 6040 w 38125"/>
                  <a:gd name="connsiteY7" fmla="*/ 32557 h 38014"/>
                  <a:gd name="connsiteX8" fmla="*/ 19519 w 38125"/>
                  <a:gd name="connsiteY8" fmla="*/ 3812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19" y="38124"/>
                    </a:moveTo>
                    <a:cubicBezTo>
                      <a:pt x="24575" y="38124"/>
                      <a:pt x="29424" y="36121"/>
                      <a:pt x="32999" y="32557"/>
                    </a:cubicBezTo>
                    <a:cubicBezTo>
                      <a:pt x="36573" y="28992"/>
                      <a:pt x="38582" y="24157"/>
                      <a:pt x="38582" y="19116"/>
                    </a:cubicBezTo>
                    <a:cubicBezTo>
                      <a:pt x="38582" y="14076"/>
                      <a:pt x="36573" y="9241"/>
                      <a:pt x="32999" y="5676"/>
                    </a:cubicBezTo>
                    <a:cubicBezTo>
                      <a:pt x="29424" y="2112"/>
                      <a:pt x="24575" y="109"/>
                      <a:pt x="19519" y="109"/>
                    </a:cubicBezTo>
                    <a:cubicBezTo>
                      <a:pt x="14464" y="109"/>
                      <a:pt x="9615" y="2112"/>
                      <a:pt x="6040" y="5676"/>
                    </a:cubicBezTo>
                    <a:cubicBezTo>
                      <a:pt x="2465" y="9241"/>
                      <a:pt x="456" y="14076"/>
                      <a:pt x="456" y="19116"/>
                    </a:cubicBezTo>
                    <a:cubicBezTo>
                      <a:pt x="456" y="24157"/>
                      <a:pt x="2465" y="28992"/>
                      <a:pt x="6040" y="32557"/>
                    </a:cubicBezTo>
                    <a:cubicBezTo>
                      <a:pt x="9615" y="36121"/>
                      <a:pt x="14464" y="38124"/>
                      <a:pt x="19519" y="38124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84" name="Freeform: Shape 683">
                <a:extLst>
                  <a:ext uri="{FF2B5EF4-FFF2-40B4-BE49-F238E27FC236}">
                    <a16:creationId xmlns:a16="http://schemas.microsoft.com/office/drawing/2014/main" id="{EB5DB7F1-82DB-BED3-ED6C-7299CD10494C}"/>
                  </a:ext>
                </a:extLst>
              </p:cNvPr>
              <p:cNvSpPr/>
              <p:nvPr/>
            </p:nvSpPr>
            <p:spPr>
              <a:xfrm>
                <a:off x="7332780" y="3456564"/>
                <a:ext cx="38125" cy="38014"/>
              </a:xfrm>
              <a:custGeom>
                <a:avLst/>
                <a:gdLst>
                  <a:gd name="connsiteX0" fmla="*/ 19534 w 38125"/>
                  <a:gd name="connsiteY0" fmla="*/ 38141 h 38014"/>
                  <a:gd name="connsiteX1" fmla="*/ 33014 w 38125"/>
                  <a:gd name="connsiteY1" fmla="*/ 32574 h 38014"/>
                  <a:gd name="connsiteX2" fmla="*/ 38597 w 38125"/>
                  <a:gd name="connsiteY2" fmla="*/ 19134 h 38014"/>
                  <a:gd name="connsiteX3" fmla="*/ 33014 w 38125"/>
                  <a:gd name="connsiteY3" fmla="*/ 5694 h 38014"/>
                  <a:gd name="connsiteX4" fmla="*/ 19534 w 38125"/>
                  <a:gd name="connsiteY4" fmla="*/ 127 h 38014"/>
                  <a:gd name="connsiteX5" fmla="*/ 6055 w 38125"/>
                  <a:gd name="connsiteY5" fmla="*/ 5694 h 38014"/>
                  <a:gd name="connsiteX6" fmla="*/ 471 w 38125"/>
                  <a:gd name="connsiteY6" fmla="*/ 19134 h 38014"/>
                  <a:gd name="connsiteX7" fmla="*/ 6055 w 38125"/>
                  <a:gd name="connsiteY7" fmla="*/ 32574 h 38014"/>
                  <a:gd name="connsiteX8" fmla="*/ 19534 w 38125"/>
                  <a:gd name="connsiteY8" fmla="*/ 3814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34" y="38141"/>
                    </a:moveTo>
                    <a:cubicBezTo>
                      <a:pt x="24590" y="38141"/>
                      <a:pt x="29439" y="36139"/>
                      <a:pt x="33014" y="32574"/>
                    </a:cubicBezTo>
                    <a:cubicBezTo>
                      <a:pt x="36588" y="29010"/>
                      <a:pt x="38597" y="24175"/>
                      <a:pt x="38597" y="19134"/>
                    </a:cubicBezTo>
                    <a:cubicBezTo>
                      <a:pt x="38597" y="14093"/>
                      <a:pt x="36588" y="9258"/>
                      <a:pt x="33014" y="5694"/>
                    </a:cubicBezTo>
                    <a:cubicBezTo>
                      <a:pt x="29439" y="2129"/>
                      <a:pt x="24590" y="127"/>
                      <a:pt x="19534" y="127"/>
                    </a:cubicBezTo>
                    <a:cubicBezTo>
                      <a:pt x="14479" y="127"/>
                      <a:pt x="9629" y="2129"/>
                      <a:pt x="6055" y="5694"/>
                    </a:cubicBezTo>
                    <a:cubicBezTo>
                      <a:pt x="2480" y="9258"/>
                      <a:pt x="471" y="14093"/>
                      <a:pt x="471" y="19134"/>
                    </a:cubicBezTo>
                    <a:cubicBezTo>
                      <a:pt x="471" y="24175"/>
                      <a:pt x="2480" y="29010"/>
                      <a:pt x="6055" y="32574"/>
                    </a:cubicBezTo>
                    <a:cubicBezTo>
                      <a:pt x="9629" y="36139"/>
                      <a:pt x="14479" y="38141"/>
                      <a:pt x="19534" y="38141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85" name="Freeform: Shape 684">
                <a:extLst>
                  <a:ext uri="{FF2B5EF4-FFF2-40B4-BE49-F238E27FC236}">
                    <a16:creationId xmlns:a16="http://schemas.microsoft.com/office/drawing/2014/main" id="{EE519000-43A3-A210-BBBF-CBD666733EFA}"/>
                  </a:ext>
                </a:extLst>
              </p:cNvPr>
              <p:cNvSpPr/>
              <p:nvPr/>
            </p:nvSpPr>
            <p:spPr>
              <a:xfrm>
                <a:off x="7195490" y="3244491"/>
                <a:ext cx="38125" cy="38014"/>
              </a:xfrm>
              <a:custGeom>
                <a:avLst/>
                <a:gdLst>
                  <a:gd name="connsiteX0" fmla="*/ 19523 w 38125"/>
                  <a:gd name="connsiteY0" fmla="*/ 38125 h 38014"/>
                  <a:gd name="connsiteX1" fmla="*/ 33003 w 38125"/>
                  <a:gd name="connsiteY1" fmla="*/ 32558 h 38014"/>
                  <a:gd name="connsiteX2" fmla="*/ 38586 w 38125"/>
                  <a:gd name="connsiteY2" fmla="*/ 19117 h 38014"/>
                  <a:gd name="connsiteX3" fmla="*/ 33003 w 38125"/>
                  <a:gd name="connsiteY3" fmla="*/ 5677 h 38014"/>
                  <a:gd name="connsiteX4" fmla="*/ 19523 w 38125"/>
                  <a:gd name="connsiteY4" fmla="*/ 110 h 38014"/>
                  <a:gd name="connsiteX5" fmla="*/ 6044 w 38125"/>
                  <a:gd name="connsiteY5" fmla="*/ 5677 h 38014"/>
                  <a:gd name="connsiteX6" fmla="*/ 461 w 38125"/>
                  <a:gd name="connsiteY6" fmla="*/ 19117 h 38014"/>
                  <a:gd name="connsiteX7" fmla="*/ 6044 w 38125"/>
                  <a:gd name="connsiteY7" fmla="*/ 32558 h 38014"/>
                  <a:gd name="connsiteX8" fmla="*/ 19523 w 38125"/>
                  <a:gd name="connsiteY8" fmla="*/ 3812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23" y="38125"/>
                    </a:moveTo>
                    <a:cubicBezTo>
                      <a:pt x="24579" y="38125"/>
                      <a:pt x="29428" y="36122"/>
                      <a:pt x="33003" y="32558"/>
                    </a:cubicBezTo>
                    <a:cubicBezTo>
                      <a:pt x="36578" y="28993"/>
                      <a:pt x="38586" y="24158"/>
                      <a:pt x="38586" y="19117"/>
                    </a:cubicBezTo>
                    <a:cubicBezTo>
                      <a:pt x="38586" y="14076"/>
                      <a:pt x="36578" y="9241"/>
                      <a:pt x="33003" y="5677"/>
                    </a:cubicBezTo>
                    <a:cubicBezTo>
                      <a:pt x="29428" y="2113"/>
                      <a:pt x="24579" y="110"/>
                      <a:pt x="19523" y="110"/>
                    </a:cubicBezTo>
                    <a:cubicBezTo>
                      <a:pt x="14468" y="110"/>
                      <a:pt x="9619" y="2113"/>
                      <a:pt x="6044" y="5677"/>
                    </a:cubicBezTo>
                    <a:cubicBezTo>
                      <a:pt x="2469" y="9241"/>
                      <a:pt x="461" y="14076"/>
                      <a:pt x="461" y="19117"/>
                    </a:cubicBezTo>
                    <a:cubicBezTo>
                      <a:pt x="461" y="24158"/>
                      <a:pt x="2469" y="28993"/>
                      <a:pt x="6044" y="32558"/>
                    </a:cubicBezTo>
                    <a:cubicBezTo>
                      <a:pt x="9619" y="36122"/>
                      <a:pt x="14468" y="38125"/>
                      <a:pt x="19523" y="38125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:a16="http://schemas.microsoft.com/office/drawing/2014/main" id="{5DCCCA81-37B2-36F5-586E-0C2EB76E04F1}"/>
                  </a:ext>
                </a:extLst>
              </p:cNvPr>
              <p:cNvSpPr/>
              <p:nvPr/>
            </p:nvSpPr>
            <p:spPr>
              <a:xfrm>
                <a:off x="7114130" y="3254274"/>
                <a:ext cx="38125" cy="38014"/>
              </a:xfrm>
              <a:custGeom>
                <a:avLst/>
                <a:gdLst>
                  <a:gd name="connsiteX0" fmla="*/ 19517 w 38125"/>
                  <a:gd name="connsiteY0" fmla="*/ 38126 h 38014"/>
                  <a:gd name="connsiteX1" fmla="*/ 32996 w 38125"/>
                  <a:gd name="connsiteY1" fmla="*/ 32558 h 38014"/>
                  <a:gd name="connsiteX2" fmla="*/ 38580 w 38125"/>
                  <a:gd name="connsiteY2" fmla="*/ 19118 h 38014"/>
                  <a:gd name="connsiteX3" fmla="*/ 32996 w 38125"/>
                  <a:gd name="connsiteY3" fmla="*/ 5678 h 38014"/>
                  <a:gd name="connsiteX4" fmla="*/ 19517 w 38125"/>
                  <a:gd name="connsiteY4" fmla="*/ 111 h 38014"/>
                  <a:gd name="connsiteX5" fmla="*/ 6037 w 38125"/>
                  <a:gd name="connsiteY5" fmla="*/ 5678 h 38014"/>
                  <a:gd name="connsiteX6" fmla="*/ 454 w 38125"/>
                  <a:gd name="connsiteY6" fmla="*/ 19118 h 38014"/>
                  <a:gd name="connsiteX7" fmla="*/ 6037 w 38125"/>
                  <a:gd name="connsiteY7" fmla="*/ 32558 h 38014"/>
                  <a:gd name="connsiteX8" fmla="*/ 19517 w 38125"/>
                  <a:gd name="connsiteY8" fmla="*/ 3812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17" y="38126"/>
                    </a:moveTo>
                    <a:cubicBezTo>
                      <a:pt x="24572" y="38126"/>
                      <a:pt x="29422" y="36123"/>
                      <a:pt x="32996" y="32558"/>
                    </a:cubicBezTo>
                    <a:cubicBezTo>
                      <a:pt x="36571" y="28994"/>
                      <a:pt x="38580" y="24159"/>
                      <a:pt x="38580" y="19118"/>
                    </a:cubicBezTo>
                    <a:cubicBezTo>
                      <a:pt x="38580" y="14077"/>
                      <a:pt x="36571" y="9242"/>
                      <a:pt x="32996" y="5678"/>
                    </a:cubicBezTo>
                    <a:cubicBezTo>
                      <a:pt x="29422" y="2113"/>
                      <a:pt x="24572" y="111"/>
                      <a:pt x="19517" y="111"/>
                    </a:cubicBezTo>
                    <a:cubicBezTo>
                      <a:pt x="14461" y="111"/>
                      <a:pt x="9612" y="2113"/>
                      <a:pt x="6037" y="5678"/>
                    </a:cubicBezTo>
                    <a:cubicBezTo>
                      <a:pt x="2463" y="9242"/>
                      <a:pt x="454" y="14077"/>
                      <a:pt x="454" y="19118"/>
                    </a:cubicBezTo>
                    <a:cubicBezTo>
                      <a:pt x="454" y="24159"/>
                      <a:pt x="2463" y="28994"/>
                      <a:pt x="6037" y="32558"/>
                    </a:cubicBezTo>
                    <a:cubicBezTo>
                      <a:pt x="9612" y="36123"/>
                      <a:pt x="14461" y="38126"/>
                      <a:pt x="19517" y="38126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87" name="Freeform: Shape 686">
                <a:extLst>
                  <a:ext uri="{FF2B5EF4-FFF2-40B4-BE49-F238E27FC236}">
                    <a16:creationId xmlns:a16="http://schemas.microsoft.com/office/drawing/2014/main" id="{14961F36-B0B0-358D-1C6B-A1AC0EB89F82}"/>
                  </a:ext>
                </a:extLst>
              </p:cNvPr>
              <p:cNvSpPr/>
              <p:nvPr/>
            </p:nvSpPr>
            <p:spPr>
              <a:xfrm>
                <a:off x="7265717" y="3607661"/>
                <a:ext cx="38125" cy="38014"/>
              </a:xfrm>
              <a:custGeom>
                <a:avLst/>
                <a:gdLst>
                  <a:gd name="connsiteX0" fmla="*/ 19529 w 38125"/>
                  <a:gd name="connsiteY0" fmla="*/ 38153 h 38014"/>
                  <a:gd name="connsiteX1" fmla="*/ 33008 w 38125"/>
                  <a:gd name="connsiteY1" fmla="*/ 32586 h 38014"/>
                  <a:gd name="connsiteX2" fmla="*/ 38592 w 38125"/>
                  <a:gd name="connsiteY2" fmla="*/ 19146 h 38014"/>
                  <a:gd name="connsiteX3" fmla="*/ 33008 w 38125"/>
                  <a:gd name="connsiteY3" fmla="*/ 5706 h 38014"/>
                  <a:gd name="connsiteX4" fmla="*/ 19529 w 38125"/>
                  <a:gd name="connsiteY4" fmla="*/ 138 h 38014"/>
                  <a:gd name="connsiteX5" fmla="*/ 6049 w 38125"/>
                  <a:gd name="connsiteY5" fmla="*/ 5706 h 38014"/>
                  <a:gd name="connsiteX6" fmla="*/ 466 w 38125"/>
                  <a:gd name="connsiteY6" fmla="*/ 19146 h 38014"/>
                  <a:gd name="connsiteX7" fmla="*/ 6049 w 38125"/>
                  <a:gd name="connsiteY7" fmla="*/ 32586 h 38014"/>
                  <a:gd name="connsiteX8" fmla="*/ 19529 w 38125"/>
                  <a:gd name="connsiteY8" fmla="*/ 3815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29" y="38153"/>
                    </a:moveTo>
                    <a:cubicBezTo>
                      <a:pt x="24584" y="38153"/>
                      <a:pt x="29433" y="36151"/>
                      <a:pt x="33008" y="32586"/>
                    </a:cubicBezTo>
                    <a:cubicBezTo>
                      <a:pt x="36583" y="29022"/>
                      <a:pt x="38592" y="24187"/>
                      <a:pt x="38592" y="19146"/>
                    </a:cubicBezTo>
                    <a:cubicBezTo>
                      <a:pt x="38592" y="14105"/>
                      <a:pt x="36583" y="9270"/>
                      <a:pt x="33008" y="5706"/>
                    </a:cubicBezTo>
                    <a:cubicBezTo>
                      <a:pt x="29433" y="2141"/>
                      <a:pt x="24584" y="138"/>
                      <a:pt x="19529" y="138"/>
                    </a:cubicBezTo>
                    <a:cubicBezTo>
                      <a:pt x="14473" y="138"/>
                      <a:pt x="9624" y="2141"/>
                      <a:pt x="6049" y="5706"/>
                    </a:cubicBezTo>
                    <a:cubicBezTo>
                      <a:pt x="2475" y="9270"/>
                      <a:pt x="466" y="14105"/>
                      <a:pt x="466" y="19146"/>
                    </a:cubicBezTo>
                    <a:cubicBezTo>
                      <a:pt x="466" y="24187"/>
                      <a:pt x="2475" y="29022"/>
                      <a:pt x="6049" y="32586"/>
                    </a:cubicBezTo>
                    <a:cubicBezTo>
                      <a:pt x="9624" y="36151"/>
                      <a:pt x="14473" y="38153"/>
                      <a:pt x="19529" y="38153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88" name="Freeform: Shape 687">
                <a:extLst>
                  <a:ext uri="{FF2B5EF4-FFF2-40B4-BE49-F238E27FC236}">
                    <a16:creationId xmlns:a16="http://schemas.microsoft.com/office/drawing/2014/main" id="{61A1F11C-CDD3-D1AF-19FD-65688A6D5294}"/>
                  </a:ext>
                </a:extLst>
              </p:cNvPr>
              <p:cNvSpPr/>
              <p:nvPr/>
            </p:nvSpPr>
            <p:spPr>
              <a:xfrm>
                <a:off x="7404507" y="3789993"/>
                <a:ext cx="38125" cy="38014"/>
              </a:xfrm>
              <a:custGeom>
                <a:avLst/>
                <a:gdLst>
                  <a:gd name="connsiteX0" fmla="*/ 19540 w 38125"/>
                  <a:gd name="connsiteY0" fmla="*/ 38168 h 38014"/>
                  <a:gd name="connsiteX1" fmla="*/ 33019 w 38125"/>
                  <a:gd name="connsiteY1" fmla="*/ 32601 h 38014"/>
                  <a:gd name="connsiteX2" fmla="*/ 38603 w 38125"/>
                  <a:gd name="connsiteY2" fmla="*/ 19160 h 38014"/>
                  <a:gd name="connsiteX3" fmla="*/ 33019 w 38125"/>
                  <a:gd name="connsiteY3" fmla="*/ 5720 h 38014"/>
                  <a:gd name="connsiteX4" fmla="*/ 19540 w 38125"/>
                  <a:gd name="connsiteY4" fmla="*/ 153 h 38014"/>
                  <a:gd name="connsiteX5" fmla="*/ 6060 w 38125"/>
                  <a:gd name="connsiteY5" fmla="*/ 5720 h 38014"/>
                  <a:gd name="connsiteX6" fmla="*/ 477 w 38125"/>
                  <a:gd name="connsiteY6" fmla="*/ 19160 h 38014"/>
                  <a:gd name="connsiteX7" fmla="*/ 6060 w 38125"/>
                  <a:gd name="connsiteY7" fmla="*/ 32601 h 38014"/>
                  <a:gd name="connsiteX8" fmla="*/ 19540 w 38125"/>
                  <a:gd name="connsiteY8" fmla="*/ 3816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40" y="38168"/>
                    </a:moveTo>
                    <a:cubicBezTo>
                      <a:pt x="24595" y="38168"/>
                      <a:pt x="29444" y="36165"/>
                      <a:pt x="33019" y="32601"/>
                    </a:cubicBezTo>
                    <a:cubicBezTo>
                      <a:pt x="36594" y="29036"/>
                      <a:pt x="38603" y="24201"/>
                      <a:pt x="38603" y="19160"/>
                    </a:cubicBezTo>
                    <a:cubicBezTo>
                      <a:pt x="38603" y="14119"/>
                      <a:pt x="36594" y="9284"/>
                      <a:pt x="33019" y="5720"/>
                    </a:cubicBezTo>
                    <a:cubicBezTo>
                      <a:pt x="29444" y="2156"/>
                      <a:pt x="24595" y="153"/>
                      <a:pt x="19540" y="153"/>
                    </a:cubicBezTo>
                    <a:cubicBezTo>
                      <a:pt x="14484" y="153"/>
                      <a:pt x="9635" y="2156"/>
                      <a:pt x="6060" y="5720"/>
                    </a:cubicBezTo>
                    <a:cubicBezTo>
                      <a:pt x="2486" y="9284"/>
                      <a:pt x="477" y="14119"/>
                      <a:pt x="477" y="19160"/>
                    </a:cubicBezTo>
                    <a:cubicBezTo>
                      <a:pt x="477" y="24201"/>
                      <a:pt x="2486" y="29036"/>
                      <a:pt x="6060" y="32601"/>
                    </a:cubicBezTo>
                    <a:cubicBezTo>
                      <a:pt x="9635" y="36165"/>
                      <a:pt x="14484" y="38168"/>
                      <a:pt x="19540" y="38168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89" name="Freeform: Shape 688">
                <a:extLst>
                  <a:ext uri="{FF2B5EF4-FFF2-40B4-BE49-F238E27FC236}">
                    <a16:creationId xmlns:a16="http://schemas.microsoft.com/office/drawing/2014/main" id="{52D4E941-9133-7546-06DD-B7AF7F14DFE6}"/>
                  </a:ext>
                </a:extLst>
              </p:cNvPr>
              <p:cNvSpPr/>
              <p:nvPr/>
            </p:nvSpPr>
            <p:spPr>
              <a:xfrm>
                <a:off x="7253034" y="3318950"/>
                <a:ext cx="38125" cy="38014"/>
              </a:xfrm>
              <a:custGeom>
                <a:avLst/>
                <a:gdLst>
                  <a:gd name="connsiteX0" fmla="*/ 19528 w 38125"/>
                  <a:gd name="connsiteY0" fmla="*/ 38131 h 38014"/>
                  <a:gd name="connsiteX1" fmla="*/ 33007 w 38125"/>
                  <a:gd name="connsiteY1" fmla="*/ 32563 h 38014"/>
                  <a:gd name="connsiteX2" fmla="*/ 38591 w 38125"/>
                  <a:gd name="connsiteY2" fmla="*/ 19123 h 38014"/>
                  <a:gd name="connsiteX3" fmla="*/ 33007 w 38125"/>
                  <a:gd name="connsiteY3" fmla="*/ 5683 h 38014"/>
                  <a:gd name="connsiteX4" fmla="*/ 19528 w 38125"/>
                  <a:gd name="connsiteY4" fmla="*/ 116 h 38014"/>
                  <a:gd name="connsiteX5" fmla="*/ 6048 w 38125"/>
                  <a:gd name="connsiteY5" fmla="*/ 5683 h 38014"/>
                  <a:gd name="connsiteX6" fmla="*/ 465 w 38125"/>
                  <a:gd name="connsiteY6" fmla="*/ 19123 h 38014"/>
                  <a:gd name="connsiteX7" fmla="*/ 6048 w 38125"/>
                  <a:gd name="connsiteY7" fmla="*/ 32563 h 38014"/>
                  <a:gd name="connsiteX8" fmla="*/ 19528 w 38125"/>
                  <a:gd name="connsiteY8" fmla="*/ 3813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28" y="38131"/>
                    </a:moveTo>
                    <a:cubicBezTo>
                      <a:pt x="24583" y="38131"/>
                      <a:pt x="29432" y="36128"/>
                      <a:pt x="33007" y="32563"/>
                    </a:cubicBezTo>
                    <a:cubicBezTo>
                      <a:pt x="36582" y="28999"/>
                      <a:pt x="38591" y="24164"/>
                      <a:pt x="38591" y="19123"/>
                    </a:cubicBezTo>
                    <a:cubicBezTo>
                      <a:pt x="38591" y="14082"/>
                      <a:pt x="36582" y="9247"/>
                      <a:pt x="33007" y="5683"/>
                    </a:cubicBezTo>
                    <a:cubicBezTo>
                      <a:pt x="29432" y="2118"/>
                      <a:pt x="24583" y="116"/>
                      <a:pt x="19528" y="116"/>
                    </a:cubicBezTo>
                    <a:cubicBezTo>
                      <a:pt x="14472" y="116"/>
                      <a:pt x="9623" y="2118"/>
                      <a:pt x="6048" y="5683"/>
                    </a:cubicBezTo>
                    <a:cubicBezTo>
                      <a:pt x="2474" y="9247"/>
                      <a:pt x="465" y="14082"/>
                      <a:pt x="465" y="19123"/>
                    </a:cubicBezTo>
                    <a:cubicBezTo>
                      <a:pt x="465" y="24164"/>
                      <a:pt x="2474" y="28999"/>
                      <a:pt x="6048" y="32563"/>
                    </a:cubicBezTo>
                    <a:cubicBezTo>
                      <a:pt x="9623" y="36128"/>
                      <a:pt x="14472" y="38131"/>
                      <a:pt x="19528" y="38131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90" name="Freeform: Shape 689">
                <a:extLst>
                  <a:ext uri="{FF2B5EF4-FFF2-40B4-BE49-F238E27FC236}">
                    <a16:creationId xmlns:a16="http://schemas.microsoft.com/office/drawing/2014/main" id="{8F20CA62-3CB4-74A3-517A-9DB160DF2380}"/>
                  </a:ext>
                </a:extLst>
              </p:cNvPr>
              <p:cNvSpPr/>
              <p:nvPr/>
            </p:nvSpPr>
            <p:spPr>
              <a:xfrm>
                <a:off x="7384110" y="3898120"/>
                <a:ext cx="38125" cy="38014"/>
              </a:xfrm>
              <a:custGeom>
                <a:avLst/>
                <a:gdLst>
                  <a:gd name="connsiteX0" fmla="*/ 19538 w 38125"/>
                  <a:gd name="connsiteY0" fmla="*/ 38176 h 38014"/>
                  <a:gd name="connsiteX1" fmla="*/ 33018 w 38125"/>
                  <a:gd name="connsiteY1" fmla="*/ 32609 h 38014"/>
                  <a:gd name="connsiteX2" fmla="*/ 38601 w 38125"/>
                  <a:gd name="connsiteY2" fmla="*/ 19169 h 38014"/>
                  <a:gd name="connsiteX3" fmla="*/ 33018 w 38125"/>
                  <a:gd name="connsiteY3" fmla="*/ 5729 h 38014"/>
                  <a:gd name="connsiteX4" fmla="*/ 19538 w 38125"/>
                  <a:gd name="connsiteY4" fmla="*/ 161 h 38014"/>
                  <a:gd name="connsiteX5" fmla="*/ 6059 w 38125"/>
                  <a:gd name="connsiteY5" fmla="*/ 5729 h 38014"/>
                  <a:gd name="connsiteX6" fmla="*/ 475 w 38125"/>
                  <a:gd name="connsiteY6" fmla="*/ 19169 h 38014"/>
                  <a:gd name="connsiteX7" fmla="*/ 6059 w 38125"/>
                  <a:gd name="connsiteY7" fmla="*/ 32609 h 38014"/>
                  <a:gd name="connsiteX8" fmla="*/ 19538 w 38125"/>
                  <a:gd name="connsiteY8" fmla="*/ 3817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38" y="38176"/>
                    </a:moveTo>
                    <a:cubicBezTo>
                      <a:pt x="24594" y="38176"/>
                      <a:pt x="29443" y="36174"/>
                      <a:pt x="33018" y="32609"/>
                    </a:cubicBezTo>
                    <a:cubicBezTo>
                      <a:pt x="36592" y="29045"/>
                      <a:pt x="38601" y="24210"/>
                      <a:pt x="38601" y="19169"/>
                    </a:cubicBezTo>
                    <a:cubicBezTo>
                      <a:pt x="38601" y="14128"/>
                      <a:pt x="36592" y="9293"/>
                      <a:pt x="33018" y="5729"/>
                    </a:cubicBezTo>
                    <a:cubicBezTo>
                      <a:pt x="29443" y="2164"/>
                      <a:pt x="24594" y="161"/>
                      <a:pt x="19538" y="161"/>
                    </a:cubicBezTo>
                    <a:cubicBezTo>
                      <a:pt x="14483" y="161"/>
                      <a:pt x="9634" y="2164"/>
                      <a:pt x="6059" y="5729"/>
                    </a:cubicBezTo>
                    <a:cubicBezTo>
                      <a:pt x="2484" y="9293"/>
                      <a:pt x="475" y="14128"/>
                      <a:pt x="475" y="19169"/>
                    </a:cubicBezTo>
                    <a:cubicBezTo>
                      <a:pt x="475" y="24210"/>
                      <a:pt x="2484" y="29045"/>
                      <a:pt x="6059" y="32609"/>
                    </a:cubicBezTo>
                    <a:cubicBezTo>
                      <a:pt x="9634" y="36174"/>
                      <a:pt x="14483" y="38176"/>
                      <a:pt x="19538" y="38176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91" name="Freeform: Shape 690">
                <a:extLst>
                  <a:ext uri="{FF2B5EF4-FFF2-40B4-BE49-F238E27FC236}">
                    <a16:creationId xmlns:a16="http://schemas.microsoft.com/office/drawing/2014/main" id="{34DA3C31-96E4-CB75-BBD1-23D015EF22D3}"/>
                  </a:ext>
                </a:extLst>
              </p:cNvPr>
              <p:cNvSpPr/>
              <p:nvPr/>
            </p:nvSpPr>
            <p:spPr>
              <a:xfrm>
                <a:off x="7531084" y="3751484"/>
                <a:ext cx="38125" cy="38014"/>
              </a:xfrm>
              <a:custGeom>
                <a:avLst/>
                <a:gdLst>
                  <a:gd name="connsiteX0" fmla="*/ 19550 w 38125"/>
                  <a:gd name="connsiteY0" fmla="*/ 38165 h 38014"/>
                  <a:gd name="connsiteX1" fmla="*/ 33029 w 38125"/>
                  <a:gd name="connsiteY1" fmla="*/ 32598 h 38014"/>
                  <a:gd name="connsiteX2" fmla="*/ 38612 w 38125"/>
                  <a:gd name="connsiteY2" fmla="*/ 19157 h 38014"/>
                  <a:gd name="connsiteX3" fmla="*/ 33029 w 38125"/>
                  <a:gd name="connsiteY3" fmla="*/ 5717 h 38014"/>
                  <a:gd name="connsiteX4" fmla="*/ 19550 w 38125"/>
                  <a:gd name="connsiteY4" fmla="*/ 150 h 38014"/>
                  <a:gd name="connsiteX5" fmla="*/ 6070 w 38125"/>
                  <a:gd name="connsiteY5" fmla="*/ 5717 h 38014"/>
                  <a:gd name="connsiteX6" fmla="*/ 487 w 38125"/>
                  <a:gd name="connsiteY6" fmla="*/ 19157 h 38014"/>
                  <a:gd name="connsiteX7" fmla="*/ 6070 w 38125"/>
                  <a:gd name="connsiteY7" fmla="*/ 32598 h 38014"/>
                  <a:gd name="connsiteX8" fmla="*/ 19550 w 38125"/>
                  <a:gd name="connsiteY8" fmla="*/ 3816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0" y="38165"/>
                    </a:moveTo>
                    <a:cubicBezTo>
                      <a:pt x="24605" y="38165"/>
                      <a:pt x="29454" y="36162"/>
                      <a:pt x="33029" y="32598"/>
                    </a:cubicBezTo>
                    <a:cubicBezTo>
                      <a:pt x="36604" y="29033"/>
                      <a:pt x="38612" y="24198"/>
                      <a:pt x="38612" y="19157"/>
                    </a:cubicBezTo>
                    <a:cubicBezTo>
                      <a:pt x="38612" y="14116"/>
                      <a:pt x="36604" y="9281"/>
                      <a:pt x="33029" y="5717"/>
                    </a:cubicBezTo>
                    <a:cubicBezTo>
                      <a:pt x="29454" y="2153"/>
                      <a:pt x="24605" y="150"/>
                      <a:pt x="19550" y="150"/>
                    </a:cubicBezTo>
                    <a:cubicBezTo>
                      <a:pt x="14494" y="150"/>
                      <a:pt x="9645" y="2153"/>
                      <a:pt x="6070" y="5717"/>
                    </a:cubicBezTo>
                    <a:cubicBezTo>
                      <a:pt x="2496" y="9281"/>
                      <a:pt x="487" y="14116"/>
                      <a:pt x="487" y="19157"/>
                    </a:cubicBezTo>
                    <a:cubicBezTo>
                      <a:pt x="487" y="24198"/>
                      <a:pt x="2496" y="29033"/>
                      <a:pt x="6070" y="32598"/>
                    </a:cubicBezTo>
                    <a:cubicBezTo>
                      <a:pt x="9645" y="36162"/>
                      <a:pt x="14494" y="38165"/>
                      <a:pt x="19550" y="38165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92" name="Freeform: Shape 691">
                <a:extLst>
                  <a:ext uri="{FF2B5EF4-FFF2-40B4-BE49-F238E27FC236}">
                    <a16:creationId xmlns:a16="http://schemas.microsoft.com/office/drawing/2014/main" id="{F70FFB12-C4DD-97D2-4244-71F640937346}"/>
                  </a:ext>
                </a:extLst>
              </p:cNvPr>
              <p:cNvSpPr/>
              <p:nvPr/>
            </p:nvSpPr>
            <p:spPr>
              <a:xfrm>
                <a:off x="7411230" y="3368217"/>
                <a:ext cx="38125" cy="38014"/>
              </a:xfrm>
              <a:custGeom>
                <a:avLst/>
                <a:gdLst>
                  <a:gd name="connsiteX0" fmla="*/ 19540 w 38125"/>
                  <a:gd name="connsiteY0" fmla="*/ 38134 h 38014"/>
                  <a:gd name="connsiteX1" fmla="*/ 33020 w 38125"/>
                  <a:gd name="connsiteY1" fmla="*/ 32567 h 38014"/>
                  <a:gd name="connsiteX2" fmla="*/ 38603 w 38125"/>
                  <a:gd name="connsiteY2" fmla="*/ 19127 h 38014"/>
                  <a:gd name="connsiteX3" fmla="*/ 33020 w 38125"/>
                  <a:gd name="connsiteY3" fmla="*/ 5687 h 38014"/>
                  <a:gd name="connsiteX4" fmla="*/ 19540 w 38125"/>
                  <a:gd name="connsiteY4" fmla="*/ 120 h 38014"/>
                  <a:gd name="connsiteX5" fmla="*/ 6061 w 38125"/>
                  <a:gd name="connsiteY5" fmla="*/ 5687 h 38014"/>
                  <a:gd name="connsiteX6" fmla="*/ 477 w 38125"/>
                  <a:gd name="connsiteY6" fmla="*/ 19127 h 38014"/>
                  <a:gd name="connsiteX7" fmla="*/ 6061 w 38125"/>
                  <a:gd name="connsiteY7" fmla="*/ 32567 h 38014"/>
                  <a:gd name="connsiteX8" fmla="*/ 19540 w 38125"/>
                  <a:gd name="connsiteY8" fmla="*/ 3813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40" y="38134"/>
                    </a:moveTo>
                    <a:cubicBezTo>
                      <a:pt x="24596" y="38134"/>
                      <a:pt x="29445" y="36132"/>
                      <a:pt x="33020" y="32567"/>
                    </a:cubicBezTo>
                    <a:cubicBezTo>
                      <a:pt x="36594" y="29003"/>
                      <a:pt x="38603" y="24168"/>
                      <a:pt x="38603" y="19127"/>
                    </a:cubicBezTo>
                    <a:cubicBezTo>
                      <a:pt x="38603" y="14086"/>
                      <a:pt x="36594" y="9251"/>
                      <a:pt x="33020" y="5687"/>
                    </a:cubicBezTo>
                    <a:cubicBezTo>
                      <a:pt x="29445" y="2122"/>
                      <a:pt x="24596" y="120"/>
                      <a:pt x="19540" y="120"/>
                    </a:cubicBezTo>
                    <a:cubicBezTo>
                      <a:pt x="14485" y="120"/>
                      <a:pt x="9636" y="2122"/>
                      <a:pt x="6061" y="5687"/>
                    </a:cubicBezTo>
                    <a:cubicBezTo>
                      <a:pt x="2486" y="9251"/>
                      <a:pt x="477" y="14086"/>
                      <a:pt x="477" y="19127"/>
                    </a:cubicBezTo>
                    <a:cubicBezTo>
                      <a:pt x="477" y="24168"/>
                      <a:pt x="2486" y="29003"/>
                      <a:pt x="6061" y="32567"/>
                    </a:cubicBezTo>
                    <a:cubicBezTo>
                      <a:pt x="9636" y="36132"/>
                      <a:pt x="14485" y="38134"/>
                      <a:pt x="19540" y="38134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93" name="Freeform: Shape 692">
                <a:extLst>
                  <a:ext uri="{FF2B5EF4-FFF2-40B4-BE49-F238E27FC236}">
                    <a16:creationId xmlns:a16="http://schemas.microsoft.com/office/drawing/2014/main" id="{0B37FC96-36F8-747F-46DF-86368C13D57B}"/>
                  </a:ext>
                </a:extLst>
              </p:cNvPr>
              <p:cNvSpPr/>
              <p:nvPr/>
            </p:nvSpPr>
            <p:spPr>
              <a:xfrm>
                <a:off x="7400034" y="3478410"/>
                <a:ext cx="38125" cy="38014"/>
              </a:xfrm>
              <a:custGeom>
                <a:avLst/>
                <a:gdLst>
                  <a:gd name="connsiteX0" fmla="*/ 19539 w 38125"/>
                  <a:gd name="connsiteY0" fmla="*/ 38143 h 38014"/>
                  <a:gd name="connsiteX1" fmla="*/ 33019 w 38125"/>
                  <a:gd name="connsiteY1" fmla="*/ 32576 h 38014"/>
                  <a:gd name="connsiteX2" fmla="*/ 38602 w 38125"/>
                  <a:gd name="connsiteY2" fmla="*/ 19136 h 38014"/>
                  <a:gd name="connsiteX3" fmla="*/ 33019 w 38125"/>
                  <a:gd name="connsiteY3" fmla="*/ 5695 h 38014"/>
                  <a:gd name="connsiteX4" fmla="*/ 19539 w 38125"/>
                  <a:gd name="connsiteY4" fmla="*/ 128 h 38014"/>
                  <a:gd name="connsiteX5" fmla="*/ 6060 w 38125"/>
                  <a:gd name="connsiteY5" fmla="*/ 5695 h 38014"/>
                  <a:gd name="connsiteX6" fmla="*/ 477 w 38125"/>
                  <a:gd name="connsiteY6" fmla="*/ 19136 h 38014"/>
                  <a:gd name="connsiteX7" fmla="*/ 6060 w 38125"/>
                  <a:gd name="connsiteY7" fmla="*/ 32576 h 38014"/>
                  <a:gd name="connsiteX8" fmla="*/ 19539 w 38125"/>
                  <a:gd name="connsiteY8" fmla="*/ 3814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39" y="38143"/>
                    </a:moveTo>
                    <a:cubicBezTo>
                      <a:pt x="24595" y="38143"/>
                      <a:pt x="29444" y="36140"/>
                      <a:pt x="33019" y="32576"/>
                    </a:cubicBezTo>
                    <a:cubicBezTo>
                      <a:pt x="36594" y="29012"/>
                      <a:pt x="38602" y="24177"/>
                      <a:pt x="38602" y="19136"/>
                    </a:cubicBezTo>
                    <a:cubicBezTo>
                      <a:pt x="38602" y="14095"/>
                      <a:pt x="36594" y="9260"/>
                      <a:pt x="33019" y="5695"/>
                    </a:cubicBezTo>
                    <a:cubicBezTo>
                      <a:pt x="29444" y="2131"/>
                      <a:pt x="24595" y="128"/>
                      <a:pt x="19539" y="128"/>
                    </a:cubicBezTo>
                    <a:cubicBezTo>
                      <a:pt x="14484" y="128"/>
                      <a:pt x="9635" y="2131"/>
                      <a:pt x="6060" y="5695"/>
                    </a:cubicBezTo>
                    <a:cubicBezTo>
                      <a:pt x="2485" y="9260"/>
                      <a:pt x="477" y="14095"/>
                      <a:pt x="477" y="19136"/>
                    </a:cubicBezTo>
                    <a:cubicBezTo>
                      <a:pt x="477" y="24177"/>
                      <a:pt x="2485" y="29012"/>
                      <a:pt x="6060" y="32576"/>
                    </a:cubicBezTo>
                    <a:cubicBezTo>
                      <a:pt x="9635" y="36140"/>
                      <a:pt x="14484" y="38143"/>
                      <a:pt x="19539" y="38143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94" name="Freeform: Shape 693">
                <a:extLst>
                  <a:ext uri="{FF2B5EF4-FFF2-40B4-BE49-F238E27FC236}">
                    <a16:creationId xmlns:a16="http://schemas.microsoft.com/office/drawing/2014/main" id="{944E2D0B-1B7A-A27F-4413-7DE41C3C2AAB}"/>
                  </a:ext>
                </a:extLst>
              </p:cNvPr>
              <p:cNvSpPr/>
              <p:nvPr/>
            </p:nvSpPr>
            <p:spPr>
              <a:xfrm>
                <a:off x="6980220" y="3301907"/>
                <a:ext cx="38125" cy="38014"/>
              </a:xfrm>
              <a:custGeom>
                <a:avLst/>
                <a:gdLst>
                  <a:gd name="connsiteX0" fmla="*/ 19506 w 38125"/>
                  <a:gd name="connsiteY0" fmla="*/ 38129 h 38014"/>
                  <a:gd name="connsiteX1" fmla="*/ 32986 w 38125"/>
                  <a:gd name="connsiteY1" fmla="*/ 32562 h 38014"/>
                  <a:gd name="connsiteX2" fmla="*/ 38569 w 38125"/>
                  <a:gd name="connsiteY2" fmla="*/ 19122 h 38014"/>
                  <a:gd name="connsiteX3" fmla="*/ 32986 w 38125"/>
                  <a:gd name="connsiteY3" fmla="*/ 5681 h 38014"/>
                  <a:gd name="connsiteX4" fmla="*/ 19506 w 38125"/>
                  <a:gd name="connsiteY4" fmla="*/ 114 h 38014"/>
                  <a:gd name="connsiteX5" fmla="*/ 6027 w 38125"/>
                  <a:gd name="connsiteY5" fmla="*/ 5681 h 38014"/>
                  <a:gd name="connsiteX6" fmla="*/ 444 w 38125"/>
                  <a:gd name="connsiteY6" fmla="*/ 19122 h 38014"/>
                  <a:gd name="connsiteX7" fmla="*/ 6027 w 38125"/>
                  <a:gd name="connsiteY7" fmla="*/ 32562 h 38014"/>
                  <a:gd name="connsiteX8" fmla="*/ 19506 w 38125"/>
                  <a:gd name="connsiteY8" fmla="*/ 3812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06" y="38129"/>
                    </a:moveTo>
                    <a:cubicBezTo>
                      <a:pt x="24562" y="38129"/>
                      <a:pt x="29411" y="36127"/>
                      <a:pt x="32986" y="32562"/>
                    </a:cubicBezTo>
                    <a:cubicBezTo>
                      <a:pt x="36561" y="28998"/>
                      <a:pt x="38569" y="24163"/>
                      <a:pt x="38569" y="19122"/>
                    </a:cubicBezTo>
                    <a:cubicBezTo>
                      <a:pt x="38569" y="14081"/>
                      <a:pt x="36561" y="9246"/>
                      <a:pt x="32986" y="5681"/>
                    </a:cubicBezTo>
                    <a:cubicBezTo>
                      <a:pt x="29411" y="2117"/>
                      <a:pt x="24562" y="114"/>
                      <a:pt x="19506" y="114"/>
                    </a:cubicBezTo>
                    <a:cubicBezTo>
                      <a:pt x="14451" y="114"/>
                      <a:pt x="9602" y="2117"/>
                      <a:pt x="6027" y="5681"/>
                    </a:cubicBezTo>
                    <a:cubicBezTo>
                      <a:pt x="2452" y="9246"/>
                      <a:pt x="444" y="14081"/>
                      <a:pt x="444" y="19122"/>
                    </a:cubicBezTo>
                    <a:cubicBezTo>
                      <a:pt x="444" y="24163"/>
                      <a:pt x="2452" y="28998"/>
                      <a:pt x="6027" y="32562"/>
                    </a:cubicBezTo>
                    <a:cubicBezTo>
                      <a:pt x="9602" y="36127"/>
                      <a:pt x="14451" y="38129"/>
                      <a:pt x="19506" y="38129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95" name="Freeform: Shape 694">
                <a:extLst>
                  <a:ext uri="{FF2B5EF4-FFF2-40B4-BE49-F238E27FC236}">
                    <a16:creationId xmlns:a16="http://schemas.microsoft.com/office/drawing/2014/main" id="{03C161DB-AC45-2FEC-80B1-AAD34412E9DF}"/>
                  </a:ext>
                </a:extLst>
              </p:cNvPr>
              <p:cNvSpPr/>
              <p:nvPr/>
            </p:nvSpPr>
            <p:spPr>
              <a:xfrm>
                <a:off x="7073221" y="3698871"/>
                <a:ext cx="38125" cy="38014"/>
              </a:xfrm>
              <a:custGeom>
                <a:avLst/>
                <a:gdLst>
                  <a:gd name="connsiteX0" fmla="*/ 19514 w 38125"/>
                  <a:gd name="connsiteY0" fmla="*/ 38161 h 38014"/>
                  <a:gd name="connsiteX1" fmla="*/ 32993 w 38125"/>
                  <a:gd name="connsiteY1" fmla="*/ 32593 h 38014"/>
                  <a:gd name="connsiteX2" fmla="*/ 38576 w 38125"/>
                  <a:gd name="connsiteY2" fmla="*/ 19153 h 38014"/>
                  <a:gd name="connsiteX3" fmla="*/ 32993 w 38125"/>
                  <a:gd name="connsiteY3" fmla="*/ 5713 h 38014"/>
                  <a:gd name="connsiteX4" fmla="*/ 19514 w 38125"/>
                  <a:gd name="connsiteY4" fmla="*/ 146 h 38014"/>
                  <a:gd name="connsiteX5" fmla="*/ 6034 w 38125"/>
                  <a:gd name="connsiteY5" fmla="*/ 5713 h 38014"/>
                  <a:gd name="connsiteX6" fmla="*/ 451 w 38125"/>
                  <a:gd name="connsiteY6" fmla="*/ 19153 h 38014"/>
                  <a:gd name="connsiteX7" fmla="*/ 6034 w 38125"/>
                  <a:gd name="connsiteY7" fmla="*/ 32593 h 38014"/>
                  <a:gd name="connsiteX8" fmla="*/ 19514 w 38125"/>
                  <a:gd name="connsiteY8" fmla="*/ 3816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14" y="38161"/>
                    </a:moveTo>
                    <a:cubicBezTo>
                      <a:pt x="24569" y="38161"/>
                      <a:pt x="29418" y="36158"/>
                      <a:pt x="32993" y="32593"/>
                    </a:cubicBezTo>
                    <a:cubicBezTo>
                      <a:pt x="36568" y="29029"/>
                      <a:pt x="38576" y="24194"/>
                      <a:pt x="38576" y="19153"/>
                    </a:cubicBezTo>
                    <a:cubicBezTo>
                      <a:pt x="38576" y="14112"/>
                      <a:pt x="36568" y="9277"/>
                      <a:pt x="32993" y="5713"/>
                    </a:cubicBezTo>
                    <a:cubicBezTo>
                      <a:pt x="29418" y="2148"/>
                      <a:pt x="24569" y="146"/>
                      <a:pt x="19514" y="146"/>
                    </a:cubicBezTo>
                    <a:cubicBezTo>
                      <a:pt x="14458" y="146"/>
                      <a:pt x="9609" y="2148"/>
                      <a:pt x="6034" y="5713"/>
                    </a:cubicBezTo>
                    <a:cubicBezTo>
                      <a:pt x="2459" y="9277"/>
                      <a:pt x="451" y="14112"/>
                      <a:pt x="451" y="19153"/>
                    </a:cubicBezTo>
                    <a:cubicBezTo>
                      <a:pt x="451" y="24194"/>
                      <a:pt x="2459" y="29029"/>
                      <a:pt x="6034" y="32593"/>
                    </a:cubicBezTo>
                    <a:cubicBezTo>
                      <a:pt x="9609" y="36158"/>
                      <a:pt x="14458" y="38161"/>
                      <a:pt x="19514" y="38161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96" name="Freeform: Shape 695">
                <a:extLst>
                  <a:ext uri="{FF2B5EF4-FFF2-40B4-BE49-F238E27FC236}">
                    <a16:creationId xmlns:a16="http://schemas.microsoft.com/office/drawing/2014/main" id="{B4E91E7C-8A73-582D-DD7D-C152B178D2A0}"/>
                  </a:ext>
                </a:extLst>
              </p:cNvPr>
              <p:cNvSpPr/>
              <p:nvPr/>
            </p:nvSpPr>
            <p:spPr>
              <a:xfrm>
                <a:off x="6994441" y="3473151"/>
                <a:ext cx="38125" cy="38014"/>
              </a:xfrm>
              <a:custGeom>
                <a:avLst/>
                <a:gdLst>
                  <a:gd name="connsiteX0" fmla="*/ 19507 w 38125"/>
                  <a:gd name="connsiteY0" fmla="*/ 38143 h 38014"/>
                  <a:gd name="connsiteX1" fmla="*/ 32987 w 38125"/>
                  <a:gd name="connsiteY1" fmla="*/ 32576 h 38014"/>
                  <a:gd name="connsiteX2" fmla="*/ 38570 w 38125"/>
                  <a:gd name="connsiteY2" fmla="*/ 19135 h 38014"/>
                  <a:gd name="connsiteX3" fmla="*/ 32987 w 38125"/>
                  <a:gd name="connsiteY3" fmla="*/ 5695 h 38014"/>
                  <a:gd name="connsiteX4" fmla="*/ 19507 w 38125"/>
                  <a:gd name="connsiteY4" fmla="*/ 128 h 38014"/>
                  <a:gd name="connsiteX5" fmla="*/ 6028 w 38125"/>
                  <a:gd name="connsiteY5" fmla="*/ 5695 h 38014"/>
                  <a:gd name="connsiteX6" fmla="*/ 445 w 38125"/>
                  <a:gd name="connsiteY6" fmla="*/ 19135 h 38014"/>
                  <a:gd name="connsiteX7" fmla="*/ 6028 w 38125"/>
                  <a:gd name="connsiteY7" fmla="*/ 32576 h 38014"/>
                  <a:gd name="connsiteX8" fmla="*/ 19507 w 38125"/>
                  <a:gd name="connsiteY8" fmla="*/ 3814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07" y="38143"/>
                    </a:moveTo>
                    <a:cubicBezTo>
                      <a:pt x="24563" y="38143"/>
                      <a:pt x="29412" y="36140"/>
                      <a:pt x="32987" y="32576"/>
                    </a:cubicBezTo>
                    <a:cubicBezTo>
                      <a:pt x="36562" y="29011"/>
                      <a:pt x="38570" y="24176"/>
                      <a:pt x="38570" y="19135"/>
                    </a:cubicBezTo>
                    <a:cubicBezTo>
                      <a:pt x="38570" y="14094"/>
                      <a:pt x="36562" y="9259"/>
                      <a:pt x="32987" y="5695"/>
                    </a:cubicBezTo>
                    <a:cubicBezTo>
                      <a:pt x="29412" y="2131"/>
                      <a:pt x="24563" y="128"/>
                      <a:pt x="19507" y="128"/>
                    </a:cubicBezTo>
                    <a:cubicBezTo>
                      <a:pt x="14452" y="128"/>
                      <a:pt x="9603" y="2131"/>
                      <a:pt x="6028" y="5695"/>
                    </a:cubicBezTo>
                    <a:cubicBezTo>
                      <a:pt x="2453" y="9259"/>
                      <a:pt x="445" y="14094"/>
                      <a:pt x="445" y="19135"/>
                    </a:cubicBezTo>
                    <a:cubicBezTo>
                      <a:pt x="445" y="24176"/>
                      <a:pt x="2453" y="29011"/>
                      <a:pt x="6028" y="32576"/>
                    </a:cubicBezTo>
                    <a:cubicBezTo>
                      <a:pt x="9603" y="36140"/>
                      <a:pt x="14452" y="38143"/>
                      <a:pt x="19507" y="38143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97" name="Freeform: Shape 696">
                <a:extLst>
                  <a:ext uri="{FF2B5EF4-FFF2-40B4-BE49-F238E27FC236}">
                    <a16:creationId xmlns:a16="http://schemas.microsoft.com/office/drawing/2014/main" id="{C7CF79FC-954C-23BC-F4A3-0DCFB44F4973}"/>
                  </a:ext>
                </a:extLst>
              </p:cNvPr>
              <p:cNvSpPr/>
              <p:nvPr/>
            </p:nvSpPr>
            <p:spPr>
              <a:xfrm>
                <a:off x="6966800" y="3318418"/>
                <a:ext cx="38125" cy="38014"/>
              </a:xfrm>
              <a:custGeom>
                <a:avLst/>
                <a:gdLst>
                  <a:gd name="connsiteX0" fmla="*/ 19505 w 38125"/>
                  <a:gd name="connsiteY0" fmla="*/ 38131 h 38014"/>
                  <a:gd name="connsiteX1" fmla="*/ 32985 w 38125"/>
                  <a:gd name="connsiteY1" fmla="*/ 32563 h 38014"/>
                  <a:gd name="connsiteX2" fmla="*/ 38568 w 38125"/>
                  <a:gd name="connsiteY2" fmla="*/ 19123 h 38014"/>
                  <a:gd name="connsiteX3" fmla="*/ 32985 w 38125"/>
                  <a:gd name="connsiteY3" fmla="*/ 5683 h 38014"/>
                  <a:gd name="connsiteX4" fmla="*/ 19505 w 38125"/>
                  <a:gd name="connsiteY4" fmla="*/ 116 h 38014"/>
                  <a:gd name="connsiteX5" fmla="*/ 6026 w 38125"/>
                  <a:gd name="connsiteY5" fmla="*/ 5683 h 38014"/>
                  <a:gd name="connsiteX6" fmla="*/ 443 w 38125"/>
                  <a:gd name="connsiteY6" fmla="*/ 19123 h 38014"/>
                  <a:gd name="connsiteX7" fmla="*/ 6026 w 38125"/>
                  <a:gd name="connsiteY7" fmla="*/ 32563 h 38014"/>
                  <a:gd name="connsiteX8" fmla="*/ 19505 w 38125"/>
                  <a:gd name="connsiteY8" fmla="*/ 3813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05" y="38131"/>
                    </a:moveTo>
                    <a:cubicBezTo>
                      <a:pt x="24561" y="38131"/>
                      <a:pt x="29410" y="36128"/>
                      <a:pt x="32985" y="32563"/>
                    </a:cubicBezTo>
                    <a:cubicBezTo>
                      <a:pt x="36560" y="28999"/>
                      <a:pt x="38568" y="24164"/>
                      <a:pt x="38568" y="19123"/>
                    </a:cubicBezTo>
                    <a:cubicBezTo>
                      <a:pt x="38568" y="14082"/>
                      <a:pt x="36560" y="9247"/>
                      <a:pt x="32985" y="5683"/>
                    </a:cubicBezTo>
                    <a:cubicBezTo>
                      <a:pt x="29410" y="2118"/>
                      <a:pt x="24561" y="116"/>
                      <a:pt x="19505" y="116"/>
                    </a:cubicBezTo>
                    <a:cubicBezTo>
                      <a:pt x="14450" y="116"/>
                      <a:pt x="9601" y="2118"/>
                      <a:pt x="6026" y="5683"/>
                    </a:cubicBezTo>
                    <a:cubicBezTo>
                      <a:pt x="2451" y="9247"/>
                      <a:pt x="443" y="14082"/>
                      <a:pt x="443" y="19123"/>
                    </a:cubicBezTo>
                    <a:cubicBezTo>
                      <a:pt x="443" y="24164"/>
                      <a:pt x="2451" y="28999"/>
                      <a:pt x="6026" y="32563"/>
                    </a:cubicBezTo>
                    <a:cubicBezTo>
                      <a:pt x="9601" y="36128"/>
                      <a:pt x="14450" y="38131"/>
                      <a:pt x="19505" y="38131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98" name="Freeform: Shape 697">
                <a:extLst>
                  <a:ext uri="{FF2B5EF4-FFF2-40B4-BE49-F238E27FC236}">
                    <a16:creationId xmlns:a16="http://schemas.microsoft.com/office/drawing/2014/main" id="{1A1FB6AC-B479-C240-4796-A968BB6B487D}"/>
                  </a:ext>
                </a:extLst>
              </p:cNvPr>
              <p:cNvSpPr/>
              <p:nvPr/>
            </p:nvSpPr>
            <p:spPr>
              <a:xfrm>
                <a:off x="6872300" y="3156018"/>
                <a:ext cx="38125" cy="38014"/>
              </a:xfrm>
              <a:custGeom>
                <a:avLst/>
                <a:gdLst>
                  <a:gd name="connsiteX0" fmla="*/ 19498 w 38125"/>
                  <a:gd name="connsiteY0" fmla="*/ 38118 h 38014"/>
                  <a:gd name="connsiteX1" fmla="*/ 32977 w 38125"/>
                  <a:gd name="connsiteY1" fmla="*/ 32551 h 38014"/>
                  <a:gd name="connsiteX2" fmla="*/ 38561 w 38125"/>
                  <a:gd name="connsiteY2" fmla="*/ 19110 h 38014"/>
                  <a:gd name="connsiteX3" fmla="*/ 32977 w 38125"/>
                  <a:gd name="connsiteY3" fmla="*/ 5670 h 38014"/>
                  <a:gd name="connsiteX4" fmla="*/ 19498 w 38125"/>
                  <a:gd name="connsiteY4" fmla="*/ 103 h 38014"/>
                  <a:gd name="connsiteX5" fmla="*/ 6018 w 38125"/>
                  <a:gd name="connsiteY5" fmla="*/ 5670 h 38014"/>
                  <a:gd name="connsiteX6" fmla="*/ 435 w 38125"/>
                  <a:gd name="connsiteY6" fmla="*/ 19110 h 38014"/>
                  <a:gd name="connsiteX7" fmla="*/ 6018 w 38125"/>
                  <a:gd name="connsiteY7" fmla="*/ 32551 h 38014"/>
                  <a:gd name="connsiteX8" fmla="*/ 19498 w 38125"/>
                  <a:gd name="connsiteY8" fmla="*/ 3811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498" y="38118"/>
                    </a:moveTo>
                    <a:cubicBezTo>
                      <a:pt x="24553" y="38118"/>
                      <a:pt x="29403" y="36115"/>
                      <a:pt x="32977" y="32551"/>
                    </a:cubicBezTo>
                    <a:cubicBezTo>
                      <a:pt x="36552" y="28986"/>
                      <a:pt x="38561" y="24151"/>
                      <a:pt x="38561" y="19110"/>
                    </a:cubicBezTo>
                    <a:cubicBezTo>
                      <a:pt x="38561" y="14069"/>
                      <a:pt x="36552" y="9234"/>
                      <a:pt x="32977" y="5670"/>
                    </a:cubicBezTo>
                    <a:cubicBezTo>
                      <a:pt x="29403" y="2106"/>
                      <a:pt x="24553" y="103"/>
                      <a:pt x="19498" y="103"/>
                    </a:cubicBezTo>
                    <a:cubicBezTo>
                      <a:pt x="14442" y="103"/>
                      <a:pt x="9593" y="2106"/>
                      <a:pt x="6018" y="5670"/>
                    </a:cubicBezTo>
                    <a:cubicBezTo>
                      <a:pt x="2444" y="9234"/>
                      <a:pt x="435" y="14069"/>
                      <a:pt x="435" y="19110"/>
                    </a:cubicBezTo>
                    <a:cubicBezTo>
                      <a:pt x="435" y="24151"/>
                      <a:pt x="2444" y="28986"/>
                      <a:pt x="6018" y="32551"/>
                    </a:cubicBezTo>
                    <a:cubicBezTo>
                      <a:pt x="9593" y="36115"/>
                      <a:pt x="14442" y="38118"/>
                      <a:pt x="19498" y="38118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99" name="Freeform: Shape 698">
                <a:extLst>
                  <a:ext uri="{FF2B5EF4-FFF2-40B4-BE49-F238E27FC236}">
                    <a16:creationId xmlns:a16="http://schemas.microsoft.com/office/drawing/2014/main" id="{7E4C2614-F0B6-8ACD-684E-ABDA41ABFBC6}"/>
                  </a:ext>
                </a:extLst>
              </p:cNvPr>
              <p:cNvSpPr/>
              <p:nvPr/>
            </p:nvSpPr>
            <p:spPr>
              <a:xfrm>
                <a:off x="7084557" y="3640354"/>
                <a:ext cx="38125" cy="38014"/>
              </a:xfrm>
              <a:custGeom>
                <a:avLst/>
                <a:gdLst>
                  <a:gd name="connsiteX0" fmla="*/ 19515 w 38125"/>
                  <a:gd name="connsiteY0" fmla="*/ 38156 h 38014"/>
                  <a:gd name="connsiteX1" fmla="*/ 32994 w 38125"/>
                  <a:gd name="connsiteY1" fmla="*/ 32589 h 38014"/>
                  <a:gd name="connsiteX2" fmla="*/ 38577 w 38125"/>
                  <a:gd name="connsiteY2" fmla="*/ 19148 h 38014"/>
                  <a:gd name="connsiteX3" fmla="*/ 32994 w 38125"/>
                  <a:gd name="connsiteY3" fmla="*/ 5708 h 38014"/>
                  <a:gd name="connsiteX4" fmla="*/ 19515 w 38125"/>
                  <a:gd name="connsiteY4" fmla="*/ 141 h 38014"/>
                  <a:gd name="connsiteX5" fmla="*/ 6035 w 38125"/>
                  <a:gd name="connsiteY5" fmla="*/ 5708 h 38014"/>
                  <a:gd name="connsiteX6" fmla="*/ 452 w 38125"/>
                  <a:gd name="connsiteY6" fmla="*/ 19148 h 38014"/>
                  <a:gd name="connsiteX7" fmla="*/ 6035 w 38125"/>
                  <a:gd name="connsiteY7" fmla="*/ 32589 h 38014"/>
                  <a:gd name="connsiteX8" fmla="*/ 19515 w 38125"/>
                  <a:gd name="connsiteY8" fmla="*/ 3815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15" y="38156"/>
                    </a:moveTo>
                    <a:cubicBezTo>
                      <a:pt x="24570" y="38156"/>
                      <a:pt x="29419" y="36153"/>
                      <a:pt x="32994" y="32589"/>
                    </a:cubicBezTo>
                    <a:cubicBezTo>
                      <a:pt x="36569" y="29024"/>
                      <a:pt x="38577" y="24189"/>
                      <a:pt x="38577" y="19148"/>
                    </a:cubicBezTo>
                    <a:cubicBezTo>
                      <a:pt x="38577" y="14108"/>
                      <a:pt x="36569" y="9273"/>
                      <a:pt x="32994" y="5708"/>
                    </a:cubicBezTo>
                    <a:cubicBezTo>
                      <a:pt x="29419" y="2144"/>
                      <a:pt x="24570" y="141"/>
                      <a:pt x="19515" y="141"/>
                    </a:cubicBezTo>
                    <a:cubicBezTo>
                      <a:pt x="14459" y="141"/>
                      <a:pt x="9610" y="2144"/>
                      <a:pt x="6035" y="5708"/>
                    </a:cubicBezTo>
                    <a:cubicBezTo>
                      <a:pt x="2460" y="9273"/>
                      <a:pt x="452" y="14108"/>
                      <a:pt x="452" y="19148"/>
                    </a:cubicBezTo>
                    <a:cubicBezTo>
                      <a:pt x="452" y="24189"/>
                      <a:pt x="2460" y="29024"/>
                      <a:pt x="6035" y="32589"/>
                    </a:cubicBezTo>
                    <a:cubicBezTo>
                      <a:pt x="9610" y="36153"/>
                      <a:pt x="14459" y="38156"/>
                      <a:pt x="19515" y="38156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00" name="Freeform: Shape 699">
                <a:extLst>
                  <a:ext uri="{FF2B5EF4-FFF2-40B4-BE49-F238E27FC236}">
                    <a16:creationId xmlns:a16="http://schemas.microsoft.com/office/drawing/2014/main" id="{91A12766-64C4-7952-8465-88C7B108F4C8}"/>
                  </a:ext>
                </a:extLst>
              </p:cNvPr>
              <p:cNvSpPr/>
              <p:nvPr/>
            </p:nvSpPr>
            <p:spPr>
              <a:xfrm>
                <a:off x="7609025" y="4467686"/>
                <a:ext cx="38125" cy="38014"/>
              </a:xfrm>
              <a:custGeom>
                <a:avLst/>
                <a:gdLst>
                  <a:gd name="connsiteX0" fmla="*/ 19556 w 38125"/>
                  <a:gd name="connsiteY0" fmla="*/ 38221 h 38014"/>
                  <a:gd name="connsiteX1" fmla="*/ 33035 w 38125"/>
                  <a:gd name="connsiteY1" fmla="*/ 32654 h 38014"/>
                  <a:gd name="connsiteX2" fmla="*/ 38619 w 38125"/>
                  <a:gd name="connsiteY2" fmla="*/ 19214 h 38014"/>
                  <a:gd name="connsiteX3" fmla="*/ 33035 w 38125"/>
                  <a:gd name="connsiteY3" fmla="*/ 5773 h 38014"/>
                  <a:gd name="connsiteX4" fmla="*/ 19556 w 38125"/>
                  <a:gd name="connsiteY4" fmla="*/ 206 h 38014"/>
                  <a:gd name="connsiteX5" fmla="*/ 6076 w 38125"/>
                  <a:gd name="connsiteY5" fmla="*/ 5773 h 38014"/>
                  <a:gd name="connsiteX6" fmla="*/ 493 w 38125"/>
                  <a:gd name="connsiteY6" fmla="*/ 19214 h 38014"/>
                  <a:gd name="connsiteX7" fmla="*/ 6076 w 38125"/>
                  <a:gd name="connsiteY7" fmla="*/ 32654 h 38014"/>
                  <a:gd name="connsiteX8" fmla="*/ 19556 w 38125"/>
                  <a:gd name="connsiteY8" fmla="*/ 3822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6" y="38221"/>
                    </a:moveTo>
                    <a:cubicBezTo>
                      <a:pt x="24611" y="38221"/>
                      <a:pt x="29460" y="36219"/>
                      <a:pt x="33035" y="32654"/>
                    </a:cubicBezTo>
                    <a:cubicBezTo>
                      <a:pt x="36610" y="29090"/>
                      <a:pt x="38619" y="24255"/>
                      <a:pt x="38619" y="19214"/>
                    </a:cubicBezTo>
                    <a:cubicBezTo>
                      <a:pt x="38619" y="14173"/>
                      <a:pt x="36610" y="9338"/>
                      <a:pt x="33035" y="5773"/>
                    </a:cubicBezTo>
                    <a:cubicBezTo>
                      <a:pt x="29460" y="2209"/>
                      <a:pt x="24611" y="206"/>
                      <a:pt x="19556" y="206"/>
                    </a:cubicBezTo>
                    <a:cubicBezTo>
                      <a:pt x="14500" y="206"/>
                      <a:pt x="9651" y="2209"/>
                      <a:pt x="6076" y="5773"/>
                    </a:cubicBezTo>
                    <a:cubicBezTo>
                      <a:pt x="2502" y="9338"/>
                      <a:pt x="493" y="14173"/>
                      <a:pt x="493" y="19214"/>
                    </a:cubicBezTo>
                    <a:cubicBezTo>
                      <a:pt x="493" y="24255"/>
                      <a:pt x="2502" y="29090"/>
                      <a:pt x="6076" y="32654"/>
                    </a:cubicBezTo>
                    <a:cubicBezTo>
                      <a:pt x="9651" y="36219"/>
                      <a:pt x="14500" y="38221"/>
                      <a:pt x="19556" y="38221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01" name="Freeform: Shape 700">
                <a:extLst>
                  <a:ext uri="{FF2B5EF4-FFF2-40B4-BE49-F238E27FC236}">
                    <a16:creationId xmlns:a16="http://schemas.microsoft.com/office/drawing/2014/main" id="{AEF683C8-5E0D-80D5-27EC-7427C5E8D1F5}"/>
                  </a:ext>
                </a:extLst>
              </p:cNvPr>
              <p:cNvSpPr/>
              <p:nvPr/>
            </p:nvSpPr>
            <p:spPr>
              <a:xfrm>
                <a:off x="8116769" y="4072356"/>
                <a:ext cx="38125" cy="38014"/>
              </a:xfrm>
              <a:custGeom>
                <a:avLst/>
                <a:gdLst>
                  <a:gd name="connsiteX0" fmla="*/ 19596 w 38125"/>
                  <a:gd name="connsiteY0" fmla="*/ 38190 h 38014"/>
                  <a:gd name="connsiteX1" fmla="*/ 33075 w 38125"/>
                  <a:gd name="connsiteY1" fmla="*/ 32623 h 38014"/>
                  <a:gd name="connsiteX2" fmla="*/ 38659 w 38125"/>
                  <a:gd name="connsiteY2" fmla="*/ 19183 h 38014"/>
                  <a:gd name="connsiteX3" fmla="*/ 33075 w 38125"/>
                  <a:gd name="connsiteY3" fmla="*/ 5742 h 38014"/>
                  <a:gd name="connsiteX4" fmla="*/ 19596 w 38125"/>
                  <a:gd name="connsiteY4" fmla="*/ 175 h 38014"/>
                  <a:gd name="connsiteX5" fmla="*/ 6116 w 38125"/>
                  <a:gd name="connsiteY5" fmla="*/ 5742 h 38014"/>
                  <a:gd name="connsiteX6" fmla="*/ 533 w 38125"/>
                  <a:gd name="connsiteY6" fmla="*/ 19183 h 38014"/>
                  <a:gd name="connsiteX7" fmla="*/ 6116 w 38125"/>
                  <a:gd name="connsiteY7" fmla="*/ 32623 h 38014"/>
                  <a:gd name="connsiteX8" fmla="*/ 19596 w 38125"/>
                  <a:gd name="connsiteY8" fmla="*/ 3819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96" y="38190"/>
                    </a:moveTo>
                    <a:cubicBezTo>
                      <a:pt x="24651" y="38190"/>
                      <a:pt x="29500" y="36187"/>
                      <a:pt x="33075" y="32623"/>
                    </a:cubicBezTo>
                    <a:cubicBezTo>
                      <a:pt x="36650" y="29058"/>
                      <a:pt x="38659" y="24223"/>
                      <a:pt x="38659" y="19183"/>
                    </a:cubicBezTo>
                    <a:cubicBezTo>
                      <a:pt x="38659" y="14142"/>
                      <a:pt x="36650" y="9307"/>
                      <a:pt x="33075" y="5742"/>
                    </a:cubicBezTo>
                    <a:cubicBezTo>
                      <a:pt x="29500" y="2178"/>
                      <a:pt x="24651" y="175"/>
                      <a:pt x="19596" y="175"/>
                    </a:cubicBezTo>
                    <a:cubicBezTo>
                      <a:pt x="14540" y="175"/>
                      <a:pt x="9691" y="2178"/>
                      <a:pt x="6116" y="5742"/>
                    </a:cubicBezTo>
                    <a:cubicBezTo>
                      <a:pt x="2542" y="9307"/>
                      <a:pt x="533" y="14142"/>
                      <a:pt x="533" y="19183"/>
                    </a:cubicBezTo>
                    <a:cubicBezTo>
                      <a:pt x="533" y="24223"/>
                      <a:pt x="2542" y="29058"/>
                      <a:pt x="6116" y="32623"/>
                    </a:cubicBezTo>
                    <a:cubicBezTo>
                      <a:pt x="9691" y="36187"/>
                      <a:pt x="14540" y="38190"/>
                      <a:pt x="19596" y="38190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02" name="Freeform: Shape 701">
                <a:extLst>
                  <a:ext uri="{FF2B5EF4-FFF2-40B4-BE49-F238E27FC236}">
                    <a16:creationId xmlns:a16="http://schemas.microsoft.com/office/drawing/2014/main" id="{58C255FA-6C9F-7555-0277-FDD3741C74FC}"/>
                  </a:ext>
                </a:extLst>
              </p:cNvPr>
              <p:cNvSpPr/>
              <p:nvPr/>
            </p:nvSpPr>
            <p:spPr>
              <a:xfrm>
                <a:off x="7889858" y="4077082"/>
                <a:ext cx="38125" cy="38014"/>
              </a:xfrm>
              <a:custGeom>
                <a:avLst/>
                <a:gdLst>
                  <a:gd name="connsiteX0" fmla="*/ 19578 w 38125"/>
                  <a:gd name="connsiteY0" fmla="*/ 38190 h 38014"/>
                  <a:gd name="connsiteX1" fmla="*/ 33057 w 38125"/>
                  <a:gd name="connsiteY1" fmla="*/ 32623 h 38014"/>
                  <a:gd name="connsiteX2" fmla="*/ 38641 w 38125"/>
                  <a:gd name="connsiteY2" fmla="*/ 19183 h 38014"/>
                  <a:gd name="connsiteX3" fmla="*/ 33057 w 38125"/>
                  <a:gd name="connsiteY3" fmla="*/ 5743 h 38014"/>
                  <a:gd name="connsiteX4" fmla="*/ 19578 w 38125"/>
                  <a:gd name="connsiteY4" fmla="*/ 175 h 38014"/>
                  <a:gd name="connsiteX5" fmla="*/ 6099 w 38125"/>
                  <a:gd name="connsiteY5" fmla="*/ 5743 h 38014"/>
                  <a:gd name="connsiteX6" fmla="*/ 515 w 38125"/>
                  <a:gd name="connsiteY6" fmla="*/ 19183 h 38014"/>
                  <a:gd name="connsiteX7" fmla="*/ 6099 w 38125"/>
                  <a:gd name="connsiteY7" fmla="*/ 32623 h 38014"/>
                  <a:gd name="connsiteX8" fmla="*/ 19578 w 38125"/>
                  <a:gd name="connsiteY8" fmla="*/ 3819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8" y="38190"/>
                    </a:moveTo>
                    <a:cubicBezTo>
                      <a:pt x="24633" y="38190"/>
                      <a:pt x="29483" y="36188"/>
                      <a:pt x="33057" y="32623"/>
                    </a:cubicBezTo>
                    <a:cubicBezTo>
                      <a:pt x="36632" y="29059"/>
                      <a:pt x="38641" y="24224"/>
                      <a:pt x="38641" y="19183"/>
                    </a:cubicBezTo>
                    <a:cubicBezTo>
                      <a:pt x="38641" y="14142"/>
                      <a:pt x="36632" y="9307"/>
                      <a:pt x="33057" y="5743"/>
                    </a:cubicBezTo>
                    <a:cubicBezTo>
                      <a:pt x="29483" y="2178"/>
                      <a:pt x="24633" y="175"/>
                      <a:pt x="19578" y="175"/>
                    </a:cubicBezTo>
                    <a:cubicBezTo>
                      <a:pt x="14522" y="175"/>
                      <a:pt x="9673" y="2178"/>
                      <a:pt x="6099" y="5743"/>
                    </a:cubicBezTo>
                    <a:cubicBezTo>
                      <a:pt x="2524" y="9307"/>
                      <a:pt x="515" y="14142"/>
                      <a:pt x="515" y="19183"/>
                    </a:cubicBezTo>
                    <a:cubicBezTo>
                      <a:pt x="515" y="24224"/>
                      <a:pt x="2524" y="29059"/>
                      <a:pt x="6099" y="32623"/>
                    </a:cubicBezTo>
                    <a:cubicBezTo>
                      <a:pt x="9673" y="36188"/>
                      <a:pt x="14522" y="38190"/>
                      <a:pt x="19578" y="38190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03" name="Freeform: Shape 702">
                <a:extLst>
                  <a:ext uri="{FF2B5EF4-FFF2-40B4-BE49-F238E27FC236}">
                    <a16:creationId xmlns:a16="http://schemas.microsoft.com/office/drawing/2014/main" id="{85814635-5C81-EC15-1CB4-8123854F3D3A}"/>
                  </a:ext>
                </a:extLst>
              </p:cNvPr>
              <p:cNvSpPr/>
              <p:nvPr/>
            </p:nvSpPr>
            <p:spPr>
              <a:xfrm>
                <a:off x="7160948" y="3326920"/>
                <a:ext cx="38125" cy="38014"/>
              </a:xfrm>
              <a:custGeom>
                <a:avLst/>
                <a:gdLst>
                  <a:gd name="connsiteX0" fmla="*/ 19521 w 38125"/>
                  <a:gd name="connsiteY0" fmla="*/ 38131 h 38014"/>
                  <a:gd name="connsiteX1" fmla="*/ 33000 w 38125"/>
                  <a:gd name="connsiteY1" fmla="*/ 32564 h 38014"/>
                  <a:gd name="connsiteX2" fmla="*/ 38583 w 38125"/>
                  <a:gd name="connsiteY2" fmla="*/ 19124 h 38014"/>
                  <a:gd name="connsiteX3" fmla="*/ 33000 w 38125"/>
                  <a:gd name="connsiteY3" fmla="*/ 5683 h 38014"/>
                  <a:gd name="connsiteX4" fmla="*/ 19521 w 38125"/>
                  <a:gd name="connsiteY4" fmla="*/ 116 h 38014"/>
                  <a:gd name="connsiteX5" fmla="*/ 6041 w 38125"/>
                  <a:gd name="connsiteY5" fmla="*/ 5683 h 38014"/>
                  <a:gd name="connsiteX6" fmla="*/ 458 w 38125"/>
                  <a:gd name="connsiteY6" fmla="*/ 19124 h 38014"/>
                  <a:gd name="connsiteX7" fmla="*/ 6041 w 38125"/>
                  <a:gd name="connsiteY7" fmla="*/ 32564 h 38014"/>
                  <a:gd name="connsiteX8" fmla="*/ 19521 w 38125"/>
                  <a:gd name="connsiteY8" fmla="*/ 3813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21" y="38131"/>
                    </a:moveTo>
                    <a:cubicBezTo>
                      <a:pt x="24576" y="38131"/>
                      <a:pt x="29425" y="36128"/>
                      <a:pt x="33000" y="32564"/>
                    </a:cubicBezTo>
                    <a:cubicBezTo>
                      <a:pt x="36575" y="29000"/>
                      <a:pt x="38583" y="24165"/>
                      <a:pt x="38583" y="19124"/>
                    </a:cubicBezTo>
                    <a:cubicBezTo>
                      <a:pt x="38583" y="14083"/>
                      <a:pt x="36575" y="9248"/>
                      <a:pt x="33000" y="5683"/>
                    </a:cubicBezTo>
                    <a:cubicBezTo>
                      <a:pt x="29425" y="2119"/>
                      <a:pt x="24576" y="116"/>
                      <a:pt x="19521" y="116"/>
                    </a:cubicBezTo>
                    <a:cubicBezTo>
                      <a:pt x="14465" y="116"/>
                      <a:pt x="9616" y="2119"/>
                      <a:pt x="6041" y="5683"/>
                    </a:cubicBezTo>
                    <a:cubicBezTo>
                      <a:pt x="2466" y="9248"/>
                      <a:pt x="458" y="14083"/>
                      <a:pt x="458" y="19124"/>
                    </a:cubicBezTo>
                    <a:cubicBezTo>
                      <a:pt x="458" y="24165"/>
                      <a:pt x="2466" y="29000"/>
                      <a:pt x="6041" y="32564"/>
                    </a:cubicBezTo>
                    <a:cubicBezTo>
                      <a:pt x="9616" y="36128"/>
                      <a:pt x="14465" y="38131"/>
                      <a:pt x="19521" y="38131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04" name="Freeform: Shape 703">
                <a:extLst>
                  <a:ext uri="{FF2B5EF4-FFF2-40B4-BE49-F238E27FC236}">
                    <a16:creationId xmlns:a16="http://schemas.microsoft.com/office/drawing/2014/main" id="{F0A4B967-E451-EE10-9338-CDECAF78C3E3}"/>
                  </a:ext>
                </a:extLst>
              </p:cNvPr>
              <p:cNvSpPr/>
              <p:nvPr/>
            </p:nvSpPr>
            <p:spPr>
              <a:xfrm>
                <a:off x="7064135" y="3109980"/>
                <a:ext cx="38125" cy="38014"/>
              </a:xfrm>
              <a:custGeom>
                <a:avLst/>
                <a:gdLst>
                  <a:gd name="connsiteX0" fmla="*/ 19513 w 38125"/>
                  <a:gd name="connsiteY0" fmla="*/ 38114 h 38014"/>
                  <a:gd name="connsiteX1" fmla="*/ 32992 w 38125"/>
                  <a:gd name="connsiteY1" fmla="*/ 32547 h 38014"/>
                  <a:gd name="connsiteX2" fmla="*/ 38576 w 38125"/>
                  <a:gd name="connsiteY2" fmla="*/ 19107 h 38014"/>
                  <a:gd name="connsiteX3" fmla="*/ 32992 w 38125"/>
                  <a:gd name="connsiteY3" fmla="*/ 5666 h 38014"/>
                  <a:gd name="connsiteX4" fmla="*/ 19513 w 38125"/>
                  <a:gd name="connsiteY4" fmla="*/ 99 h 38014"/>
                  <a:gd name="connsiteX5" fmla="*/ 6034 w 38125"/>
                  <a:gd name="connsiteY5" fmla="*/ 5666 h 38014"/>
                  <a:gd name="connsiteX6" fmla="*/ 450 w 38125"/>
                  <a:gd name="connsiteY6" fmla="*/ 19107 h 38014"/>
                  <a:gd name="connsiteX7" fmla="*/ 6034 w 38125"/>
                  <a:gd name="connsiteY7" fmla="*/ 32547 h 38014"/>
                  <a:gd name="connsiteX8" fmla="*/ 19513 w 38125"/>
                  <a:gd name="connsiteY8" fmla="*/ 3811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13" y="38114"/>
                    </a:moveTo>
                    <a:cubicBezTo>
                      <a:pt x="24568" y="38114"/>
                      <a:pt x="29418" y="36111"/>
                      <a:pt x="32992" y="32547"/>
                    </a:cubicBezTo>
                    <a:cubicBezTo>
                      <a:pt x="36567" y="28983"/>
                      <a:pt x="38576" y="24147"/>
                      <a:pt x="38576" y="19107"/>
                    </a:cubicBezTo>
                    <a:cubicBezTo>
                      <a:pt x="38576" y="14066"/>
                      <a:pt x="36567" y="9231"/>
                      <a:pt x="32992" y="5666"/>
                    </a:cubicBezTo>
                    <a:cubicBezTo>
                      <a:pt x="29418" y="2102"/>
                      <a:pt x="24568" y="99"/>
                      <a:pt x="19513" y="99"/>
                    </a:cubicBezTo>
                    <a:cubicBezTo>
                      <a:pt x="14457" y="99"/>
                      <a:pt x="9608" y="2102"/>
                      <a:pt x="6034" y="5666"/>
                    </a:cubicBezTo>
                    <a:cubicBezTo>
                      <a:pt x="2459" y="9231"/>
                      <a:pt x="450" y="14066"/>
                      <a:pt x="450" y="19107"/>
                    </a:cubicBezTo>
                    <a:cubicBezTo>
                      <a:pt x="450" y="24147"/>
                      <a:pt x="2459" y="28983"/>
                      <a:pt x="6034" y="32547"/>
                    </a:cubicBezTo>
                    <a:cubicBezTo>
                      <a:pt x="9608" y="36111"/>
                      <a:pt x="14457" y="38114"/>
                      <a:pt x="19513" y="38114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05" name="Freeform: Shape 704">
                <a:extLst>
                  <a:ext uri="{FF2B5EF4-FFF2-40B4-BE49-F238E27FC236}">
                    <a16:creationId xmlns:a16="http://schemas.microsoft.com/office/drawing/2014/main" id="{85FC6EF0-04BD-78B1-8391-9D6B78898255}"/>
                  </a:ext>
                </a:extLst>
              </p:cNvPr>
              <p:cNvSpPr/>
              <p:nvPr/>
            </p:nvSpPr>
            <p:spPr>
              <a:xfrm>
                <a:off x="7238966" y="3165078"/>
                <a:ext cx="38125" cy="38014"/>
              </a:xfrm>
              <a:custGeom>
                <a:avLst/>
                <a:gdLst>
                  <a:gd name="connsiteX0" fmla="*/ 19527 w 38125"/>
                  <a:gd name="connsiteY0" fmla="*/ 38118 h 38014"/>
                  <a:gd name="connsiteX1" fmla="*/ 33006 w 38125"/>
                  <a:gd name="connsiteY1" fmla="*/ 32551 h 38014"/>
                  <a:gd name="connsiteX2" fmla="*/ 38590 w 38125"/>
                  <a:gd name="connsiteY2" fmla="*/ 19111 h 38014"/>
                  <a:gd name="connsiteX3" fmla="*/ 33006 w 38125"/>
                  <a:gd name="connsiteY3" fmla="*/ 5671 h 38014"/>
                  <a:gd name="connsiteX4" fmla="*/ 19527 w 38125"/>
                  <a:gd name="connsiteY4" fmla="*/ 104 h 38014"/>
                  <a:gd name="connsiteX5" fmla="*/ 6047 w 38125"/>
                  <a:gd name="connsiteY5" fmla="*/ 5671 h 38014"/>
                  <a:gd name="connsiteX6" fmla="*/ 464 w 38125"/>
                  <a:gd name="connsiteY6" fmla="*/ 19111 h 38014"/>
                  <a:gd name="connsiteX7" fmla="*/ 6047 w 38125"/>
                  <a:gd name="connsiteY7" fmla="*/ 32551 h 38014"/>
                  <a:gd name="connsiteX8" fmla="*/ 19527 w 38125"/>
                  <a:gd name="connsiteY8" fmla="*/ 3811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27" y="38118"/>
                    </a:moveTo>
                    <a:cubicBezTo>
                      <a:pt x="24582" y="38118"/>
                      <a:pt x="29431" y="36116"/>
                      <a:pt x="33006" y="32551"/>
                    </a:cubicBezTo>
                    <a:cubicBezTo>
                      <a:pt x="36581" y="28987"/>
                      <a:pt x="38590" y="24152"/>
                      <a:pt x="38590" y="19111"/>
                    </a:cubicBezTo>
                    <a:cubicBezTo>
                      <a:pt x="38590" y="14070"/>
                      <a:pt x="36581" y="9235"/>
                      <a:pt x="33006" y="5671"/>
                    </a:cubicBezTo>
                    <a:cubicBezTo>
                      <a:pt x="29431" y="2106"/>
                      <a:pt x="24582" y="104"/>
                      <a:pt x="19527" y="104"/>
                    </a:cubicBezTo>
                    <a:cubicBezTo>
                      <a:pt x="14471" y="104"/>
                      <a:pt x="9622" y="2106"/>
                      <a:pt x="6047" y="5671"/>
                    </a:cubicBezTo>
                    <a:cubicBezTo>
                      <a:pt x="2473" y="9235"/>
                      <a:pt x="464" y="14070"/>
                      <a:pt x="464" y="19111"/>
                    </a:cubicBezTo>
                    <a:cubicBezTo>
                      <a:pt x="464" y="24152"/>
                      <a:pt x="2473" y="28987"/>
                      <a:pt x="6047" y="32551"/>
                    </a:cubicBezTo>
                    <a:cubicBezTo>
                      <a:pt x="9622" y="36116"/>
                      <a:pt x="14471" y="38118"/>
                      <a:pt x="19527" y="38118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06" name="Freeform: Shape 705">
                <a:extLst>
                  <a:ext uri="{FF2B5EF4-FFF2-40B4-BE49-F238E27FC236}">
                    <a16:creationId xmlns:a16="http://schemas.microsoft.com/office/drawing/2014/main" id="{588AD487-2A82-F873-0879-7D833A6D3629}"/>
                  </a:ext>
                </a:extLst>
              </p:cNvPr>
              <p:cNvSpPr/>
              <p:nvPr/>
            </p:nvSpPr>
            <p:spPr>
              <a:xfrm>
                <a:off x="7201946" y="3021079"/>
                <a:ext cx="38125" cy="38014"/>
              </a:xfrm>
              <a:custGeom>
                <a:avLst/>
                <a:gdLst>
                  <a:gd name="connsiteX0" fmla="*/ 19524 w 38125"/>
                  <a:gd name="connsiteY0" fmla="*/ 38107 h 38014"/>
                  <a:gd name="connsiteX1" fmla="*/ 33003 w 38125"/>
                  <a:gd name="connsiteY1" fmla="*/ 32540 h 38014"/>
                  <a:gd name="connsiteX2" fmla="*/ 38587 w 38125"/>
                  <a:gd name="connsiteY2" fmla="*/ 19100 h 38014"/>
                  <a:gd name="connsiteX3" fmla="*/ 33003 w 38125"/>
                  <a:gd name="connsiteY3" fmla="*/ 5659 h 38014"/>
                  <a:gd name="connsiteX4" fmla="*/ 19524 w 38125"/>
                  <a:gd name="connsiteY4" fmla="*/ 92 h 38014"/>
                  <a:gd name="connsiteX5" fmla="*/ 6044 w 38125"/>
                  <a:gd name="connsiteY5" fmla="*/ 5659 h 38014"/>
                  <a:gd name="connsiteX6" fmla="*/ 461 w 38125"/>
                  <a:gd name="connsiteY6" fmla="*/ 19100 h 38014"/>
                  <a:gd name="connsiteX7" fmla="*/ 6044 w 38125"/>
                  <a:gd name="connsiteY7" fmla="*/ 32540 h 38014"/>
                  <a:gd name="connsiteX8" fmla="*/ 19524 w 38125"/>
                  <a:gd name="connsiteY8" fmla="*/ 3810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24" y="38107"/>
                    </a:moveTo>
                    <a:cubicBezTo>
                      <a:pt x="24579" y="38107"/>
                      <a:pt x="29428" y="36104"/>
                      <a:pt x="33003" y="32540"/>
                    </a:cubicBezTo>
                    <a:cubicBezTo>
                      <a:pt x="36578" y="28976"/>
                      <a:pt x="38587" y="24140"/>
                      <a:pt x="38587" y="19100"/>
                    </a:cubicBezTo>
                    <a:cubicBezTo>
                      <a:pt x="38587" y="14059"/>
                      <a:pt x="36578" y="9224"/>
                      <a:pt x="33003" y="5659"/>
                    </a:cubicBezTo>
                    <a:cubicBezTo>
                      <a:pt x="29428" y="2095"/>
                      <a:pt x="24579" y="92"/>
                      <a:pt x="19524" y="92"/>
                    </a:cubicBezTo>
                    <a:cubicBezTo>
                      <a:pt x="14468" y="92"/>
                      <a:pt x="9619" y="2095"/>
                      <a:pt x="6044" y="5659"/>
                    </a:cubicBezTo>
                    <a:cubicBezTo>
                      <a:pt x="2470" y="9224"/>
                      <a:pt x="461" y="14059"/>
                      <a:pt x="461" y="19100"/>
                    </a:cubicBezTo>
                    <a:cubicBezTo>
                      <a:pt x="461" y="24140"/>
                      <a:pt x="2470" y="28976"/>
                      <a:pt x="6044" y="32540"/>
                    </a:cubicBezTo>
                    <a:cubicBezTo>
                      <a:pt x="9619" y="36104"/>
                      <a:pt x="14468" y="38107"/>
                      <a:pt x="19524" y="38107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07" name="Freeform: Shape 706">
                <a:extLst>
                  <a:ext uri="{FF2B5EF4-FFF2-40B4-BE49-F238E27FC236}">
                    <a16:creationId xmlns:a16="http://schemas.microsoft.com/office/drawing/2014/main" id="{9721F30D-2E45-473F-42F3-86E17C2FBA42}"/>
                  </a:ext>
                </a:extLst>
              </p:cNvPr>
              <p:cNvSpPr/>
              <p:nvPr/>
            </p:nvSpPr>
            <p:spPr>
              <a:xfrm>
                <a:off x="7099071" y="2832209"/>
                <a:ext cx="38125" cy="38014"/>
              </a:xfrm>
              <a:custGeom>
                <a:avLst/>
                <a:gdLst>
                  <a:gd name="connsiteX0" fmla="*/ 19516 w 38125"/>
                  <a:gd name="connsiteY0" fmla="*/ 38092 h 38014"/>
                  <a:gd name="connsiteX1" fmla="*/ 32995 w 38125"/>
                  <a:gd name="connsiteY1" fmla="*/ 32525 h 38014"/>
                  <a:gd name="connsiteX2" fmla="*/ 38579 w 38125"/>
                  <a:gd name="connsiteY2" fmla="*/ 19085 h 38014"/>
                  <a:gd name="connsiteX3" fmla="*/ 32995 w 38125"/>
                  <a:gd name="connsiteY3" fmla="*/ 5644 h 38014"/>
                  <a:gd name="connsiteX4" fmla="*/ 19516 w 38125"/>
                  <a:gd name="connsiteY4" fmla="*/ 77 h 38014"/>
                  <a:gd name="connsiteX5" fmla="*/ 6036 w 38125"/>
                  <a:gd name="connsiteY5" fmla="*/ 5644 h 38014"/>
                  <a:gd name="connsiteX6" fmla="*/ 453 w 38125"/>
                  <a:gd name="connsiteY6" fmla="*/ 19085 h 38014"/>
                  <a:gd name="connsiteX7" fmla="*/ 6036 w 38125"/>
                  <a:gd name="connsiteY7" fmla="*/ 32525 h 38014"/>
                  <a:gd name="connsiteX8" fmla="*/ 19516 w 38125"/>
                  <a:gd name="connsiteY8" fmla="*/ 3809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16" y="38092"/>
                    </a:moveTo>
                    <a:cubicBezTo>
                      <a:pt x="24571" y="38092"/>
                      <a:pt x="29420" y="36089"/>
                      <a:pt x="32995" y="32525"/>
                    </a:cubicBezTo>
                    <a:cubicBezTo>
                      <a:pt x="36570" y="28961"/>
                      <a:pt x="38579" y="24126"/>
                      <a:pt x="38579" y="19085"/>
                    </a:cubicBezTo>
                    <a:cubicBezTo>
                      <a:pt x="38579" y="14044"/>
                      <a:pt x="36570" y="9209"/>
                      <a:pt x="32995" y="5644"/>
                    </a:cubicBezTo>
                    <a:cubicBezTo>
                      <a:pt x="29420" y="2080"/>
                      <a:pt x="24571" y="77"/>
                      <a:pt x="19516" y="77"/>
                    </a:cubicBezTo>
                    <a:cubicBezTo>
                      <a:pt x="14460" y="77"/>
                      <a:pt x="9611" y="2080"/>
                      <a:pt x="6036" y="5644"/>
                    </a:cubicBezTo>
                    <a:cubicBezTo>
                      <a:pt x="2462" y="9209"/>
                      <a:pt x="453" y="14044"/>
                      <a:pt x="453" y="19085"/>
                    </a:cubicBezTo>
                    <a:cubicBezTo>
                      <a:pt x="453" y="24126"/>
                      <a:pt x="2462" y="28961"/>
                      <a:pt x="6036" y="32525"/>
                    </a:cubicBezTo>
                    <a:cubicBezTo>
                      <a:pt x="9611" y="36089"/>
                      <a:pt x="14460" y="38092"/>
                      <a:pt x="19516" y="38092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08" name="Freeform: Shape 707">
                <a:extLst>
                  <a:ext uri="{FF2B5EF4-FFF2-40B4-BE49-F238E27FC236}">
                    <a16:creationId xmlns:a16="http://schemas.microsoft.com/office/drawing/2014/main" id="{3727CE36-5CDA-D566-3F7D-CD31E326DB67}"/>
                  </a:ext>
                </a:extLst>
              </p:cNvPr>
              <p:cNvSpPr/>
              <p:nvPr/>
            </p:nvSpPr>
            <p:spPr>
              <a:xfrm>
                <a:off x="7113571" y="3032759"/>
                <a:ext cx="38125" cy="38014"/>
              </a:xfrm>
              <a:custGeom>
                <a:avLst/>
                <a:gdLst>
                  <a:gd name="connsiteX0" fmla="*/ 19517 w 38125"/>
                  <a:gd name="connsiteY0" fmla="*/ 38108 h 38014"/>
                  <a:gd name="connsiteX1" fmla="*/ 32996 w 38125"/>
                  <a:gd name="connsiteY1" fmla="*/ 32541 h 38014"/>
                  <a:gd name="connsiteX2" fmla="*/ 38580 w 38125"/>
                  <a:gd name="connsiteY2" fmla="*/ 19101 h 38014"/>
                  <a:gd name="connsiteX3" fmla="*/ 32996 w 38125"/>
                  <a:gd name="connsiteY3" fmla="*/ 5660 h 38014"/>
                  <a:gd name="connsiteX4" fmla="*/ 19517 w 38125"/>
                  <a:gd name="connsiteY4" fmla="*/ 93 h 38014"/>
                  <a:gd name="connsiteX5" fmla="*/ 6037 w 38125"/>
                  <a:gd name="connsiteY5" fmla="*/ 5660 h 38014"/>
                  <a:gd name="connsiteX6" fmla="*/ 454 w 38125"/>
                  <a:gd name="connsiteY6" fmla="*/ 19101 h 38014"/>
                  <a:gd name="connsiteX7" fmla="*/ 6037 w 38125"/>
                  <a:gd name="connsiteY7" fmla="*/ 32541 h 38014"/>
                  <a:gd name="connsiteX8" fmla="*/ 19517 w 38125"/>
                  <a:gd name="connsiteY8" fmla="*/ 3810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17" y="38108"/>
                    </a:moveTo>
                    <a:cubicBezTo>
                      <a:pt x="24572" y="38108"/>
                      <a:pt x="29421" y="36105"/>
                      <a:pt x="32996" y="32541"/>
                    </a:cubicBezTo>
                    <a:cubicBezTo>
                      <a:pt x="36571" y="28976"/>
                      <a:pt x="38580" y="24141"/>
                      <a:pt x="38580" y="19101"/>
                    </a:cubicBezTo>
                    <a:cubicBezTo>
                      <a:pt x="38580" y="14060"/>
                      <a:pt x="36571" y="9225"/>
                      <a:pt x="32996" y="5660"/>
                    </a:cubicBezTo>
                    <a:cubicBezTo>
                      <a:pt x="29421" y="2096"/>
                      <a:pt x="24572" y="93"/>
                      <a:pt x="19517" y="93"/>
                    </a:cubicBezTo>
                    <a:cubicBezTo>
                      <a:pt x="14461" y="93"/>
                      <a:pt x="9612" y="2096"/>
                      <a:pt x="6037" y="5660"/>
                    </a:cubicBezTo>
                    <a:cubicBezTo>
                      <a:pt x="2463" y="9225"/>
                      <a:pt x="454" y="14060"/>
                      <a:pt x="454" y="19101"/>
                    </a:cubicBezTo>
                    <a:cubicBezTo>
                      <a:pt x="454" y="24141"/>
                      <a:pt x="2463" y="28976"/>
                      <a:pt x="6037" y="32541"/>
                    </a:cubicBezTo>
                    <a:cubicBezTo>
                      <a:pt x="9612" y="36105"/>
                      <a:pt x="14461" y="38108"/>
                      <a:pt x="19517" y="38108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09" name="Freeform: Shape 708">
                <a:extLst>
                  <a:ext uri="{FF2B5EF4-FFF2-40B4-BE49-F238E27FC236}">
                    <a16:creationId xmlns:a16="http://schemas.microsoft.com/office/drawing/2014/main" id="{35A00576-6A8F-F0E6-CF03-92F5A6AB6A8D}"/>
                  </a:ext>
                </a:extLst>
              </p:cNvPr>
              <p:cNvSpPr/>
              <p:nvPr/>
            </p:nvSpPr>
            <p:spPr>
              <a:xfrm>
                <a:off x="7133231" y="2961840"/>
                <a:ext cx="38125" cy="38014"/>
              </a:xfrm>
              <a:custGeom>
                <a:avLst/>
                <a:gdLst>
                  <a:gd name="connsiteX0" fmla="*/ 19518 w 38125"/>
                  <a:gd name="connsiteY0" fmla="*/ 38102 h 38014"/>
                  <a:gd name="connsiteX1" fmla="*/ 32998 w 38125"/>
                  <a:gd name="connsiteY1" fmla="*/ 32535 h 38014"/>
                  <a:gd name="connsiteX2" fmla="*/ 38581 w 38125"/>
                  <a:gd name="connsiteY2" fmla="*/ 19095 h 38014"/>
                  <a:gd name="connsiteX3" fmla="*/ 32998 w 38125"/>
                  <a:gd name="connsiteY3" fmla="*/ 5655 h 38014"/>
                  <a:gd name="connsiteX4" fmla="*/ 19518 w 38125"/>
                  <a:gd name="connsiteY4" fmla="*/ 87 h 38014"/>
                  <a:gd name="connsiteX5" fmla="*/ 6039 w 38125"/>
                  <a:gd name="connsiteY5" fmla="*/ 5655 h 38014"/>
                  <a:gd name="connsiteX6" fmla="*/ 456 w 38125"/>
                  <a:gd name="connsiteY6" fmla="*/ 19095 h 38014"/>
                  <a:gd name="connsiteX7" fmla="*/ 6039 w 38125"/>
                  <a:gd name="connsiteY7" fmla="*/ 32535 h 38014"/>
                  <a:gd name="connsiteX8" fmla="*/ 19518 w 38125"/>
                  <a:gd name="connsiteY8" fmla="*/ 3810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18" y="38102"/>
                    </a:moveTo>
                    <a:cubicBezTo>
                      <a:pt x="24574" y="38102"/>
                      <a:pt x="29423" y="36100"/>
                      <a:pt x="32998" y="32535"/>
                    </a:cubicBezTo>
                    <a:cubicBezTo>
                      <a:pt x="36573" y="28971"/>
                      <a:pt x="38581" y="24136"/>
                      <a:pt x="38581" y="19095"/>
                    </a:cubicBezTo>
                    <a:cubicBezTo>
                      <a:pt x="38581" y="14054"/>
                      <a:pt x="36573" y="9219"/>
                      <a:pt x="32998" y="5655"/>
                    </a:cubicBezTo>
                    <a:cubicBezTo>
                      <a:pt x="29423" y="2090"/>
                      <a:pt x="24574" y="87"/>
                      <a:pt x="19518" y="87"/>
                    </a:cubicBezTo>
                    <a:cubicBezTo>
                      <a:pt x="14463" y="87"/>
                      <a:pt x="9614" y="2090"/>
                      <a:pt x="6039" y="5655"/>
                    </a:cubicBezTo>
                    <a:cubicBezTo>
                      <a:pt x="2464" y="9219"/>
                      <a:pt x="456" y="14054"/>
                      <a:pt x="456" y="19095"/>
                    </a:cubicBezTo>
                    <a:cubicBezTo>
                      <a:pt x="456" y="24136"/>
                      <a:pt x="2464" y="28971"/>
                      <a:pt x="6039" y="32535"/>
                    </a:cubicBezTo>
                    <a:cubicBezTo>
                      <a:pt x="9614" y="36100"/>
                      <a:pt x="14463" y="38102"/>
                      <a:pt x="19518" y="38102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10" name="Freeform: Shape 709">
                <a:extLst>
                  <a:ext uri="{FF2B5EF4-FFF2-40B4-BE49-F238E27FC236}">
                    <a16:creationId xmlns:a16="http://schemas.microsoft.com/office/drawing/2014/main" id="{F085E5E5-D287-3050-2AC4-6D1C74E0225D}"/>
                  </a:ext>
                </a:extLst>
              </p:cNvPr>
              <p:cNvSpPr/>
              <p:nvPr/>
            </p:nvSpPr>
            <p:spPr>
              <a:xfrm>
                <a:off x="7133155" y="2960223"/>
                <a:ext cx="38125" cy="38014"/>
              </a:xfrm>
              <a:custGeom>
                <a:avLst/>
                <a:gdLst>
                  <a:gd name="connsiteX0" fmla="*/ 19518 w 38125"/>
                  <a:gd name="connsiteY0" fmla="*/ 38102 h 38014"/>
                  <a:gd name="connsiteX1" fmla="*/ 32998 w 38125"/>
                  <a:gd name="connsiteY1" fmla="*/ 32535 h 38014"/>
                  <a:gd name="connsiteX2" fmla="*/ 38581 w 38125"/>
                  <a:gd name="connsiteY2" fmla="*/ 19095 h 38014"/>
                  <a:gd name="connsiteX3" fmla="*/ 32998 w 38125"/>
                  <a:gd name="connsiteY3" fmla="*/ 5655 h 38014"/>
                  <a:gd name="connsiteX4" fmla="*/ 19518 w 38125"/>
                  <a:gd name="connsiteY4" fmla="*/ 87 h 38014"/>
                  <a:gd name="connsiteX5" fmla="*/ 6039 w 38125"/>
                  <a:gd name="connsiteY5" fmla="*/ 5655 h 38014"/>
                  <a:gd name="connsiteX6" fmla="*/ 456 w 38125"/>
                  <a:gd name="connsiteY6" fmla="*/ 19095 h 38014"/>
                  <a:gd name="connsiteX7" fmla="*/ 6039 w 38125"/>
                  <a:gd name="connsiteY7" fmla="*/ 32535 h 38014"/>
                  <a:gd name="connsiteX8" fmla="*/ 19518 w 38125"/>
                  <a:gd name="connsiteY8" fmla="*/ 3810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18" y="38102"/>
                    </a:moveTo>
                    <a:cubicBezTo>
                      <a:pt x="24574" y="38102"/>
                      <a:pt x="29423" y="36100"/>
                      <a:pt x="32998" y="32535"/>
                    </a:cubicBezTo>
                    <a:cubicBezTo>
                      <a:pt x="36573" y="28971"/>
                      <a:pt x="38581" y="24136"/>
                      <a:pt x="38581" y="19095"/>
                    </a:cubicBezTo>
                    <a:cubicBezTo>
                      <a:pt x="38581" y="14054"/>
                      <a:pt x="36573" y="9219"/>
                      <a:pt x="32998" y="5655"/>
                    </a:cubicBezTo>
                    <a:cubicBezTo>
                      <a:pt x="29423" y="2090"/>
                      <a:pt x="24574" y="87"/>
                      <a:pt x="19518" y="87"/>
                    </a:cubicBezTo>
                    <a:cubicBezTo>
                      <a:pt x="14463" y="87"/>
                      <a:pt x="9614" y="2090"/>
                      <a:pt x="6039" y="5655"/>
                    </a:cubicBezTo>
                    <a:cubicBezTo>
                      <a:pt x="2464" y="9219"/>
                      <a:pt x="456" y="14054"/>
                      <a:pt x="456" y="19095"/>
                    </a:cubicBezTo>
                    <a:cubicBezTo>
                      <a:pt x="456" y="24136"/>
                      <a:pt x="2464" y="28971"/>
                      <a:pt x="6039" y="32535"/>
                    </a:cubicBezTo>
                    <a:cubicBezTo>
                      <a:pt x="9614" y="36100"/>
                      <a:pt x="14463" y="38102"/>
                      <a:pt x="19518" y="38102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11" name="Freeform: Shape 710">
                <a:extLst>
                  <a:ext uri="{FF2B5EF4-FFF2-40B4-BE49-F238E27FC236}">
                    <a16:creationId xmlns:a16="http://schemas.microsoft.com/office/drawing/2014/main" id="{9BD4B20C-6C4E-8CCE-9A77-205FD14F050A}"/>
                  </a:ext>
                </a:extLst>
              </p:cNvPr>
              <p:cNvSpPr/>
              <p:nvPr/>
            </p:nvSpPr>
            <p:spPr>
              <a:xfrm>
                <a:off x="7260304" y="3308470"/>
                <a:ext cx="38125" cy="38014"/>
              </a:xfrm>
              <a:custGeom>
                <a:avLst/>
                <a:gdLst>
                  <a:gd name="connsiteX0" fmla="*/ 19528 w 38125"/>
                  <a:gd name="connsiteY0" fmla="*/ 38130 h 38014"/>
                  <a:gd name="connsiteX1" fmla="*/ 33008 w 38125"/>
                  <a:gd name="connsiteY1" fmla="*/ 32563 h 38014"/>
                  <a:gd name="connsiteX2" fmla="*/ 38591 w 38125"/>
                  <a:gd name="connsiteY2" fmla="*/ 19122 h 38014"/>
                  <a:gd name="connsiteX3" fmla="*/ 33008 w 38125"/>
                  <a:gd name="connsiteY3" fmla="*/ 5682 h 38014"/>
                  <a:gd name="connsiteX4" fmla="*/ 19528 w 38125"/>
                  <a:gd name="connsiteY4" fmla="*/ 115 h 38014"/>
                  <a:gd name="connsiteX5" fmla="*/ 6049 w 38125"/>
                  <a:gd name="connsiteY5" fmla="*/ 5682 h 38014"/>
                  <a:gd name="connsiteX6" fmla="*/ 466 w 38125"/>
                  <a:gd name="connsiteY6" fmla="*/ 19122 h 38014"/>
                  <a:gd name="connsiteX7" fmla="*/ 6049 w 38125"/>
                  <a:gd name="connsiteY7" fmla="*/ 32563 h 38014"/>
                  <a:gd name="connsiteX8" fmla="*/ 19528 w 38125"/>
                  <a:gd name="connsiteY8" fmla="*/ 3813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28" y="38130"/>
                    </a:moveTo>
                    <a:cubicBezTo>
                      <a:pt x="24584" y="38130"/>
                      <a:pt x="29433" y="36127"/>
                      <a:pt x="33008" y="32563"/>
                    </a:cubicBezTo>
                    <a:cubicBezTo>
                      <a:pt x="36583" y="28998"/>
                      <a:pt x="38591" y="24163"/>
                      <a:pt x="38591" y="19122"/>
                    </a:cubicBezTo>
                    <a:cubicBezTo>
                      <a:pt x="38591" y="14081"/>
                      <a:pt x="36583" y="9246"/>
                      <a:pt x="33008" y="5682"/>
                    </a:cubicBezTo>
                    <a:cubicBezTo>
                      <a:pt x="29433" y="2118"/>
                      <a:pt x="24584" y="115"/>
                      <a:pt x="19528" y="115"/>
                    </a:cubicBezTo>
                    <a:cubicBezTo>
                      <a:pt x="14473" y="115"/>
                      <a:pt x="9624" y="2118"/>
                      <a:pt x="6049" y="5682"/>
                    </a:cubicBezTo>
                    <a:cubicBezTo>
                      <a:pt x="2474" y="9246"/>
                      <a:pt x="466" y="14081"/>
                      <a:pt x="466" y="19122"/>
                    </a:cubicBezTo>
                    <a:cubicBezTo>
                      <a:pt x="466" y="24163"/>
                      <a:pt x="2474" y="28998"/>
                      <a:pt x="6049" y="32563"/>
                    </a:cubicBezTo>
                    <a:cubicBezTo>
                      <a:pt x="9624" y="36127"/>
                      <a:pt x="14473" y="38130"/>
                      <a:pt x="19528" y="38130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12" name="Freeform: Shape 711">
                <a:extLst>
                  <a:ext uri="{FF2B5EF4-FFF2-40B4-BE49-F238E27FC236}">
                    <a16:creationId xmlns:a16="http://schemas.microsoft.com/office/drawing/2014/main" id="{EA5CB6BE-E83C-DF52-C55D-782D4E79CFA4}"/>
                  </a:ext>
                </a:extLst>
              </p:cNvPr>
              <p:cNvSpPr/>
              <p:nvPr/>
            </p:nvSpPr>
            <p:spPr>
              <a:xfrm>
                <a:off x="7242232" y="3170210"/>
                <a:ext cx="38125" cy="38014"/>
              </a:xfrm>
              <a:custGeom>
                <a:avLst/>
                <a:gdLst>
                  <a:gd name="connsiteX0" fmla="*/ 19527 w 38125"/>
                  <a:gd name="connsiteY0" fmla="*/ 38119 h 38014"/>
                  <a:gd name="connsiteX1" fmla="*/ 33006 w 38125"/>
                  <a:gd name="connsiteY1" fmla="*/ 32552 h 38014"/>
                  <a:gd name="connsiteX2" fmla="*/ 38590 w 38125"/>
                  <a:gd name="connsiteY2" fmla="*/ 19111 h 38014"/>
                  <a:gd name="connsiteX3" fmla="*/ 33006 w 38125"/>
                  <a:gd name="connsiteY3" fmla="*/ 5671 h 38014"/>
                  <a:gd name="connsiteX4" fmla="*/ 19527 w 38125"/>
                  <a:gd name="connsiteY4" fmla="*/ 104 h 38014"/>
                  <a:gd name="connsiteX5" fmla="*/ 6048 w 38125"/>
                  <a:gd name="connsiteY5" fmla="*/ 5671 h 38014"/>
                  <a:gd name="connsiteX6" fmla="*/ 464 w 38125"/>
                  <a:gd name="connsiteY6" fmla="*/ 19111 h 38014"/>
                  <a:gd name="connsiteX7" fmla="*/ 6048 w 38125"/>
                  <a:gd name="connsiteY7" fmla="*/ 32552 h 38014"/>
                  <a:gd name="connsiteX8" fmla="*/ 19527 w 38125"/>
                  <a:gd name="connsiteY8" fmla="*/ 3811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27" y="38119"/>
                    </a:moveTo>
                    <a:cubicBezTo>
                      <a:pt x="24582" y="38119"/>
                      <a:pt x="29432" y="36116"/>
                      <a:pt x="33006" y="32552"/>
                    </a:cubicBezTo>
                    <a:cubicBezTo>
                      <a:pt x="36581" y="28987"/>
                      <a:pt x="38590" y="24152"/>
                      <a:pt x="38590" y="19111"/>
                    </a:cubicBezTo>
                    <a:cubicBezTo>
                      <a:pt x="38590" y="14071"/>
                      <a:pt x="36581" y="9235"/>
                      <a:pt x="33006" y="5671"/>
                    </a:cubicBezTo>
                    <a:cubicBezTo>
                      <a:pt x="29432" y="2107"/>
                      <a:pt x="24582" y="104"/>
                      <a:pt x="19527" y="104"/>
                    </a:cubicBezTo>
                    <a:cubicBezTo>
                      <a:pt x="14471" y="104"/>
                      <a:pt x="9622" y="2107"/>
                      <a:pt x="6048" y="5671"/>
                    </a:cubicBezTo>
                    <a:cubicBezTo>
                      <a:pt x="2473" y="9235"/>
                      <a:pt x="464" y="14071"/>
                      <a:pt x="464" y="19111"/>
                    </a:cubicBezTo>
                    <a:cubicBezTo>
                      <a:pt x="464" y="24152"/>
                      <a:pt x="2473" y="28987"/>
                      <a:pt x="6048" y="32552"/>
                    </a:cubicBezTo>
                    <a:cubicBezTo>
                      <a:pt x="9622" y="36116"/>
                      <a:pt x="14471" y="38119"/>
                      <a:pt x="19527" y="38119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13" name="Freeform: Shape 712">
                <a:extLst>
                  <a:ext uri="{FF2B5EF4-FFF2-40B4-BE49-F238E27FC236}">
                    <a16:creationId xmlns:a16="http://schemas.microsoft.com/office/drawing/2014/main" id="{E344C7F2-7FB5-BC31-BF08-730533D477CA}"/>
                  </a:ext>
                </a:extLst>
              </p:cNvPr>
              <p:cNvSpPr/>
              <p:nvPr/>
            </p:nvSpPr>
            <p:spPr>
              <a:xfrm>
                <a:off x="7382356" y="3118318"/>
                <a:ext cx="38125" cy="38014"/>
              </a:xfrm>
              <a:custGeom>
                <a:avLst/>
                <a:gdLst>
                  <a:gd name="connsiteX0" fmla="*/ 19538 w 38125"/>
                  <a:gd name="connsiteY0" fmla="*/ 38115 h 38014"/>
                  <a:gd name="connsiteX1" fmla="*/ 33017 w 38125"/>
                  <a:gd name="connsiteY1" fmla="*/ 32548 h 38014"/>
                  <a:gd name="connsiteX2" fmla="*/ 38601 w 38125"/>
                  <a:gd name="connsiteY2" fmla="*/ 19107 h 38014"/>
                  <a:gd name="connsiteX3" fmla="*/ 33017 w 38125"/>
                  <a:gd name="connsiteY3" fmla="*/ 5667 h 38014"/>
                  <a:gd name="connsiteX4" fmla="*/ 19538 w 38125"/>
                  <a:gd name="connsiteY4" fmla="*/ 100 h 38014"/>
                  <a:gd name="connsiteX5" fmla="*/ 6059 w 38125"/>
                  <a:gd name="connsiteY5" fmla="*/ 5667 h 38014"/>
                  <a:gd name="connsiteX6" fmla="*/ 475 w 38125"/>
                  <a:gd name="connsiteY6" fmla="*/ 19107 h 38014"/>
                  <a:gd name="connsiteX7" fmla="*/ 6059 w 38125"/>
                  <a:gd name="connsiteY7" fmla="*/ 32548 h 38014"/>
                  <a:gd name="connsiteX8" fmla="*/ 19538 w 38125"/>
                  <a:gd name="connsiteY8" fmla="*/ 3811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38" y="38115"/>
                    </a:moveTo>
                    <a:cubicBezTo>
                      <a:pt x="24594" y="38115"/>
                      <a:pt x="29443" y="36112"/>
                      <a:pt x="33017" y="32548"/>
                    </a:cubicBezTo>
                    <a:cubicBezTo>
                      <a:pt x="36592" y="28983"/>
                      <a:pt x="38601" y="24148"/>
                      <a:pt x="38601" y="19107"/>
                    </a:cubicBezTo>
                    <a:cubicBezTo>
                      <a:pt x="38601" y="14066"/>
                      <a:pt x="36592" y="9231"/>
                      <a:pt x="33017" y="5667"/>
                    </a:cubicBezTo>
                    <a:cubicBezTo>
                      <a:pt x="29443" y="2103"/>
                      <a:pt x="24594" y="100"/>
                      <a:pt x="19538" y="100"/>
                    </a:cubicBezTo>
                    <a:cubicBezTo>
                      <a:pt x="14482" y="100"/>
                      <a:pt x="9633" y="2103"/>
                      <a:pt x="6059" y="5667"/>
                    </a:cubicBezTo>
                    <a:cubicBezTo>
                      <a:pt x="2484" y="9231"/>
                      <a:pt x="475" y="14066"/>
                      <a:pt x="475" y="19107"/>
                    </a:cubicBezTo>
                    <a:cubicBezTo>
                      <a:pt x="475" y="24148"/>
                      <a:pt x="2484" y="28983"/>
                      <a:pt x="6059" y="32548"/>
                    </a:cubicBezTo>
                    <a:cubicBezTo>
                      <a:pt x="9633" y="36112"/>
                      <a:pt x="14482" y="38115"/>
                      <a:pt x="19538" y="38115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14" name="Freeform: Shape 713">
                <a:extLst>
                  <a:ext uri="{FF2B5EF4-FFF2-40B4-BE49-F238E27FC236}">
                    <a16:creationId xmlns:a16="http://schemas.microsoft.com/office/drawing/2014/main" id="{5626C425-FC5C-F9D8-43EF-78E539BE53C2}"/>
                  </a:ext>
                </a:extLst>
              </p:cNvPr>
              <p:cNvSpPr/>
              <p:nvPr/>
            </p:nvSpPr>
            <p:spPr>
              <a:xfrm>
                <a:off x="7445187" y="3339263"/>
                <a:ext cx="38125" cy="38014"/>
              </a:xfrm>
              <a:custGeom>
                <a:avLst/>
                <a:gdLst>
                  <a:gd name="connsiteX0" fmla="*/ 19543 w 38125"/>
                  <a:gd name="connsiteY0" fmla="*/ 38132 h 38014"/>
                  <a:gd name="connsiteX1" fmla="*/ 33022 w 38125"/>
                  <a:gd name="connsiteY1" fmla="*/ 32565 h 38014"/>
                  <a:gd name="connsiteX2" fmla="*/ 38606 w 38125"/>
                  <a:gd name="connsiteY2" fmla="*/ 19125 h 38014"/>
                  <a:gd name="connsiteX3" fmla="*/ 33022 w 38125"/>
                  <a:gd name="connsiteY3" fmla="*/ 5684 h 38014"/>
                  <a:gd name="connsiteX4" fmla="*/ 19543 w 38125"/>
                  <a:gd name="connsiteY4" fmla="*/ 117 h 38014"/>
                  <a:gd name="connsiteX5" fmla="*/ 6064 w 38125"/>
                  <a:gd name="connsiteY5" fmla="*/ 5684 h 38014"/>
                  <a:gd name="connsiteX6" fmla="*/ 480 w 38125"/>
                  <a:gd name="connsiteY6" fmla="*/ 19125 h 38014"/>
                  <a:gd name="connsiteX7" fmla="*/ 6064 w 38125"/>
                  <a:gd name="connsiteY7" fmla="*/ 32565 h 38014"/>
                  <a:gd name="connsiteX8" fmla="*/ 19543 w 38125"/>
                  <a:gd name="connsiteY8" fmla="*/ 3813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43" y="38132"/>
                    </a:moveTo>
                    <a:cubicBezTo>
                      <a:pt x="24598" y="38132"/>
                      <a:pt x="29448" y="36129"/>
                      <a:pt x="33022" y="32565"/>
                    </a:cubicBezTo>
                    <a:cubicBezTo>
                      <a:pt x="36597" y="29001"/>
                      <a:pt x="38606" y="24166"/>
                      <a:pt x="38606" y="19125"/>
                    </a:cubicBezTo>
                    <a:cubicBezTo>
                      <a:pt x="38606" y="14084"/>
                      <a:pt x="36597" y="9249"/>
                      <a:pt x="33022" y="5684"/>
                    </a:cubicBezTo>
                    <a:cubicBezTo>
                      <a:pt x="29448" y="2120"/>
                      <a:pt x="24598" y="117"/>
                      <a:pt x="19543" y="117"/>
                    </a:cubicBezTo>
                    <a:cubicBezTo>
                      <a:pt x="14487" y="117"/>
                      <a:pt x="9638" y="2120"/>
                      <a:pt x="6064" y="5684"/>
                    </a:cubicBezTo>
                    <a:cubicBezTo>
                      <a:pt x="2489" y="9249"/>
                      <a:pt x="480" y="14084"/>
                      <a:pt x="480" y="19125"/>
                    </a:cubicBezTo>
                    <a:cubicBezTo>
                      <a:pt x="480" y="24166"/>
                      <a:pt x="2489" y="29001"/>
                      <a:pt x="6064" y="32565"/>
                    </a:cubicBezTo>
                    <a:cubicBezTo>
                      <a:pt x="9638" y="36129"/>
                      <a:pt x="14487" y="38132"/>
                      <a:pt x="19543" y="38132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15" name="Freeform: Shape 714">
                <a:extLst>
                  <a:ext uri="{FF2B5EF4-FFF2-40B4-BE49-F238E27FC236}">
                    <a16:creationId xmlns:a16="http://schemas.microsoft.com/office/drawing/2014/main" id="{D4B361C5-9EEC-332E-BFCD-BD7490E0209D}"/>
                  </a:ext>
                </a:extLst>
              </p:cNvPr>
              <p:cNvSpPr/>
              <p:nvPr/>
            </p:nvSpPr>
            <p:spPr>
              <a:xfrm>
                <a:off x="7309549" y="2960421"/>
                <a:ext cx="38125" cy="38014"/>
              </a:xfrm>
              <a:custGeom>
                <a:avLst/>
                <a:gdLst>
                  <a:gd name="connsiteX0" fmla="*/ 19532 w 38125"/>
                  <a:gd name="connsiteY0" fmla="*/ 38102 h 38014"/>
                  <a:gd name="connsiteX1" fmla="*/ 33012 w 38125"/>
                  <a:gd name="connsiteY1" fmla="*/ 32535 h 38014"/>
                  <a:gd name="connsiteX2" fmla="*/ 38595 w 38125"/>
                  <a:gd name="connsiteY2" fmla="*/ 19095 h 38014"/>
                  <a:gd name="connsiteX3" fmla="*/ 33012 w 38125"/>
                  <a:gd name="connsiteY3" fmla="*/ 5655 h 38014"/>
                  <a:gd name="connsiteX4" fmla="*/ 19532 w 38125"/>
                  <a:gd name="connsiteY4" fmla="*/ 87 h 38014"/>
                  <a:gd name="connsiteX5" fmla="*/ 6053 w 38125"/>
                  <a:gd name="connsiteY5" fmla="*/ 5655 h 38014"/>
                  <a:gd name="connsiteX6" fmla="*/ 469 w 38125"/>
                  <a:gd name="connsiteY6" fmla="*/ 19095 h 38014"/>
                  <a:gd name="connsiteX7" fmla="*/ 6053 w 38125"/>
                  <a:gd name="connsiteY7" fmla="*/ 32535 h 38014"/>
                  <a:gd name="connsiteX8" fmla="*/ 19532 w 38125"/>
                  <a:gd name="connsiteY8" fmla="*/ 3810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32" y="38102"/>
                    </a:moveTo>
                    <a:cubicBezTo>
                      <a:pt x="24588" y="38102"/>
                      <a:pt x="29437" y="36100"/>
                      <a:pt x="33012" y="32535"/>
                    </a:cubicBezTo>
                    <a:cubicBezTo>
                      <a:pt x="36586" y="28971"/>
                      <a:pt x="38595" y="24136"/>
                      <a:pt x="38595" y="19095"/>
                    </a:cubicBezTo>
                    <a:cubicBezTo>
                      <a:pt x="38595" y="14054"/>
                      <a:pt x="36586" y="9219"/>
                      <a:pt x="33012" y="5655"/>
                    </a:cubicBezTo>
                    <a:cubicBezTo>
                      <a:pt x="29437" y="2090"/>
                      <a:pt x="24588" y="87"/>
                      <a:pt x="19532" y="87"/>
                    </a:cubicBezTo>
                    <a:cubicBezTo>
                      <a:pt x="14477" y="87"/>
                      <a:pt x="9628" y="2090"/>
                      <a:pt x="6053" y="5655"/>
                    </a:cubicBezTo>
                    <a:cubicBezTo>
                      <a:pt x="2478" y="9219"/>
                      <a:pt x="469" y="14054"/>
                      <a:pt x="469" y="19095"/>
                    </a:cubicBezTo>
                    <a:cubicBezTo>
                      <a:pt x="469" y="24136"/>
                      <a:pt x="2478" y="28971"/>
                      <a:pt x="6053" y="32535"/>
                    </a:cubicBezTo>
                    <a:cubicBezTo>
                      <a:pt x="9628" y="36100"/>
                      <a:pt x="14477" y="38102"/>
                      <a:pt x="19532" y="38102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16" name="Freeform: Shape 715">
                <a:extLst>
                  <a:ext uri="{FF2B5EF4-FFF2-40B4-BE49-F238E27FC236}">
                    <a16:creationId xmlns:a16="http://schemas.microsoft.com/office/drawing/2014/main" id="{F3BBE000-C34A-96A7-3F7D-D2E0EAA64AAE}"/>
                  </a:ext>
                </a:extLst>
              </p:cNvPr>
              <p:cNvSpPr/>
              <p:nvPr/>
            </p:nvSpPr>
            <p:spPr>
              <a:xfrm>
                <a:off x="6922880" y="3213420"/>
                <a:ext cx="38125" cy="38014"/>
              </a:xfrm>
              <a:custGeom>
                <a:avLst/>
                <a:gdLst>
                  <a:gd name="connsiteX0" fmla="*/ 19502 w 38125"/>
                  <a:gd name="connsiteY0" fmla="*/ 38122 h 38014"/>
                  <a:gd name="connsiteX1" fmla="*/ 32981 w 38125"/>
                  <a:gd name="connsiteY1" fmla="*/ 32555 h 38014"/>
                  <a:gd name="connsiteX2" fmla="*/ 38565 w 38125"/>
                  <a:gd name="connsiteY2" fmla="*/ 19115 h 38014"/>
                  <a:gd name="connsiteX3" fmla="*/ 32981 w 38125"/>
                  <a:gd name="connsiteY3" fmla="*/ 5674 h 38014"/>
                  <a:gd name="connsiteX4" fmla="*/ 19502 w 38125"/>
                  <a:gd name="connsiteY4" fmla="*/ 107 h 38014"/>
                  <a:gd name="connsiteX5" fmla="*/ 6022 w 38125"/>
                  <a:gd name="connsiteY5" fmla="*/ 5674 h 38014"/>
                  <a:gd name="connsiteX6" fmla="*/ 439 w 38125"/>
                  <a:gd name="connsiteY6" fmla="*/ 19115 h 38014"/>
                  <a:gd name="connsiteX7" fmla="*/ 6022 w 38125"/>
                  <a:gd name="connsiteY7" fmla="*/ 32555 h 38014"/>
                  <a:gd name="connsiteX8" fmla="*/ 19502 w 38125"/>
                  <a:gd name="connsiteY8" fmla="*/ 3812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02" y="38122"/>
                    </a:moveTo>
                    <a:cubicBezTo>
                      <a:pt x="24557" y="38122"/>
                      <a:pt x="29406" y="36120"/>
                      <a:pt x="32981" y="32555"/>
                    </a:cubicBezTo>
                    <a:cubicBezTo>
                      <a:pt x="36556" y="28991"/>
                      <a:pt x="38565" y="24156"/>
                      <a:pt x="38565" y="19115"/>
                    </a:cubicBezTo>
                    <a:cubicBezTo>
                      <a:pt x="38565" y="14074"/>
                      <a:pt x="36556" y="9239"/>
                      <a:pt x="32981" y="5674"/>
                    </a:cubicBezTo>
                    <a:cubicBezTo>
                      <a:pt x="29406" y="2110"/>
                      <a:pt x="24557" y="107"/>
                      <a:pt x="19502" y="107"/>
                    </a:cubicBezTo>
                    <a:cubicBezTo>
                      <a:pt x="14446" y="107"/>
                      <a:pt x="9597" y="2110"/>
                      <a:pt x="6022" y="5674"/>
                    </a:cubicBezTo>
                    <a:cubicBezTo>
                      <a:pt x="2448" y="9239"/>
                      <a:pt x="439" y="14074"/>
                      <a:pt x="439" y="19115"/>
                    </a:cubicBezTo>
                    <a:cubicBezTo>
                      <a:pt x="439" y="24156"/>
                      <a:pt x="2448" y="28991"/>
                      <a:pt x="6022" y="32555"/>
                    </a:cubicBezTo>
                    <a:cubicBezTo>
                      <a:pt x="9597" y="36120"/>
                      <a:pt x="14446" y="38122"/>
                      <a:pt x="19502" y="38122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17" name="Freeform: Shape 716">
                <a:extLst>
                  <a:ext uri="{FF2B5EF4-FFF2-40B4-BE49-F238E27FC236}">
                    <a16:creationId xmlns:a16="http://schemas.microsoft.com/office/drawing/2014/main" id="{C1F8E33C-E222-AC46-801F-A1EBC91F39A9}"/>
                  </a:ext>
                </a:extLst>
              </p:cNvPr>
              <p:cNvSpPr/>
              <p:nvPr/>
            </p:nvSpPr>
            <p:spPr>
              <a:xfrm>
                <a:off x="7021765" y="3310625"/>
                <a:ext cx="38125" cy="38014"/>
              </a:xfrm>
              <a:custGeom>
                <a:avLst/>
                <a:gdLst>
                  <a:gd name="connsiteX0" fmla="*/ 19510 w 38125"/>
                  <a:gd name="connsiteY0" fmla="*/ 38130 h 38014"/>
                  <a:gd name="connsiteX1" fmla="*/ 32989 w 38125"/>
                  <a:gd name="connsiteY1" fmla="*/ 32563 h 38014"/>
                  <a:gd name="connsiteX2" fmla="*/ 38572 w 38125"/>
                  <a:gd name="connsiteY2" fmla="*/ 19122 h 38014"/>
                  <a:gd name="connsiteX3" fmla="*/ 32989 w 38125"/>
                  <a:gd name="connsiteY3" fmla="*/ 5682 h 38014"/>
                  <a:gd name="connsiteX4" fmla="*/ 19510 w 38125"/>
                  <a:gd name="connsiteY4" fmla="*/ 115 h 38014"/>
                  <a:gd name="connsiteX5" fmla="*/ 6030 w 38125"/>
                  <a:gd name="connsiteY5" fmla="*/ 5682 h 38014"/>
                  <a:gd name="connsiteX6" fmla="*/ 447 w 38125"/>
                  <a:gd name="connsiteY6" fmla="*/ 19122 h 38014"/>
                  <a:gd name="connsiteX7" fmla="*/ 6030 w 38125"/>
                  <a:gd name="connsiteY7" fmla="*/ 32563 h 38014"/>
                  <a:gd name="connsiteX8" fmla="*/ 19510 w 38125"/>
                  <a:gd name="connsiteY8" fmla="*/ 3813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10" y="38130"/>
                    </a:moveTo>
                    <a:cubicBezTo>
                      <a:pt x="24565" y="38130"/>
                      <a:pt x="29414" y="36127"/>
                      <a:pt x="32989" y="32563"/>
                    </a:cubicBezTo>
                    <a:cubicBezTo>
                      <a:pt x="36564" y="28998"/>
                      <a:pt x="38572" y="24163"/>
                      <a:pt x="38572" y="19122"/>
                    </a:cubicBezTo>
                    <a:cubicBezTo>
                      <a:pt x="38572" y="14082"/>
                      <a:pt x="36564" y="9247"/>
                      <a:pt x="32989" y="5682"/>
                    </a:cubicBezTo>
                    <a:cubicBezTo>
                      <a:pt x="29414" y="2118"/>
                      <a:pt x="24565" y="115"/>
                      <a:pt x="19510" y="115"/>
                    </a:cubicBezTo>
                    <a:cubicBezTo>
                      <a:pt x="14454" y="115"/>
                      <a:pt x="9605" y="2118"/>
                      <a:pt x="6030" y="5682"/>
                    </a:cubicBezTo>
                    <a:cubicBezTo>
                      <a:pt x="2455" y="9247"/>
                      <a:pt x="447" y="14082"/>
                      <a:pt x="447" y="19122"/>
                    </a:cubicBezTo>
                    <a:cubicBezTo>
                      <a:pt x="447" y="24163"/>
                      <a:pt x="2455" y="28998"/>
                      <a:pt x="6030" y="32563"/>
                    </a:cubicBezTo>
                    <a:cubicBezTo>
                      <a:pt x="9605" y="36127"/>
                      <a:pt x="14454" y="38130"/>
                      <a:pt x="19510" y="38130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18" name="Freeform: Shape 717">
                <a:extLst>
                  <a:ext uri="{FF2B5EF4-FFF2-40B4-BE49-F238E27FC236}">
                    <a16:creationId xmlns:a16="http://schemas.microsoft.com/office/drawing/2014/main" id="{32915BA5-6D44-EAA4-2D83-ACB1D14401BF}"/>
                  </a:ext>
                </a:extLst>
              </p:cNvPr>
              <p:cNvSpPr/>
              <p:nvPr/>
            </p:nvSpPr>
            <p:spPr>
              <a:xfrm>
                <a:off x="7018943" y="3443563"/>
                <a:ext cx="38125" cy="38014"/>
              </a:xfrm>
              <a:custGeom>
                <a:avLst/>
                <a:gdLst>
                  <a:gd name="connsiteX0" fmla="*/ 19509 w 38125"/>
                  <a:gd name="connsiteY0" fmla="*/ 38140 h 38014"/>
                  <a:gd name="connsiteX1" fmla="*/ 32989 w 38125"/>
                  <a:gd name="connsiteY1" fmla="*/ 32573 h 38014"/>
                  <a:gd name="connsiteX2" fmla="*/ 38572 w 38125"/>
                  <a:gd name="connsiteY2" fmla="*/ 19133 h 38014"/>
                  <a:gd name="connsiteX3" fmla="*/ 32989 w 38125"/>
                  <a:gd name="connsiteY3" fmla="*/ 5693 h 38014"/>
                  <a:gd name="connsiteX4" fmla="*/ 19509 w 38125"/>
                  <a:gd name="connsiteY4" fmla="*/ 125 h 38014"/>
                  <a:gd name="connsiteX5" fmla="*/ 6030 w 38125"/>
                  <a:gd name="connsiteY5" fmla="*/ 5693 h 38014"/>
                  <a:gd name="connsiteX6" fmla="*/ 447 w 38125"/>
                  <a:gd name="connsiteY6" fmla="*/ 19133 h 38014"/>
                  <a:gd name="connsiteX7" fmla="*/ 6030 w 38125"/>
                  <a:gd name="connsiteY7" fmla="*/ 32573 h 38014"/>
                  <a:gd name="connsiteX8" fmla="*/ 19509 w 38125"/>
                  <a:gd name="connsiteY8" fmla="*/ 3814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09" y="38140"/>
                    </a:moveTo>
                    <a:cubicBezTo>
                      <a:pt x="24565" y="38140"/>
                      <a:pt x="29414" y="36138"/>
                      <a:pt x="32989" y="32573"/>
                    </a:cubicBezTo>
                    <a:cubicBezTo>
                      <a:pt x="36564" y="29009"/>
                      <a:pt x="38572" y="24174"/>
                      <a:pt x="38572" y="19133"/>
                    </a:cubicBezTo>
                    <a:cubicBezTo>
                      <a:pt x="38572" y="14092"/>
                      <a:pt x="36564" y="9257"/>
                      <a:pt x="32989" y="5693"/>
                    </a:cubicBezTo>
                    <a:cubicBezTo>
                      <a:pt x="29414" y="2128"/>
                      <a:pt x="24565" y="125"/>
                      <a:pt x="19509" y="125"/>
                    </a:cubicBezTo>
                    <a:cubicBezTo>
                      <a:pt x="14454" y="125"/>
                      <a:pt x="9605" y="2128"/>
                      <a:pt x="6030" y="5693"/>
                    </a:cubicBezTo>
                    <a:cubicBezTo>
                      <a:pt x="2455" y="9257"/>
                      <a:pt x="447" y="14092"/>
                      <a:pt x="447" y="19133"/>
                    </a:cubicBezTo>
                    <a:cubicBezTo>
                      <a:pt x="447" y="24174"/>
                      <a:pt x="2455" y="29009"/>
                      <a:pt x="6030" y="32573"/>
                    </a:cubicBezTo>
                    <a:cubicBezTo>
                      <a:pt x="9605" y="36138"/>
                      <a:pt x="14454" y="38140"/>
                      <a:pt x="19509" y="38140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19" name="Freeform: Shape 718">
                <a:extLst>
                  <a:ext uri="{FF2B5EF4-FFF2-40B4-BE49-F238E27FC236}">
                    <a16:creationId xmlns:a16="http://schemas.microsoft.com/office/drawing/2014/main" id="{768F4AE5-329B-EFA9-C9C1-50521A147A87}"/>
                  </a:ext>
                </a:extLst>
              </p:cNvPr>
              <p:cNvSpPr/>
              <p:nvPr/>
            </p:nvSpPr>
            <p:spPr>
              <a:xfrm>
                <a:off x="6979344" y="3291427"/>
                <a:ext cx="38125" cy="38014"/>
              </a:xfrm>
              <a:custGeom>
                <a:avLst/>
                <a:gdLst>
                  <a:gd name="connsiteX0" fmla="*/ 19506 w 38125"/>
                  <a:gd name="connsiteY0" fmla="*/ 38128 h 38014"/>
                  <a:gd name="connsiteX1" fmla="*/ 32986 w 38125"/>
                  <a:gd name="connsiteY1" fmla="*/ 32561 h 38014"/>
                  <a:gd name="connsiteX2" fmla="*/ 38569 w 38125"/>
                  <a:gd name="connsiteY2" fmla="*/ 19121 h 38014"/>
                  <a:gd name="connsiteX3" fmla="*/ 32986 w 38125"/>
                  <a:gd name="connsiteY3" fmla="*/ 5681 h 38014"/>
                  <a:gd name="connsiteX4" fmla="*/ 19506 w 38125"/>
                  <a:gd name="connsiteY4" fmla="*/ 113 h 38014"/>
                  <a:gd name="connsiteX5" fmla="*/ 6027 w 38125"/>
                  <a:gd name="connsiteY5" fmla="*/ 5681 h 38014"/>
                  <a:gd name="connsiteX6" fmla="*/ 444 w 38125"/>
                  <a:gd name="connsiteY6" fmla="*/ 19121 h 38014"/>
                  <a:gd name="connsiteX7" fmla="*/ 6027 w 38125"/>
                  <a:gd name="connsiteY7" fmla="*/ 32561 h 38014"/>
                  <a:gd name="connsiteX8" fmla="*/ 19506 w 38125"/>
                  <a:gd name="connsiteY8" fmla="*/ 3812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06" y="38128"/>
                    </a:moveTo>
                    <a:cubicBezTo>
                      <a:pt x="24562" y="38128"/>
                      <a:pt x="29411" y="36126"/>
                      <a:pt x="32986" y="32561"/>
                    </a:cubicBezTo>
                    <a:cubicBezTo>
                      <a:pt x="36560" y="28997"/>
                      <a:pt x="38569" y="24162"/>
                      <a:pt x="38569" y="19121"/>
                    </a:cubicBezTo>
                    <a:cubicBezTo>
                      <a:pt x="38569" y="14080"/>
                      <a:pt x="36560" y="9245"/>
                      <a:pt x="32986" y="5681"/>
                    </a:cubicBezTo>
                    <a:cubicBezTo>
                      <a:pt x="29411" y="2116"/>
                      <a:pt x="24562" y="113"/>
                      <a:pt x="19506" y="113"/>
                    </a:cubicBezTo>
                    <a:cubicBezTo>
                      <a:pt x="14451" y="113"/>
                      <a:pt x="9602" y="2116"/>
                      <a:pt x="6027" y="5681"/>
                    </a:cubicBezTo>
                    <a:cubicBezTo>
                      <a:pt x="2452" y="9245"/>
                      <a:pt x="444" y="14080"/>
                      <a:pt x="444" y="19121"/>
                    </a:cubicBezTo>
                    <a:cubicBezTo>
                      <a:pt x="444" y="24162"/>
                      <a:pt x="2452" y="28997"/>
                      <a:pt x="6027" y="32561"/>
                    </a:cubicBezTo>
                    <a:cubicBezTo>
                      <a:pt x="9602" y="36126"/>
                      <a:pt x="14451" y="38128"/>
                      <a:pt x="19506" y="38128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20" name="Freeform: Shape 719">
                <a:extLst>
                  <a:ext uri="{FF2B5EF4-FFF2-40B4-BE49-F238E27FC236}">
                    <a16:creationId xmlns:a16="http://schemas.microsoft.com/office/drawing/2014/main" id="{BC5893AC-4CEE-45F9-CCFA-F8C63FE82C62}"/>
                  </a:ext>
                </a:extLst>
              </p:cNvPr>
              <p:cNvSpPr/>
              <p:nvPr/>
            </p:nvSpPr>
            <p:spPr>
              <a:xfrm>
                <a:off x="7137361" y="3494706"/>
                <a:ext cx="38125" cy="38014"/>
              </a:xfrm>
              <a:custGeom>
                <a:avLst/>
                <a:gdLst>
                  <a:gd name="connsiteX0" fmla="*/ 19519 w 38125"/>
                  <a:gd name="connsiteY0" fmla="*/ 38144 h 38014"/>
                  <a:gd name="connsiteX1" fmla="*/ 32998 w 38125"/>
                  <a:gd name="connsiteY1" fmla="*/ 32577 h 38014"/>
                  <a:gd name="connsiteX2" fmla="*/ 38582 w 38125"/>
                  <a:gd name="connsiteY2" fmla="*/ 19137 h 38014"/>
                  <a:gd name="connsiteX3" fmla="*/ 32998 w 38125"/>
                  <a:gd name="connsiteY3" fmla="*/ 5697 h 38014"/>
                  <a:gd name="connsiteX4" fmla="*/ 19519 w 38125"/>
                  <a:gd name="connsiteY4" fmla="*/ 130 h 38014"/>
                  <a:gd name="connsiteX5" fmla="*/ 6039 w 38125"/>
                  <a:gd name="connsiteY5" fmla="*/ 5697 h 38014"/>
                  <a:gd name="connsiteX6" fmla="*/ 456 w 38125"/>
                  <a:gd name="connsiteY6" fmla="*/ 19137 h 38014"/>
                  <a:gd name="connsiteX7" fmla="*/ 6039 w 38125"/>
                  <a:gd name="connsiteY7" fmla="*/ 32577 h 38014"/>
                  <a:gd name="connsiteX8" fmla="*/ 19519 w 38125"/>
                  <a:gd name="connsiteY8" fmla="*/ 3814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19" y="38144"/>
                    </a:moveTo>
                    <a:cubicBezTo>
                      <a:pt x="24574" y="38144"/>
                      <a:pt x="29423" y="36142"/>
                      <a:pt x="32998" y="32577"/>
                    </a:cubicBezTo>
                    <a:cubicBezTo>
                      <a:pt x="36573" y="29013"/>
                      <a:pt x="38582" y="24178"/>
                      <a:pt x="38582" y="19137"/>
                    </a:cubicBezTo>
                    <a:cubicBezTo>
                      <a:pt x="38582" y="14096"/>
                      <a:pt x="36573" y="9261"/>
                      <a:pt x="32998" y="5697"/>
                    </a:cubicBezTo>
                    <a:cubicBezTo>
                      <a:pt x="29423" y="2132"/>
                      <a:pt x="24574" y="130"/>
                      <a:pt x="19519" y="130"/>
                    </a:cubicBezTo>
                    <a:cubicBezTo>
                      <a:pt x="14463" y="130"/>
                      <a:pt x="9614" y="2132"/>
                      <a:pt x="6039" y="5697"/>
                    </a:cubicBezTo>
                    <a:cubicBezTo>
                      <a:pt x="2465" y="9261"/>
                      <a:pt x="456" y="14096"/>
                      <a:pt x="456" y="19137"/>
                    </a:cubicBezTo>
                    <a:cubicBezTo>
                      <a:pt x="456" y="24178"/>
                      <a:pt x="2465" y="29013"/>
                      <a:pt x="6039" y="32577"/>
                    </a:cubicBezTo>
                    <a:cubicBezTo>
                      <a:pt x="9614" y="36142"/>
                      <a:pt x="14463" y="38144"/>
                      <a:pt x="19519" y="38144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21" name="Freeform: Shape 720">
                <a:extLst>
                  <a:ext uri="{FF2B5EF4-FFF2-40B4-BE49-F238E27FC236}">
                    <a16:creationId xmlns:a16="http://schemas.microsoft.com/office/drawing/2014/main" id="{F9E2C303-9020-3738-A544-58CC118DAC62}"/>
                  </a:ext>
                </a:extLst>
              </p:cNvPr>
              <p:cNvSpPr/>
              <p:nvPr/>
            </p:nvSpPr>
            <p:spPr>
              <a:xfrm>
                <a:off x="6974070" y="3274042"/>
                <a:ext cx="38125" cy="38014"/>
              </a:xfrm>
              <a:custGeom>
                <a:avLst/>
                <a:gdLst>
                  <a:gd name="connsiteX0" fmla="*/ 19506 w 38125"/>
                  <a:gd name="connsiteY0" fmla="*/ 38127 h 38014"/>
                  <a:gd name="connsiteX1" fmla="*/ 32985 w 38125"/>
                  <a:gd name="connsiteY1" fmla="*/ 32560 h 38014"/>
                  <a:gd name="connsiteX2" fmla="*/ 38569 w 38125"/>
                  <a:gd name="connsiteY2" fmla="*/ 19120 h 38014"/>
                  <a:gd name="connsiteX3" fmla="*/ 32985 w 38125"/>
                  <a:gd name="connsiteY3" fmla="*/ 5679 h 38014"/>
                  <a:gd name="connsiteX4" fmla="*/ 19506 w 38125"/>
                  <a:gd name="connsiteY4" fmla="*/ 112 h 38014"/>
                  <a:gd name="connsiteX5" fmla="*/ 6026 w 38125"/>
                  <a:gd name="connsiteY5" fmla="*/ 5679 h 38014"/>
                  <a:gd name="connsiteX6" fmla="*/ 443 w 38125"/>
                  <a:gd name="connsiteY6" fmla="*/ 19120 h 38014"/>
                  <a:gd name="connsiteX7" fmla="*/ 6026 w 38125"/>
                  <a:gd name="connsiteY7" fmla="*/ 32560 h 38014"/>
                  <a:gd name="connsiteX8" fmla="*/ 19506 w 38125"/>
                  <a:gd name="connsiteY8" fmla="*/ 3812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06" y="38127"/>
                    </a:moveTo>
                    <a:cubicBezTo>
                      <a:pt x="24561" y="38127"/>
                      <a:pt x="29411" y="36124"/>
                      <a:pt x="32985" y="32560"/>
                    </a:cubicBezTo>
                    <a:cubicBezTo>
                      <a:pt x="36560" y="28995"/>
                      <a:pt x="38569" y="24160"/>
                      <a:pt x="38569" y="19120"/>
                    </a:cubicBezTo>
                    <a:cubicBezTo>
                      <a:pt x="38569" y="14079"/>
                      <a:pt x="36560" y="9244"/>
                      <a:pt x="32985" y="5679"/>
                    </a:cubicBezTo>
                    <a:cubicBezTo>
                      <a:pt x="29411" y="2115"/>
                      <a:pt x="24561" y="112"/>
                      <a:pt x="19506" y="112"/>
                    </a:cubicBezTo>
                    <a:cubicBezTo>
                      <a:pt x="14450" y="112"/>
                      <a:pt x="9601" y="2115"/>
                      <a:pt x="6026" y="5679"/>
                    </a:cubicBezTo>
                    <a:cubicBezTo>
                      <a:pt x="2452" y="9244"/>
                      <a:pt x="443" y="14079"/>
                      <a:pt x="443" y="19120"/>
                    </a:cubicBezTo>
                    <a:cubicBezTo>
                      <a:pt x="443" y="24160"/>
                      <a:pt x="2452" y="28995"/>
                      <a:pt x="6026" y="32560"/>
                    </a:cubicBezTo>
                    <a:cubicBezTo>
                      <a:pt x="9601" y="36124"/>
                      <a:pt x="14450" y="38127"/>
                      <a:pt x="19506" y="38127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22" name="Freeform: Shape 721">
                <a:extLst>
                  <a:ext uri="{FF2B5EF4-FFF2-40B4-BE49-F238E27FC236}">
                    <a16:creationId xmlns:a16="http://schemas.microsoft.com/office/drawing/2014/main" id="{C6765DF3-7378-A03D-7F19-F42663B540FD}"/>
                  </a:ext>
                </a:extLst>
              </p:cNvPr>
              <p:cNvSpPr/>
              <p:nvPr/>
            </p:nvSpPr>
            <p:spPr>
              <a:xfrm>
                <a:off x="7088573" y="3453992"/>
                <a:ext cx="38125" cy="38014"/>
              </a:xfrm>
              <a:custGeom>
                <a:avLst/>
                <a:gdLst>
                  <a:gd name="connsiteX0" fmla="*/ 19515 w 38125"/>
                  <a:gd name="connsiteY0" fmla="*/ 38141 h 38014"/>
                  <a:gd name="connsiteX1" fmla="*/ 32994 w 38125"/>
                  <a:gd name="connsiteY1" fmla="*/ 32574 h 38014"/>
                  <a:gd name="connsiteX2" fmla="*/ 38578 w 38125"/>
                  <a:gd name="connsiteY2" fmla="*/ 19134 h 38014"/>
                  <a:gd name="connsiteX3" fmla="*/ 32994 w 38125"/>
                  <a:gd name="connsiteY3" fmla="*/ 5693 h 38014"/>
                  <a:gd name="connsiteX4" fmla="*/ 19515 w 38125"/>
                  <a:gd name="connsiteY4" fmla="*/ 126 h 38014"/>
                  <a:gd name="connsiteX5" fmla="*/ 6035 w 38125"/>
                  <a:gd name="connsiteY5" fmla="*/ 5693 h 38014"/>
                  <a:gd name="connsiteX6" fmla="*/ 452 w 38125"/>
                  <a:gd name="connsiteY6" fmla="*/ 19134 h 38014"/>
                  <a:gd name="connsiteX7" fmla="*/ 6035 w 38125"/>
                  <a:gd name="connsiteY7" fmla="*/ 32574 h 38014"/>
                  <a:gd name="connsiteX8" fmla="*/ 19515 w 38125"/>
                  <a:gd name="connsiteY8" fmla="*/ 3814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15" y="38141"/>
                    </a:moveTo>
                    <a:cubicBezTo>
                      <a:pt x="24570" y="38141"/>
                      <a:pt x="29420" y="36139"/>
                      <a:pt x="32994" y="32574"/>
                    </a:cubicBezTo>
                    <a:cubicBezTo>
                      <a:pt x="36569" y="29010"/>
                      <a:pt x="38578" y="24175"/>
                      <a:pt x="38578" y="19134"/>
                    </a:cubicBezTo>
                    <a:cubicBezTo>
                      <a:pt x="38578" y="14093"/>
                      <a:pt x="36569" y="9258"/>
                      <a:pt x="32994" y="5693"/>
                    </a:cubicBezTo>
                    <a:cubicBezTo>
                      <a:pt x="29420" y="2129"/>
                      <a:pt x="24570" y="126"/>
                      <a:pt x="19515" y="126"/>
                    </a:cubicBezTo>
                    <a:cubicBezTo>
                      <a:pt x="14459" y="126"/>
                      <a:pt x="9610" y="2129"/>
                      <a:pt x="6035" y="5693"/>
                    </a:cubicBezTo>
                    <a:cubicBezTo>
                      <a:pt x="2461" y="9258"/>
                      <a:pt x="452" y="14093"/>
                      <a:pt x="452" y="19134"/>
                    </a:cubicBezTo>
                    <a:cubicBezTo>
                      <a:pt x="452" y="24175"/>
                      <a:pt x="2461" y="29010"/>
                      <a:pt x="6035" y="32574"/>
                    </a:cubicBezTo>
                    <a:cubicBezTo>
                      <a:pt x="9610" y="36139"/>
                      <a:pt x="14459" y="38141"/>
                      <a:pt x="19515" y="38141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23" name="Freeform: Shape 722">
                <a:extLst>
                  <a:ext uri="{FF2B5EF4-FFF2-40B4-BE49-F238E27FC236}">
                    <a16:creationId xmlns:a16="http://schemas.microsoft.com/office/drawing/2014/main" id="{604B8478-EFC2-69BB-2221-72C346184376}"/>
                  </a:ext>
                </a:extLst>
              </p:cNvPr>
              <p:cNvSpPr/>
              <p:nvPr/>
            </p:nvSpPr>
            <p:spPr>
              <a:xfrm>
                <a:off x="7065482" y="3202776"/>
                <a:ext cx="38125" cy="38014"/>
              </a:xfrm>
              <a:custGeom>
                <a:avLst/>
                <a:gdLst>
                  <a:gd name="connsiteX0" fmla="*/ 19513 w 38125"/>
                  <a:gd name="connsiteY0" fmla="*/ 38121 h 38014"/>
                  <a:gd name="connsiteX1" fmla="*/ 32992 w 38125"/>
                  <a:gd name="connsiteY1" fmla="*/ 32554 h 38014"/>
                  <a:gd name="connsiteX2" fmla="*/ 38576 w 38125"/>
                  <a:gd name="connsiteY2" fmla="*/ 19114 h 38014"/>
                  <a:gd name="connsiteX3" fmla="*/ 32992 w 38125"/>
                  <a:gd name="connsiteY3" fmla="*/ 5674 h 38014"/>
                  <a:gd name="connsiteX4" fmla="*/ 19513 w 38125"/>
                  <a:gd name="connsiteY4" fmla="*/ 106 h 38014"/>
                  <a:gd name="connsiteX5" fmla="*/ 6034 w 38125"/>
                  <a:gd name="connsiteY5" fmla="*/ 5674 h 38014"/>
                  <a:gd name="connsiteX6" fmla="*/ 450 w 38125"/>
                  <a:gd name="connsiteY6" fmla="*/ 19114 h 38014"/>
                  <a:gd name="connsiteX7" fmla="*/ 6034 w 38125"/>
                  <a:gd name="connsiteY7" fmla="*/ 32554 h 38014"/>
                  <a:gd name="connsiteX8" fmla="*/ 19513 w 38125"/>
                  <a:gd name="connsiteY8" fmla="*/ 3812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13" y="38121"/>
                    </a:moveTo>
                    <a:cubicBezTo>
                      <a:pt x="24569" y="38121"/>
                      <a:pt x="29418" y="36119"/>
                      <a:pt x="32992" y="32554"/>
                    </a:cubicBezTo>
                    <a:cubicBezTo>
                      <a:pt x="36567" y="28990"/>
                      <a:pt x="38576" y="24155"/>
                      <a:pt x="38576" y="19114"/>
                    </a:cubicBezTo>
                    <a:cubicBezTo>
                      <a:pt x="38576" y="14073"/>
                      <a:pt x="36567" y="9238"/>
                      <a:pt x="32992" y="5674"/>
                    </a:cubicBezTo>
                    <a:cubicBezTo>
                      <a:pt x="29418" y="2109"/>
                      <a:pt x="24569" y="106"/>
                      <a:pt x="19513" y="106"/>
                    </a:cubicBezTo>
                    <a:cubicBezTo>
                      <a:pt x="14458" y="106"/>
                      <a:pt x="9608" y="2109"/>
                      <a:pt x="6034" y="5674"/>
                    </a:cubicBezTo>
                    <a:cubicBezTo>
                      <a:pt x="2459" y="9238"/>
                      <a:pt x="450" y="14073"/>
                      <a:pt x="450" y="19114"/>
                    </a:cubicBezTo>
                    <a:cubicBezTo>
                      <a:pt x="450" y="24155"/>
                      <a:pt x="2459" y="28990"/>
                      <a:pt x="6034" y="32554"/>
                    </a:cubicBezTo>
                    <a:cubicBezTo>
                      <a:pt x="9608" y="36119"/>
                      <a:pt x="14458" y="38121"/>
                      <a:pt x="19513" y="38121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24" name="Freeform: Shape 723">
                <a:extLst>
                  <a:ext uri="{FF2B5EF4-FFF2-40B4-BE49-F238E27FC236}">
                    <a16:creationId xmlns:a16="http://schemas.microsoft.com/office/drawing/2014/main" id="{5C56BCDF-A068-6426-677F-9EC0FD329336}"/>
                  </a:ext>
                </a:extLst>
              </p:cNvPr>
              <p:cNvSpPr/>
              <p:nvPr/>
            </p:nvSpPr>
            <p:spPr>
              <a:xfrm>
                <a:off x="6995839" y="3024696"/>
                <a:ext cx="38125" cy="38014"/>
              </a:xfrm>
              <a:custGeom>
                <a:avLst/>
                <a:gdLst>
                  <a:gd name="connsiteX0" fmla="*/ 19508 w 38125"/>
                  <a:gd name="connsiteY0" fmla="*/ 38107 h 38014"/>
                  <a:gd name="connsiteX1" fmla="*/ 32987 w 38125"/>
                  <a:gd name="connsiteY1" fmla="*/ 32540 h 38014"/>
                  <a:gd name="connsiteX2" fmla="*/ 38570 w 38125"/>
                  <a:gd name="connsiteY2" fmla="*/ 19100 h 38014"/>
                  <a:gd name="connsiteX3" fmla="*/ 32987 w 38125"/>
                  <a:gd name="connsiteY3" fmla="*/ 5660 h 38014"/>
                  <a:gd name="connsiteX4" fmla="*/ 19508 w 38125"/>
                  <a:gd name="connsiteY4" fmla="*/ 92 h 38014"/>
                  <a:gd name="connsiteX5" fmla="*/ 6028 w 38125"/>
                  <a:gd name="connsiteY5" fmla="*/ 5660 h 38014"/>
                  <a:gd name="connsiteX6" fmla="*/ 445 w 38125"/>
                  <a:gd name="connsiteY6" fmla="*/ 19100 h 38014"/>
                  <a:gd name="connsiteX7" fmla="*/ 6028 w 38125"/>
                  <a:gd name="connsiteY7" fmla="*/ 32540 h 38014"/>
                  <a:gd name="connsiteX8" fmla="*/ 19508 w 38125"/>
                  <a:gd name="connsiteY8" fmla="*/ 3810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08" y="38107"/>
                    </a:moveTo>
                    <a:cubicBezTo>
                      <a:pt x="24563" y="38107"/>
                      <a:pt x="29412" y="36105"/>
                      <a:pt x="32987" y="32540"/>
                    </a:cubicBezTo>
                    <a:cubicBezTo>
                      <a:pt x="36562" y="28976"/>
                      <a:pt x="38570" y="24141"/>
                      <a:pt x="38570" y="19100"/>
                    </a:cubicBezTo>
                    <a:cubicBezTo>
                      <a:pt x="38570" y="14059"/>
                      <a:pt x="36562" y="9224"/>
                      <a:pt x="32987" y="5660"/>
                    </a:cubicBezTo>
                    <a:cubicBezTo>
                      <a:pt x="29412" y="2095"/>
                      <a:pt x="24563" y="92"/>
                      <a:pt x="19508" y="92"/>
                    </a:cubicBezTo>
                    <a:cubicBezTo>
                      <a:pt x="14452" y="92"/>
                      <a:pt x="9603" y="2095"/>
                      <a:pt x="6028" y="5660"/>
                    </a:cubicBezTo>
                    <a:cubicBezTo>
                      <a:pt x="2453" y="9224"/>
                      <a:pt x="445" y="14059"/>
                      <a:pt x="445" y="19100"/>
                    </a:cubicBezTo>
                    <a:cubicBezTo>
                      <a:pt x="445" y="24141"/>
                      <a:pt x="2453" y="28976"/>
                      <a:pt x="6028" y="32540"/>
                    </a:cubicBezTo>
                    <a:cubicBezTo>
                      <a:pt x="9603" y="36105"/>
                      <a:pt x="14452" y="38107"/>
                      <a:pt x="19508" y="38107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25" name="Freeform: Shape 724">
                <a:extLst>
                  <a:ext uri="{FF2B5EF4-FFF2-40B4-BE49-F238E27FC236}">
                    <a16:creationId xmlns:a16="http://schemas.microsoft.com/office/drawing/2014/main" id="{997A5685-AA90-53B5-896D-C26E7BC8815C}"/>
                  </a:ext>
                </a:extLst>
              </p:cNvPr>
              <p:cNvSpPr/>
              <p:nvPr/>
            </p:nvSpPr>
            <p:spPr>
              <a:xfrm>
                <a:off x="7021765" y="3086505"/>
                <a:ext cx="38125" cy="38014"/>
              </a:xfrm>
              <a:custGeom>
                <a:avLst/>
                <a:gdLst>
                  <a:gd name="connsiteX0" fmla="*/ 19510 w 38125"/>
                  <a:gd name="connsiteY0" fmla="*/ 38112 h 38014"/>
                  <a:gd name="connsiteX1" fmla="*/ 32989 w 38125"/>
                  <a:gd name="connsiteY1" fmla="*/ 32545 h 38014"/>
                  <a:gd name="connsiteX2" fmla="*/ 38572 w 38125"/>
                  <a:gd name="connsiteY2" fmla="*/ 19105 h 38014"/>
                  <a:gd name="connsiteX3" fmla="*/ 32989 w 38125"/>
                  <a:gd name="connsiteY3" fmla="*/ 5664 h 38014"/>
                  <a:gd name="connsiteX4" fmla="*/ 19510 w 38125"/>
                  <a:gd name="connsiteY4" fmla="*/ 97 h 38014"/>
                  <a:gd name="connsiteX5" fmla="*/ 6030 w 38125"/>
                  <a:gd name="connsiteY5" fmla="*/ 5664 h 38014"/>
                  <a:gd name="connsiteX6" fmla="*/ 447 w 38125"/>
                  <a:gd name="connsiteY6" fmla="*/ 19105 h 38014"/>
                  <a:gd name="connsiteX7" fmla="*/ 6030 w 38125"/>
                  <a:gd name="connsiteY7" fmla="*/ 32545 h 38014"/>
                  <a:gd name="connsiteX8" fmla="*/ 19510 w 38125"/>
                  <a:gd name="connsiteY8" fmla="*/ 3811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10" y="38112"/>
                    </a:moveTo>
                    <a:cubicBezTo>
                      <a:pt x="24565" y="38112"/>
                      <a:pt x="29414" y="36110"/>
                      <a:pt x="32989" y="32545"/>
                    </a:cubicBezTo>
                    <a:cubicBezTo>
                      <a:pt x="36564" y="28981"/>
                      <a:pt x="38572" y="24146"/>
                      <a:pt x="38572" y="19105"/>
                    </a:cubicBezTo>
                    <a:cubicBezTo>
                      <a:pt x="38572" y="14064"/>
                      <a:pt x="36564" y="9229"/>
                      <a:pt x="32989" y="5664"/>
                    </a:cubicBezTo>
                    <a:cubicBezTo>
                      <a:pt x="29414" y="2100"/>
                      <a:pt x="24565" y="97"/>
                      <a:pt x="19510" y="97"/>
                    </a:cubicBezTo>
                    <a:cubicBezTo>
                      <a:pt x="14454" y="97"/>
                      <a:pt x="9605" y="2100"/>
                      <a:pt x="6030" y="5664"/>
                    </a:cubicBezTo>
                    <a:cubicBezTo>
                      <a:pt x="2455" y="9229"/>
                      <a:pt x="447" y="14064"/>
                      <a:pt x="447" y="19105"/>
                    </a:cubicBezTo>
                    <a:cubicBezTo>
                      <a:pt x="447" y="24146"/>
                      <a:pt x="2455" y="28981"/>
                      <a:pt x="6030" y="32545"/>
                    </a:cubicBezTo>
                    <a:cubicBezTo>
                      <a:pt x="9605" y="36110"/>
                      <a:pt x="14454" y="38112"/>
                      <a:pt x="19510" y="38112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26" name="Freeform: Shape 725">
                <a:extLst>
                  <a:ext uri="{FF2B5EF4-FFF2-40B4-BE49-F238E27FC236}">
                    <a16:creationId xmlns:a16="http://schemas.microsoft.com/office/drawing/2014/main" id="{4F16E22D-37F8-A8E2-75DF-9BD779C19719}"/>
                  </a:ext>
                </a:extLst>
              </p:cNvPr>
              <p:cNvSpPr/>
              <p:nvPr/>
            </p:nvSpPr>
            <p:spPr>
              <a:xfrm>
                <a:off x="6980208" y="2899523"/>
                <a:ext cx="38125" cy="38014"/>
              </a:xfrm>
              <a:custGeom>
                <a:avLst/>
                <a:gdLst>
                  <a:gd name="connsiteX0" fmla="*/ 19506 w 38125"/>
                  <a:gd name="connsiteY0" fmla="*/ 38098 h 38014"/>
                  <a:gd name="connsiteX1" fmla="*/ 32986 w 38125"/>
                  <a:gd name="connsiteY1" fmla="*/ 32530 h 38014"/>
                  <a:gd name="connsiteX2" fmla="*/ 38569 w 38125"/>
                  <a:gd name="connsiteY2" fmla="*/ 19090 h 38014"/>
                  <a:gd name="connsiteX3" fmla="*/ 32986 w 38125"/>
                  <a:gd name="connsiteY3" fmla="*/ 5650 h 38014"/>
                  <a:gd name="connsiteX4" fmla="*/ 19506 w 38125"/>
                  <a:gd name="connsiteY4" fmla="*/ 83 h 38014"/>
                  <a:gd name="connsiteX5" fmla="*/ 6027 w 38125"/>
                  <a:gd name="connsiteY5" fmla="*/ 5650 h 38014"/>
                  <a:gd name="connsiteX6" fmla="*/ 444 w 38125"/>
                  <a:gd name="connsiteY6" fmla="*/ 19090 h 38014"/>
                  <a:gd name="connsiteX7" fmla="*/ 6027 w 38125"/>
                  <a:gd name="connsiteY7" fmla="*/ 32530 h 38014"/>
                  <a:gd name="connsiteX8" fmla="*/ 19506 w 38125"/>
                  <a:gd name="connsiteY8" fmla="*/ 3809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06" y="38098"/>
                    </a:moveTo>
                    <a:cubicBezTo>
                      <a:pt x="24562" y="38098"/>
                      <a:pt x="29411" y="36095"/>
                      <a:pt x="32986" y="32530"/>
                    </a:cubicBezTo>
                    <a:cubicBezTo>
                      <a:pt x="36561" y="28966"/>
                      <a:pt x="38569" y="24131"/>
                      <a:pt x="38569" y="19090"/>
                    </a:cubicBezTo>
                    <a:cubicBezTo>
                      <a:pt x="38569" y="14049"/>
                      <a:pt x="36561" y="9214"/>
                      <a:pt x="32986" y="5650"/>
                    </a:cubicBezTo>
                    <a:cubicBezTo>
                      <a:pt x="29411" y="2085"/>
                      <a:pt x="24562" y="83"/>
                      <a:pt x="19506" y="83"/>
                    </a:cubicBezTo>
                    <a:cubicBezTo>
                      <a:pt x="14451" y="83"/>
                      <a:pt x="9602" y="2085"/>
                      <a:pt x="6027" y="5650"/>
                    </a:cubicBezTo>
                    <a:cubicBezTo>
                      <a:pt x="2452" y="9214"/>
                      <a:pt x="444" y="14049"/>
                      <a:pt x="444" y="19090"/>
                    </a:cubicBezTo>
                    <a:cubicBezTo>
                      <a:pt x="444" y="24131"/>
                      <a:pt x="2452" y="28966"/>
                      <a:pt x="6027" y="32530"/>
                    </a:cubicBezTo>
                    <a:cubicBezTo>
                      <a:pt x="9602" y="36095"/>
                      <a:pt x="14451" y="38098"/>
                      <a:pt x="19506" y="38098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27" name="Freeform: Shape 726">
                <a:extLst>
                  <a:ext uri="{FF2B5EF4-FFF2-40B4-BE49-F238E27FC236}">
                    <a16:creationId xmlns:a16="http://schemas.microsoft.com/office/drawing/2014/main" id="{21ABF4D7-ADF4-7FF0-AE72-39E132518E17}"/>
                  </a:ext>
                </a:extLst>
              </p:cNvPr>
              <p:cNvSpPr/>
              <p:nvPr/>
            </p:nvSpPr>
            <p:spPr>
              <a:xfrm>
                <a:off x="7090009" y="3072660"/>
                <a:ext cx="38125" cy="38014"/>
              </a:xfrm>
              <a:custGeom>
                <a:avLst/>
                <a:gdLst>
                  <a:gd name="connsiteX0" fmla="*/ 19515 w 38125"/>
                  <a:gd name="connsiteY0" fmla="*/ 38111 h 38014"/>
                  <a:gd name="connsiteX1" fmla="*/ 32994 w 38125"/>
                  <a:gd name="connsiteY1" fmla="*/ 32544 h 38014"/>
                  <a:gd name="connsiteX2" fmla="*/ 38578 w 38125"/>
                  <a:gd name="connsiteY2" fmla="*/ 19104 h 38014"/>
                  <a:gd name="connsiteX3" fmla="*/ 32994 w 38125"/>
                  <a:gd name="connsiteY3" fmla="*/ 5663 h 38014"/>
                  <a:gd name="connsiteX4" fmla="*/ 19515 w 38125"/>
                  <a:gd name="connsiteY4" fmla="*/ 96 h 38014"/>
                  <a:gd name="connsiteX5" fmla="*/ 6036 w 38125"/>
                  <a:gd name="connsiteY5" fmla="*/ 5663 h 38014"/>
                  <a:gd name="connsiteX6" fmla="*/ 452 w 38125"/>
                  <a:gd name="connsiteY6" fmla="*/ 19104 h 38014"/>
                  <a:gd name="connsiteX7" fmla="*/ 6036 w 38125"/>
                  <a:gd name="connsiteY7" fmla="*/ 32544 h 38014"/>
                  <a:gd name="connsiteX8" fmla="*/ 19515 w 38125"/>
                  <a:gd name="connsiteY8" fmla="*/ 3811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15" y="38111"/>
                    </a:moveTo>
                    <a:cubicBezTo>
                      <a:pt x="24571" y="38111"/>
                      <a:pt x="29420" y="36108"/>
                      <a:pt x="32994" y="32544"/>
                    </a:cubicBezTo>
                    <a:cubicBezTo>
                      <a:pt x="36569" y="28980"/>
                      <a:pt x="38578" y="24145"/>
                      <a:pt x="38578" y="19104"/>
                    </a:cubicBezTo>
                    <a:cubicBezTo>
                      <a:pt x="38578" y="14063"/>
                      <a:pt x="36569" y="9228"/>
                      <a:pt x="32994" y="5663"/>
                    </a:cubicBezTo>
                    <a:cubicBezTo>
                      <a:pt x="29420" y="2099"/>
                      <a:pt x="24571" y="96"/>
                      <a:pt x="19515" y="96"/>
                    </a:cubicBezTo>
                    <a:cubicBezTo>
                      <a:pt x="14459" y="96"/>
                      <a:pt x="9610" y="2099"/>
                      <a:pt x="6036" y="5663"/>
                    </a:cubicBezTo>
                    <a:cubicBezTo>
                      <a:pt x="2461" y="9228"/>
                      <a:pt x="452" y="14063"/>
                      <a:pt x="452" y="19104"/>
                    </a:cubicBezTo>
                    <a:cubicBezTo>
                      <a:pt x="452" y="24145"/>
                      <a:pt x="2461" y="28980"/>
                      <a:pt x="6036" y="32544"/>
                    </a:cubicBezTo>
                    <a:cubicBezTo>
                      <a:pt x="9610" y="36108"/>
                      <a:pt x="14459" y="38111"/>
                      <a:pt x="19515" y="38111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28" name="Freeform: Shape 727">
                <a:extLst>
                  <a:ext uri="{FF2B5EF4-FFF2-40B4-BE49-F238E27FC236}">
                    <a16:creationId xmlns:a16="http://schemas.microsoft.com/office/drawing/2014/main" id="{87AE7CE0-8D1D-5EC0-9E3E-400001772F95}"/>
                  </a:ext>
                </a:extLst>
              </p:cNvPr>
              <p:cNvSpPr/>
              <p:nvPr/>
            </p:nvSpPr>
            <p:spPr>
              <a:xfrm>
                <a:off x="7096376" y="2904522"/>
                <a:ext cx="38125" cy="38014"/>
              </a:xfrm>
              <a:custGeom>
                <a:avLst/>
                <a:gdLst>
                  <a:gd name="connsiteX0" fmla="*/ 19516 w 38125"/>
                  <a:gd name="connsiteY0" fmla="*/ 38098 h 38014"/>
                  <a:gd name="connsiteX1" fmla="*/ 32995 w 38125"/>
                  <a:gd name="connsiteY1" fmla="*/ 32531 h 38014"/>
                  <a:gd name="connsiteX2" fmla="*/ 38578 w 38125"/>
                  <a:gd name="connsiteY2" fmla="*/ 19090 h 38014"/>
                  <a:gd name="connsiteX3" fmla="*/ 32995 w 38125"/>
                  <a:gd name="connsiteY3" fmla="*/ 5650 h 38014"/>
                  <a:gd name="connsiteX4" fmla="*/ 19516 w 38125"/>
                  <a:gd name="connsiteY4" fmla="*/ 83 h 38014"/>
                  <a:gd name="connsiteX5" fmla="*/ 6036 w 38125"/>
                  <a:gd name="connsiteY5" fmla="*/ 5650 h 38014"/>
                  <a:gd name="connsiteX6" fmla="*/ 453 w 38125"/>
                  <a:gd name="connsiteY6" fmla="*/ 19090 h 38014"/>
                  <a:gd name="connsiteX7" fmla="*/ 6036 w 38125"/>
                  <a:gd name="connsiteY7" fmla="*/ 32531 h 38014"/>
                  <a:gd name="connsiteX8" fmla="*/ 19516 w 38125"/>
                  <a:gd name="connsiteY8" fmla="*/ 3809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16" y="38098"/>
                    </a:moveTo>
                    <a:cubicBezTo>
                      <a:pt x="24571" y="38098"/>
                      <a:pt x="29420" y="36095"/>
                      <a:pt x="32995" y="32531"/>
                    </a:cubicBezTo>
                    <a:cubicBezTo>
                      <a:pt x="36570" y="28966"/>
                      <a:pt x="38578" y="24131"/>
                      <a:pt x="38578" y="19090"/>
                    </a:cubicBezTo>
                    <a:cubicBezTo>
                      <a:pt x="38578" y="14050"/>
                      <a:pt x="36570" y="9215"/>
                      <a:pt x="32995" y="5650"/>
                    </a:cubicBezTo>
                    <a:cubicBezTo>
                      <a:pt x="29420" y="2086"/>
                      <a:pt x="24571" y="83"/>
                      <a:pt x="19516" y="83"/>
                    </a:cubicBezTo>
                    <a:cubicBezTo>
                      <a:pt x="14460" y="83"/>
                      <a:pt x="9611" y="2086"/>
                      <a:pt x="6036" y="5650"/>
                    </a:cubicBezTo>
                    <a:cubicBezTo>
                      <a:pt x="2461" y="9215"/>
                      <a:pt x="453" y="14050"/>
                      <a:pt x="453" y="19090"/>
                    </a:cubicBezTo>
                    <a:cubicBezTo>
                      <a:pt x="453" y="24131"/>
                      <a:pt x="2461" y="28966"/>
                      <a:pt x="6036" y="32531"/>
                    </a:cubicBezTo>
                    <a:cubicBezTo>
                      <a:pt x="9611" y="36095"/>
                      <a:pt x="14460" y="38098"/>
                      <a:pt x="19516" y="38098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29" name="Freeform: Shape 728">
                <a:extLst>
                  <a:ext uri="{FF2B5EF4-FFF2-40B4-BE49-F238E27FC236}">
                    <a16:creationId xmlns:a16="http://schemas.microsoft.com/office/drawing/2014/main" id="{31D0C489-C6CD-AA85-0D3C-C93A78FE9F02}"/>
                  </a:ext>
                </a:extLst>
              </p:cNvPr>
              <p:cNvSpPr/>
              <p:nvPr/>
            </p:nvSpPr>
            <p:spPr>
              <a:xfrm>
                <a:off x="7325765" y="3151177"/>
                <a:ext cx="38125" cy="38014"/>
              </a:xfrm>
              <a:custGeom>
                <a:avLst/>
                <a:gdLst>
                  <a:gd name="connsiteX0" fmla="*/ 19534 w 38125"/>
                  <a:gd name="connsiteY0" fmla="*/ 38117 h 38014"/>
                  <a:gd name="connsiteX1" fmla="*/ 33013 w 38125"/>
                  <a:gd name="connsiteY1" fmla="*/ 32550 h 38014"/>
                  <a:gd name="connsiteX2" fmla="*/ 38596 w 38125"/>
                  <a:gd name="connsiteY2" fmla="*/ 19110 h 38014"/>
                  <a:gd name="connsiteX3" fmla="*/ 33013 w 38125"/>
                  <a:gd name="connsiteY3" fmla="*/ 5670 h 38014"/>
                  <a:gd name="connsiteX4" fmla="*/ 19534 w 38125"/>
                  <a:gd name="connsiteY4" fmla="*/ 102 h 38014"/>
                  <a:gd name="connsiteX5" fmla="*/ 6054 w 38125"/>
                  <a:gd name="connsiteY5" fmla="*/ 5670 h 38014"/>
                  <a:gd name="connsiteX6" fmla="*/ 471 w 38125"/>
                  <a:gd name="connsiteY6" fmla="*/ 19110 h 38014"/>
                  <a:gd name="connsiteX7" fmla="*/ 6054 w 38125"/>
                  <a:gd name="connsiteY7" fmla="*/ 32550 h 38014"/>
                  <a:gd name="connsiteX8" fmla="*/ 19534 w 38125"/>
                  <a:gd name="connsiteY8" fmla="*/ 3811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34" y="38117"/>
                    </a:moveTo>
                    <a:cubicBezTo>
                      <a:pt x="24589" y="38117"/>
                      <a:pt x="29438" y="36115"/>
                      <a:pt x="33013" y="32550"/>
                    </a:cubicBezTo>
                    <a:cubicBezTo>
                      <a:pt x="36588" y="28986"/>
                      <a:pt x="38596" y="24151"/>
                      <a:pt x="38596" y="19110"/>
                    </a:cubicBezTo>
                    <a:cubicBezTo>
                      <a:pt x="38596" y="14069"/>
                      <a:pt x="36588" y="9234"/>
                      <a:pt x="33013" y="5670"/>
                    </a:cubicBezTo>
                    <a:cubicBezTo>
                      <a:pt x="29438" y="2105"/>
                      <a:pt x="24589" y="102"/>
                      <a:pt x="19534" y="102"/>
                    </a:cubicBezTo>
                    <a:cubicBezTo>
                      <a:pt x="14478" y="102"/>
                      <a:pt x="9629" y="2105"/>
                      <a:pt x="6054" y="5670"/>
                    </a:cubicBezTo>
                    <a:cubicBezTo>
                      <a:pt x="2479" y="9234"/>
                      <a:pt x="471" y="14069"/>
                      <a:pt x="471" y="19110"/>
                    </a:cubicBezTo>
                    <a:cubicBezTo>
                      <a:pt x="471" y="24151"/>
                      <a:pt x="2479" y="28986"/>
                      <a:pt x="6054" y="32550"/>
                    </a:cubicBezTo>
                    <a:cubicBezTo>
                      <a:pt x="9629" y="36115"/>
                      <a:pt x="14478" y="38117"/>
                      <a:pt x="19534" y="38117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30" name="Freeform: Shape 729">
                <a:extLst>
                  <a:ext uri="{FF2B5EF4-FFF2-40B4-BE49-F238E27FC236}">
                    <a16:creationId xmlns:a16="http://schemas.microsoft.com/office/drawing/2014/main" id="{273104F6-A3CB-BAED-5978-6F551FEEED78}"/>
                  </a:ext>
                </a:extLst>
              </p:cNvPr>
              <p:cNvSpPr/>
              <p:nvPr/>
            </p:nvSpPr>
            <p:spPr>
              <a:xfrm>
                <a:off x="7221466" y="3160934"/>
                <a:ext cx="38125" cy="38014"/>
              </a:xfrm>
              <a:custGeom>
                <a:avLst/>
                <a:gdLst>
                  <a:gd name="connsiteX0" fmla="*/ 19525 w 38125"/>
                  <a:gd name="connsiteY0" fmla="*/ 38118 h 38014"/>
                  <a:gd name="connsiteX1" fmla="*/ 33005 w 38125"/>
                  <a:gd name="connsiteY1" fmla="*/ 32551 h 38014"/>
                  <a:gd name="connsiteX2" fmla="*/ 38588 w 38125"/>
                  <a:gd name="connsiteY2" fmla="*/ 19111 h 38014"/>
                  <a:gd name="connsiteX3" fmla="*/ 33005 w 38125"/>
                  <a:gd name="connsiteY3" fmla="*/ 5670 h 38014"/>
                  <a:gd name="connsiteX4" fmla="*/ 19525 w 38125"/>
                  <a:gd name="connsiteY4" fmla="*/ 103 h 38014"/>
                  <a:gd name="connsiteX5" fmla="*/ 6046 w 38125"/>
                  <a:gd name="connsiteY5" fmla="*/ 5670 h 38014"/>
                  <a:gd name="connsiteX6" fmla="*/ 463 w 38125"/>
                  <a:gd name="connsiteY6" fmla="*/ 19111 h 38014"/>
                  <a:gd name="connsiteX7" fmla="*/ 6046 w 38125"/>
                  <a:gd name="connsiteY7" fmla="*/ 32551 h 38014"/>
                  <a:gd name="connsiteX8" fmla="*/ 19525 w 38125"/>
                  <a:gd name="connsiteY8" fmla="*/ 3811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25" y="38118"/>
                    </a:moveTo>
                    <a:cubicBezTo>
                      <a:pt x="24581" y="38118"/>
                      <a:pt x="29430" y="36115"/>
                      <a:pt x="33005" y="32551"/>
                    </a:cubicBezTo>
                    <a:cubicBezTo>
                      <a:pt x="36580" y="28987"/>
                      <a:pt x="38588" y="24152"/>
                      <a:pt x="38588" y="19111"/>
                    </a:cubicBezTo>
                    <a:cubicBezTo>
                      <a:pt x="38588" y="14070"/>
                      <a:pt x="36580" y="9235"/>
                      <a:pt x="33005" y="5670"/>
                    </a:cubicBezTo>
                    <a:cubicBezTo>
                      <a:pt x="29430" y="2106"/>
                      <a:pt x="24581" y="103"/>
                      <a:pt x="19525" y="103"/>
                    </a:cubicBezTo>
                    <a:cubicBezTo>
                      <a:pt x="14470" y="103"/>
                      <a:pt x="9621" y="2106"/>
                      <a:pt x="6046" y="5670"/>
                    </a:cubicBezTo>
                    <a:cubicBezTo>
                      <a:pt x="2471" y="9235"/>
                      <a:pt x="463" y="14070"/>
                      <a:pt x="463" y="19111"/>
                    </a:cubicBezTo>
                    <a:cubicBezTo>
                      <a:pt x="463" y="24152"/>
                      <a:pt x="2471" y="28987"/>
                      <a:pt x="6046" y="32551"/>
                    </a:cubicBezTo>
                    <a:cubicBezTo>
                      <a:pt x="9621" y="36115"/>
                      <a:pt x="14470" y="38118"/>
                      <a:pt x="19525" y="38118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31" name="Freeform: Shape 730">
                <a:extLst>
                  <a:ext uri="{FF2B5EF4-FFF2-40B4-BE49-F238E27FC236}">
                    <a16:creationId xmlns:a16="http://schemas.microsoft.com/office/drawing/2014/main" id="{0E936AB5-081C-7F42-53DD-2B35798B5C46}"/>
                  </a:ext>
                </a:extLst>
              </p:cNvPr>
              <p:cNvSpPr/>
              <p:nvPr/>
            </p:nvSpPr>
            <p:spPr>
              <a:xfrm>
                <a:off x="7106899" y="3172377"/>
                <a:ext cx="38125" cy="38014"/>
              </a:xfrm>
              <a:custGeom>
                <a:avLst/>
                <a:gdLst>
                  <a:gd name="connsiteX0" fmla="*/ 19516 w 38125"/>
                  <a:gd name="connsiteY0" fmla="*/ 38119 h 38014"/>
                  <a:gd name="connsiteX1" fmla="*/ 32996 w 38125"/>
                  <a:gd name="connsiteY1" fmla="*/ 32552 h 38014"/>
                  <a:gd name="connsiteX2" fmla="*/ 38579 w 38125"/>
                  <a:gd name="connsiteY2" fmla="*/ 19112 h 38014"/>
                  <a:gd name="connsiteX3" fmla="*/ 32996 w 38125"/>
                  <a:gd name="connsiteY3" fmla="*/ 5671 h 38014"/>
                  <a:gd name="connsiteX4" fmla="*/ 19516 w 38125"/>
                  <a:gd name="connsiteY4" fmla="*/ 104 h 38014"/>
                  <a:gd name="connsiteX5" fmla="*/ 6037 w 38125"/>
                  <a:gd name="connsiteY5" fmla="*/ 5671 h 38014"/>
                  <a:gd name="connsiteX6" fmla="*/ 454 w 38125"/>
                  <a:gd name="connsiteY6" fmla="*/ 19112 h 38014"/>
                  <a:gd name="connsiteX7" fmla="*/ 6037 w 38125"/>
                  <a:gd name="connsiteY7" fmla="*/ 32552 h 38014"/>
                  <a:gd name="connsiteX8" fmla="*/ 19516 w 38125"/>
                  <a:gd name="connsiteY8" fmla="*/ 3811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16" y="38119"/>
                    </a:moveTo>
                    <a:cubicBezTo>
                      <a:pt x="24572" y="38119"/>
                      <a:pt x="29421" y="36116"/>
                      <a:pt x="32996" y="32552"/>
                    </a:cubicBezTo>
                    <a:cubicBezTo>
                      <a:pt x="36571" y="28987"/>
                      <a:pt x="38579" y="24152"/>
                      <a:pt x="38579" y="19112"/>
                    </a:cubicBezTo>
                    <a:cubicBezTo>
                      <a:pt x="38579" y="14071"/>
                      <a:pt x="36571" y="9236"/>
                      <a:pt x="32996" y="5671"/>
                    </a:cubicBezTo>
                    <a:cubicBezTo>
                      <a:pt x="29421" y="2107"/>
                      <a:pt x="24572" y="104"/>
                      <a:pt x="19516" y="104"/>
                    </a:cubicBezTo>
                    <a:cubicBezTo>
                      <a:pt x="14461" y="104"/>
                      <a:pt x="9612" y="2107"/>
                      <a:pt x="6037" y="5671"/>
                    </a:cubicBezTo>
                    <a:cubicBezTo>
                      <a:pt x="2462" y="9236"/>
                      <a:pt x="454" y="14071"/>
                      <a:pt x="454" y="19112"/>
                    </a:cubicBezTo>
                    <a:cubicBezTo>
                      <a:pt x="454" y="24152"/>
                      <a:pt x="2462" y="28987"/>
                      <a:pt x="6037" y="32552"/>
                    </a:cubicBezTo>
                    <a:cubicBezTo>
                      <a:pt x="9612" y="36116"/>
                      <a:pt x="14461" y="38119"/>
                      <a:pt x="19516" y="38119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32" name="Freeform: Shape 731">
                <a:extLst>
                  <a:ext uri="{FF2B5EF4-FFF2-40B4-BE49-F238E27FC236}">
                    <a16:creationId xmlns:a16="http://schemas.microsoft.com/office/drawing/2014/main" id="{BF4A2611-C77E-B95A-1CFF-59BB1DE9854F}"/>
                  </a:ext>
                </a:extLst>
              </p:cNvPr>
              <p:cNvSpPr/>
              <p:nvPr/>
            </p:nvSpPr>
            <p:spPr>
              <a:xfrm>
                <a:off x="7160364" y="3163355"/>
                <a:ext cx="38125" cy="38014"/>
              </a:xfrm>
              <a:custGeom>
                <a:avLst/>
                <a:gdLst>
                  <a:gd name="connsiteX0" fmla="*/ 19521 w 38125"/>
                  <a:gd name="connsiteY0" fmla="*/ 38118 h 38014"/>
                  <a:gd name="connsiteX1" fmla="*/ 33000 w 38125"/>
                  <a:gd name="connsiteY1" fmla="*/ 32551 h 38014"/>
                  <a:gd name="connsiteX2" fmla="*/ 38583 w 38125"/>
                  <a:gd name="connsiteY2" fmla="*/ 19111 h 38014"/>
                  <a:gd name="connsiteX3" fmla="*/ 33000 w 38125"/>
                  <a:gd name="connsiteY3" fmla="*/ 5671 h 38014"/>
                  <a:gd name="connsiteX4" fmla="*/ 19521 w 38125"/>
                  <a:gd name="connsiteY4" fmla="*/ 103 h 38014"/>
                  <a:gd name="connsiteX5" fmla="*/ 6041 w 38125"/>
                  <a:gd name="connsiteY5" fmla="*/ 5671 h 38014"/>
                  <a:gd name="connsiteX6" fmla="*/ 458 w 38125"/>
                  <a:gd name="connsiteY6" fmla="*/ 19111 h 38014"/>
                  <a:gd name="connsiteX7" fmla="*/ 6041 w 38125"/>
                  <a:gd name="connsiteY7" fmla="*/ 32551 h 38014"/>
                  <a:gd name="connsiteX8" fmla="*/ 19521 w 38125"/>
                  <a:gd name="connsiteY8" fmla="*/ 3811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21" y="38118"/>
                    </a:moveTo>
                    <a:cubicBezTo>
                      <a:pt x="24576" y="38118"/>
                      <a:pt x="29425" y="36116"/>
                      <a:pt x="33000" y="32551"/>
                    </a:cubicBezTo>
                    <a:cubicBezTo>
                      <a:pt x="36575" y="28987"/>
                      <a:pt x="38583" y="24152"/>
                      <a:pt x="38583" y="19111"/>
                    </a:cubicBezTo>
                    <a:cubicBezTo>
                      <a:pt x="38583" y="14070"/>
                      <a:pt x="36575" y="9235"/>
                      <a:pt x="33000" y="5671"/>
                    </a:cubicBezTo>
                    <a:cubicBezTo>
                      <a:pt x="29425" y="2106"/>
                      <a:pt x="24576" y="103"/>
                      <a:pt x="19521" y="103"/>
                    </a:cubicBezTo>
                    <a:cubicBezTo>
                      <a:pt x="14465" y="103"/>
                      <a:pt x="9616" y="2106"/>
                      <a:pt x="6041" y="5671"/>
                    </a:cubicBezTo>
                    <a:cubicBezTo>
                      <a:pt x="2466" y="9235"/>
                      <a:pt x="458" y="14070"/>
                      <a:pt x="458" y="19111"/>
                    </a:cubicBezTo>
                    <a:cubicBezTo>
                      <a:pt x="458" y="24152"/>
                      <a:pt x="2466" y="28987"/>
                      <a:pt x="6041" y="32551"/>
                    </a:cubicBezTo>
                    <a:cubicBezTo>
                      <a:pt x="9616" y="36116"/>
                      <a:pt x="14465" y="38118"/>
                      <a:pt x="19521" y="38118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33" name="Freeform: Shape 732">
                <a:extLst>
                  <a:ext uri="{FF2B5EF4-FFF2-40B4-BE49-F238E27FC236}">
                    <a16:creationId xmlns:a16="http://schemas.microsoft.com/office/drawing/2014/main" id="{4759B7AC-BA4B-4E02-758C-37D899929878}"/>
                  </a:ext>
                </a:extLst>
              </p:cNvPr>
              <p:cNvSpPr/>
              <p:nvPr/>
            </p:nvSpPr>
            <p:spPr>
              <a:xfrm>
                <a:off x="7274334" y="3097532"/>
                <a:ext cx="38125" cy="38014"/>
              </a:xfrm>
              <a:custGeom>
                <a:avLst/>
                <a:gdLst>
                  <a:gd name="connsiteX0" fmla="*/ 19530 w 38125"/>
                  <a:gd name="connsiteY0" fmla="*/ 38113 h 38014"/>
                  <a:gd name="connsiteX1" fmla="*/ 33009 w 38125"/>
                  <a:gd name="connsiteY1" fmla="*/ 32546 h 38014"/>
                  <a:gd name="connsiteX2" fmla="*/ 38592 w 38125"/>
                  <a:gd name="connsiteY2" fmla="*/ 19106 h 38014"/>
                  <a:gd name="connsiteX3" fmla="*/ 33009 w 38125"/>
                  <a:gd name="connsiteY3" fmla="*/ 5665 h 38014"/>
                  <a:gd name="connsiteX4" fmla="*/ 19530 w 38125"/>
                  <a:gd name="connsiteY4" fmla="*/ 98 h 38014"/>
                  <a:gd name="connsiteX5" fmla="*/ 6050 w 38125"/>
                  <a:gd name="connsiteY5" fmla="*/ 5665 h 38014"/>
                  <a:gd name="connsiteX6" fmla="*/ 467 w 38125"/>
                  <a:gd name="connsiteY6" fmla="*/ 19106 h 38014"/>
                  <a:gd name="connsiteX7" fmla="*/ 6050 w 38125"/>
                  <a:gd name="connsiteY7" fmla="*/ 32546 h 38014"/>
                  <a:gd name="connsiteX8" fmla="*/ 19530 w 38125"/>
                  <a:gd name="connsiteY8" fmla="*/ 3811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30" y="38113"/>
                    </a:moveTo>
                    <a:cubicBezTo>
                      <a:pt x="24585" y="38113"/>
                      <a:pt x="29434" y="36110"/>
                      <a:pt x="33009" y="32546"/>
                    </a:cubicBezTo>
                    <a:cubicBezTo>
                      <a:pt x="36584" y="28982"/>
                      <a:pt x="38592" y="24147"/>
                      <a:pt x="38592" y="19106"/>
                    </a:cubicBezTo>
                    <a:cubicBezTo>
                      <a:pt x="38592" y="14065"/>
                      <a:pt x="36584" y="9230"/>
                      <a:pt x="33009" y="5665"/>
                    </a:cubicBezTo>
                    <a:cubicBezTo>
                      <a:pt x="29434" y="2101"/>
                      <a:pt x="24585" y="98"/>
                      <a:pt x="19530" y="98"/>
                    </a:cubicBezTo>
                    <a:cubicBezTo>
                      <a:pt x="14474" y="98"/>
                      <a:pt x="9625" y="2101"/>
                      <a:pt x="6050" y="5665"/>
                    </a:cubicBezTo>
                    <a:cubicBezTo>
                      <a:pt x="2475" y="9230"/>
                      <a:pt x="467" y="14065"/>
                      <a:pt x="467" y="19106"/>
                    </a:cubicBezTo>
                    <a:cubicBezTo>
                      <a:pt x="467" y="24147"/>
                      <a:pt x="2475" y="28982"/>
                      <a:pt x="6050" y="32546"/>
                    </a:cubicBezTo>
                    <a:cubicBezTo>
                      <a:pt x="9625" y="36110"/>
                      <a:pt x="14474" y="38113"/>
                      <a:pt x="19530" y="38113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34" name="Freeform: Shape 733">
                <a:extLst>
                  <a:ext uri="{FF2B5EF4-FFF2-40B4-BE49-F238E27FC236}">
                    <a16:creationId xmlns:a16="http://schemas.microsoft.com/office/drawing/2014/main" id="{2B26A4DF-45DB-543D-42C4-D841D5ABC6DA}"/>
                  </a:ext>
                </a:extLst>
              </p:cNvPr>
              <p:cNvSpPr/>
              <p:nvPr/>
            </p:nvSpPr>
            <p:spPr>
              <a:xfrm>
                <a:off x="7163960" y="3302654"/>
                <a:ext cx="38125" cy="38014"/>
              </a:xfrm>
              <a:custGeom>
                <a:avLst/>
                <a:gdLst>
                  <a:gd name="connsiteX0" fmla="*/ 19521 w 38125"/>
                  <a:gd name="connsiteY0" fmla="*/ 38129 h 38014"/>
                  <a:gd name="connsiteX1" fmla="*/ 33000 w 38125"/>
                  <a:gd name="connsiteY1" fmla="*/ 32562 h 38014"/>
                  <a:gd name="connsiteX2" fmla="*/ 38584 w 38125"/>
                  <a:gd name="connsiteY2" fmla="*/ 19122 h 38014"/>
                  <a:gd name="connsiteX3" fmla="*/ 33000 w 38125"/>
                  <a:gd name="connsiteY3" fmla="*/ 5682 h 38014"/>
                  <a:gd name="connsiteX4" fmla="*/ 19521 w 38125"/>
                  <a:gd name="connsiteY4" fmla="*/ 114 h 38014"/>
                  <a:gd name="connsiteX5" fmla="*/ 6041 w 38125"/>
                  <a:gd name="connsiteY5" fmla="*/ 5682 h 38014"/>
                  <a:gd name="connsiteX6" fmla="*/ 458 w 38125"/>
                  <a:gd name="connsiteY6" fmla="*/ 19122 h 38014"/>
                  <a:gd name="connsiteX7" fmla="*/ 6041 w 38125"/>
                  <a:gd name="connsiteY7" fmla="*/ 32562 h 38014"/>
                  <a:gd name="connsiteX8" fmla="*/ 19521 w 38125"/>
                  <a:gd name="connsiteY8" fmla="*/ 3812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21" y="38129"/>
                    </a:moveTo>
                    <a:cubicBezTo>
                      <a:pt x="24576" y="38129"/>
                      <a:pt x="29425" y="36127"/>
                      <a:pt x="33000" y="32562"/>
                    </a:cubicBezTo>
                    <a:cubicBezTo>
                      <a:pt x="36575" y="28998"/>
                      <a:pt x="38584" y="24163"/>
                      <a:pt x="38584" y="19122"/>
                    </a:cubicBezTo>
                    <a:cubicBezTo>
                      <a:pt x="38584" y="14081"/>
                      <a:pt x="36575" y="9246"/>
                      <a:pt x="33000" y="5682"/>
                    </a:cubicBezTo>
                    <a:cubicBezTo>
                      <a:pt x="29425" y="2117"/>
                      <a:pt x="24576" y="114"/>
                      <a:pt x="19521" y="114"/>
                    </a:cubicBezTo>
                    <a:cubicBezTo>
                      <a:pt x="14465" y="114"/>
                      <a:pt x="9616" y="2117"/>
                      <a:pt x="6041" y="5682"/>
                    </a:cubicBezTo>
                    <a:cubicBezTo>
                      <a:pt x="2467" y="9246"/>
                      <a:pt x="458" y="14081"/>
                      <a:pt x="458" y="19122"/>
                    </a:cubicBezTo>
                    <a:cubicBezTo>
                      <a:pt x="458" y="24163"/>
                      <a:pt x="2467" y="28998"/>
                      <a:pt x="6041" y="32562"/>
                    </a:cubicBezTo>
                    <a:cubicBezTo>
                      <a:pt x="9616" y="36127"/>
                      <a:pt x="14465" y="38129"/>
                      <a:pt x="19521" y="38129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35" name="Freeform: Shape 734">
                <a:extLst>
                  <a:ext uri="{FF2B5EF4-FFF2-40B4-BE49-F238E27FC236}">
                    <a16:creationId xmlns:a16="http://schemas.microsoft.com/office/drawing/2014/main" id="{DBEE70B3-0C87-0233-F3C4-C92D4A287A1D}"/>
                  </a:ext>
                </a:extLst>
              </p:cNvPr>
              <p:cNvSpPr/>
              <p:nvPr/>
            </p:nvSpPr>
            <p:spPr>
              <a:xfrm>
                <a:off x="7199087" y="3268669"/>
                <a:ext cx="38125" cy="38014"/>
              </a:xfrm>
              <a:custGeom>
                <a:avLst/>
                <a:gdLst>
                  <a:gd name="connsiteX0" fmla="*/ 19524 w 38125"/>
                  <a:gd name="connsiteY0" fmla="*/ 38127 h 38014"/>
                  <a:gd name="connsiteX1" fmla="*/ 33003 w 38125"/>
                  <a:gd name="connsiteY1" fmla="*/ 32559 h 38014"/>
                  <a:gd name="connsiteX2" fmla="*/ 38586 w 38125"/>
                  <a:gd name="connsiteY2" fmla="*/ 19119 h 38014"/>
                  <a:gd name="connsiteX3" fmla="*/ 33003 w 38125"/>
                  <a:gd name="connsiteY3" fmla="*/ 5679 h 38014"/>
                  <a:gd name="connsiteX4" fmla="*/ 19524 w 38125"/>
                  <a:gd name="connsiteY4" fmla="*/ 112 h 38014"/>
                  <a:gd name="connsiteX5" fmla="*/ 6044 w 38125"/>
                  <a:gd name="connsiteY5" fmla="*/ 5679 h 38014"/>
                  <a:gd name="connsiteX6" fmla="*/ 461 w 38125"/>
                  <a:gd name="connsiteY6" fmla="*/ 19119 h 38014"/>
                  <a:gd name="connsiteX7" fmla="*/ 6044 w 38125"/>
                  <a:gd name="connsiteY7" fmla="*/ 32559 h 38014"/>
                  <a:gd name="connsiteX8" fmla="*/ 19524 w 38125"/>
                  <a:gd name="connsiteY8" fmla="*/ 3812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24" y="38127"/>
                    </a:moveTo>
                    <a:cubicBezTo>
                      <a:pt x="24579" y="38127"/>
                      <a:pt x="29428" y="36124"/>
                      <a:pt x="33003" y="32559"/>
                    </a:cubicBezTo>
                    <a:cubicBezTo>
                      <a:pt x="36578" y="28995"/>
                      <a:pt x="38586" y="24160"/>
                      <a:pt x="38586" y="19119"/>
                    </a:cubicBezTo>
                    <a:cubicBezTo>
                      <a:pt x="38586" y="14078"/>
                      <a:pt x="36578" y="9243"/>
                      <a:pt x="33003" y="5679"/>
                    </a:cubicBezTo>
                    <a:cubicBezTo>
                      <a:pt x="29428" y="2114"/>
                      <a:pt x="24579" y="112"/>
                      <a:pt x="19524" y="112"/>
                    </a:cubicBezTo>
                    <a:cubicBezTo>
                      <a:pt x="14468" y="112"/>
                      <a:pt x="9619" y="2114"/>
                      <a:pt x="6044" y="5679"/>
                    </a:cubicBezTo>
                    <a:cubicBezTo>
                      <a:pt x="2469" y="9243"/>
                      <a:pt x="461" y="14078"/>
                      <a:pt x="461" y="19119"/>
                    </a:cubicBezTo>
                    <a:cubicBezTo>
                      <a:pt x="461" y="24160"/>
                      <a:pt x="2469" y="28995"/>
                      <a:pt x="6044" y="32559"/>
                    </a:cubicBezTo>
                    <a:cubicBezTo>
                      <a:pt x="9619" y="36124"/>
                      <a:pt x="14468" y="38127"/>
                      <a:pt x="19524" y="38127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36" name="Freeform: Shape 735">
                <a:extLst>
                  <a:ext uri="{FF2B5EF4-FFF2-40B4-BE49-F238E27FC236}">
                    <a16:creationId xmlns:a16="http://schemas.microsoft.com/office/drawing/2014/main" id="{9A34A3E1-5624-A91B-A7D7-F03C9FFC28F4}"/>
                  </a:ext>
                </a:extLst>
              </p:cNvPr>
              <p:cNvSpPr/>
              <p:nvPr/>
            </p:nvSpPr>
            <p:spPr>
              <a:xfrm>
                <a:off x="7169679" y="3208377"/>
                <a:ext cx="38125" cy="38014"/>
              </a:xfrm>
              <a:custGeom>
                <a:avLst/>
                <a:gdLst>
                  <a:gd name="connsiteX0" fmla="*/ 19521 w 38125"/>
                  <a:gd name="connsiteY0" fmla="*/ 38122 h 38014"/>
                  <a:gd name="connsiteX1" fmla="*/ 33001 w 38125"/>
                  <a:gd name="connsiteY1" fmla="*/ 32555 h 38014"/>
                  <a:gd name="connsiteX2" fmla="*/ 38584 w 38125"/>
                  <a:gd name="connsiteY2" fmla="*/ 19114 h 38014"/>
                  <a:gd name="connsiteX3" fmla="*/ 33001 w 38125"/>
                  <a:gd name="connsiteY3" fmla="*/ 5674 h 38014"/>
                  <a:gd name="connsiteX4" fmla="*/ 19521 w 38125"/>
                  <a:gd name="connsiteY4" fmla="*/ 107 h 38014"/>
                  <a:gd name="connsiteX5" fmla="*/ 6042 w 38125"/>
                  <a:gd name="connsiteY5" fmla="*/ 5674 h 38014"/>
                  <a:gd name="connsiteX6" fmla="*/ 458 w 38125"/>
                  <a:gd name="connsiteY6" fmla="*/ 19114 h 38014"/>
                  <a:gd name="connsiteX7" fmla="*/ 6042 w 38125"/>
                  <a:gd name="connsiteY7" fmla="*/ 32555 h 38014"/>
                  <a:gd name="connsiteX8" fmla="*/ 19521 w 38125"/>
                  <a:gd name="connsiteY8" fmla="*/ 3812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21" y="38122"/>
                    </a:moveTo>
                    <a:cubicBezTo>
                      <a:pt x="24577" y="38122"/>
                      <a:pt x="29426" y="36119"/>
                      <a:pt x="33001" y="32555"/>
                    </a:cubicBezTo>
                    <a:cubicBezTo>
                      <a:pt x="36575" y="28990"/>
                      <a:pt x="38584" y="24155"/>
                      <a:pt x="38584" y="19114"/>
                    </a:cubicBezTo>
                    <a:cubicBezTo>
                      <a:pt x="38584" y="14074"/>
                      <a:pt x="36575" y="9238"/>
                      <a:pt x="33001" y="5674"/>
                    </a:cubicBezTo>
                    <a:cubicBezTo>
                      <a:pt x="29426" y="2110"/>
                      <a:pt x="24577" y="107"/>
                      <a:pt x="19521" y="107"/>
                    </a:cubicBezTo>
                    <a:cubicBezTo>
                      <a:pt x="14466" y="107"/>
                      <a:pt x="9617" y="2110"/>
                      <a:pt x="6042" y="5674"/>
                    </a:cubicBezTo>
                    <a:cubicBezTo>
                      <a:pt x="2467" y="9238"/>
                      <a:pt x="458" y="14074"/>
                      <a:pt x="458" y="19114"/>
                    </a:cubicBezTo>
                    <a:cubicBezTo>
                      <a:pt x="458" y="24155"/>
                      <a:pt x="2467" y="28990"/>
                      <a:pt x="6042" y="32555"/>
                    </a:cubicBezTo>
                    <a:cubicBezTo>
                      <a:pt x="9617" y="36119"/>
                      <a:pt x="14466" y="38122"/>
                      <a:pt x="19521" y="38122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37" name="Freeform: Shape 736">
                <a:extLst>
                  <a:ext uri="{FF2B5EF4-FFF2-40B4-BE49-F238E27FC236}">
                    <a16:creationId xmlns:a16="http://schemas.microsoft.com/office/drawing/2014/main" id="{6241A4D5-ABD3-131C-73B7-18D10A6B413B}"/>
                  </a:ext>
                </a:extLst>
              </p:cNvPr>
              <p:cNvSpPr/>
              <p:nvPr/>
            </p:nvSpPr>
            <p:spPr>
              <a:xfrm>
                <a:off x="7171268" y="3290185"/>
                <a:ext cx="38125" cy="38014"/>
              </a:xfrm>
              <a:custGeom>
                <a:avLst/>
                <a:gdLst>
                  <a:gd name="connsiteX0" fmla="*/ 19521 w 38125"/>
                  <a:gd name="connsiteY0" fmla="*/ 38128 h 38014"/>
                  <a:gd name="connsiteX1" fmla="*/ 33001 w 38125"/>
                  <a:gd name="connsiteY1" fmla="*/ 32561 h 38014"/>
                  <a:gd name="connsiteX2" fmla="*/ 38584 w 38125"/>
                  <a:gd name="connsiteY2" fmla="*/ 19121 h 38014"/>
                  <a:gd name="connsiteX3" fmla="*/ 33001 w 38125"/>
                  <a:gd name="connsiteY3" fmla="*/ 5681 h 38014"/>
                  <a:gd name="connsiteX4" fmla="*/ 19521 w 38125"/>
                  <a:gd name="connsiteY4" fmla="*/ 113 h 38014"/>
                  <a:gd name="connsiteX5" fmla="*/ 6042 w 38125"/>
                  <a:gd name="connsiteY5" fmla="*/ 5681 h 38014"/>
                  <a:gd name="connsiteX6" fmla="*/ 459 w 38125"/>
                  <a:gd name="connsiteY6" fmla="*/ 19121 h 38014"/>
                  <a:gd name="connsiteX7" fmla="*/ 6042 w 38125"/>
                  <a:gd name="connsiteY7" fmla="*/ 32561 h 38014"/>
                  <a:gd name="connsiteX8" fmla="*/ 19521 w 38125"/>
                  <a:gd name="connsiteY8" fmla="*/ 3812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21" y="38128"/>
                    </a:moveTo>
                    <a:cubicBezTo>
                      <a:pt x="24577" y="38128"/>
                      <a:pt x="29426" y="36126"/>
                      <a:pt x="33001" y="32561"/>
                    </a:cubicBezTo>
                    <a:cubicBezTo>
                      <a:pt x="36576" y="28997"/>
                      <a:pt x="38584" y="24162"/>
                      <a:pt x="38584" y="19121"/>
                    </a:cubicBezTo>
                    <a:cubicBezTo>
                      <a:pt x="38584" y="14080"/>
                      <a:pt x="36576" y="9245"/>
                      <a:pt x="33001" y="5681"/>
                    </a:cubicBezTo>
                    <a:cubicBezTo>
                      <a:pt x="29426" y="2116"/>
                      <a:pt x="24577" y="113"/>
                      <a:pt x="19521" y="113"/>
                    </a:cubicBezTo>
                    <a:cubicBezTo>
                      <a:pt x="14466" y="113"/>
                      <a:pt x="9617" y="2116"/>
                      <a:pt x="6042" y="5681"/>
                    </a:cubicBezTo>
                    <a:cubicBezTo>
                      <a:pt x="2467" y="9245"/>
                      <a:pt x="459" y="14080"/>
                      <a:pt x="459" y="19121"/>
                    </a:cubicBezTo>
                    <a:cubicBezTo>
                      <a:pt x="459" y="24162"/>
                      <a:pt x="2467" y="28997"/>
                      <a:pt x="6042" y="32561"/>
                    </a:cubicBezTo>
                    <a:cubicBezTo>
                      <a:pt x="9617" y="36126"/>
                      <a:pt x="14466" y="38128"/>
                      <a:pt x="19521" y="38128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38" name="Freeform: Shape 737">
                <a:extLst>
                  <a:ext uri="{FF2B5EF4-FFF2-40B4-BE49-F238E27FC236}">
                    <a16:creationId xmlns:a16="http://schemas.microsoft.com/office/drawing/2014/main" id="{6F9F8D51-38BD-0323-D29A-9B4E06C395F0}"/>
                  </a:ext>
                </a:extLst>
              </p:cNvPr>
              <p:cNvSpPr/>
              <p:nvPr/>
            </p:nvSpPr>
            <p:spPr>
              <a:xfrm>
                <a:off x="7229117" y="3242616"/>
                <a:ext cx="38125" cy="38014"/>
              </a:xfrm>
              <a:custGeom>
                <a:avLst/>
                <a:gdLst>
                  <a:gd name="connsiteX0" fmla="*/ 19526 w 38125"/>
                  <a:gd name="connsiteY0" fmla="*/ 38125 h 38014"/>
                  <a:gd name="connsiteX1" fmla="*/ 33005 w 38125"/>
                  <a:gd name="connsiteY1" fmla="*/ 32557 h 38014"/>
                  <a:gd name="connsiteX2" fmla="*/ 38589 w 38125"/>
                  <a:gd name="connsiteY2" fmla="*/ 19117 h 38014"/>
                  <a:gd name="connsiteX3" fmla="*/ 33005 w 38125"/>
                  <a:gd name="connsiteY3" fmla="*/ 5677 h 38014"/>
                  <a:gd name="connsiteX4" fmla="*/ 19526 w 38125"/>
                  <a:gd name="connsiteY4" fmla="*/ 110 h 38014"/>
                  <a:gd name="connsiteX5" fmla="*/ 6047 w 38125"/>
                  <a:gd name="connsiteY5" fmla="*/ 5677 h 38014"/>
                  <a:gd name="connsiteX6" fmla="*/ 463 w 38125"/>
                  <a:gd name="connsiteY6" fmla="*/ 19117 h 38014"/>
                  <a:gd name="connsiteX7" fmla="*/ 6047 w 38125"/>
                  <a:gd name="connsiteY7" fmla="*/ 32557 h 38014"/>
                  <a:gd name="connsiteX8" fmla="*/ 19526 w 38125"/>
                  <a:gd name="connsiteY8" fmla="*/ 3812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26" y="38125"/>
                    </a:moveTo>
                    <a:cubicBezTo>
                      <a:pt x="24581" y="38125"/>
                      <a:pt x="29431" y="36122"/>
                      <a:pt x="33005" y="32557"/>
                    </a:cubicBezTo>
                    <a:cubicBezTo>
                      <a:pt x="36580" y="28993"/>
                      <a:pt x="38589" y="24158"/>
                      <a:pt x="38589" y="19117"/>
                    </a:cubicBezTo>
                    <a:cubicBezTo>
                      <a:pt x="38589" y="14076"/>
                      <a:pt x="36580" y="9241"/>
                      <a:pt x="33005" y="5677"/>
                    </a:cubicBezTo>
                    <a:cubicBezTo>
                      <a:pt x="29431" y="2112"/>
                      <a:pt x="24581" y="110"/>
                      <a:pt x="19526" y="110"/>
                    </a:cubicBezTo>
                    <a:cubicBezTo>
                      <a:pt x="14470" y="110"/>
                      <a:pt x="9621" y="2112"/>
                      <a:pt x="6047" y="5677"/>
                    </a:cubicBezTo>
                    <a:cubicBezTo>
                      <a:pt x="2472" y="9241"/>
                      <a:pt x="463" y="14076"/>
                      <a:pt x="463" y="19117"/>
                    </a:cubicBezTo>
                    <a:cubicBezTo>
                      <a:pt x="463" y="24158"/>
                      <a:pt x="2472" y="28993"/>
                      <a:pt x="6047" y="32557"/>
                    </a:cubicBezTo>
                    <a:cubicBezTo>
                      <a:pt x="9621" y="36122"/>
                      <a:pt x="14470" y="38125"/>
                      <a:pt x="19526" y="38125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39" name="Freeform: Shape 738">
                <a:extLst>
                  <a:ext uri="{FF2B5EF4-FFF2-40B4-BE49-F238E27FC236}">
                    <a16:creationId xmlns:a16="http://schemas.microsoft.com/office/drawing/2014/main" id="{BEA2C8BC-59DB-2464-05C4-00914106861C}"/>
                  </a:ext>
                </a:extLst>
              </p:cNvPr>
              <p:cNvSpPr/>
              <p:nvPr/>
            </p:nvSpPr>
            <p:spPr>
              <a:xfrm>
                <a:off x="7206242" y="3112546"/>
                <a:ext cx="38125" cy="38014"/>
              </a:xfrm>
              <a:custGeom>
                <a:avLst/>
                <a:gdLst>
                  <a:gd name="connsiteX0" fmla="*/ 19524 w 38125"/>
                  <a:gd name="connsiteY0" fmla="*/ 38114 h 38014"/>
                  <a:gd name="connsiteX1" fmla="*/ 33004 w 38125"/>
                  <a:gd name="connsiteY1" fmla="*/ 32547 h 38014"/>
                  <a:gd name="connsiteX2" fmla="*/ 38587 w 38125"/>
                  <a:gd name="connsiteY2" fmla="*/ 19107 h 38014"/>
                  <a:gd name="connsiteX3" fmla="*/ 33004 w 38125"/>
                  <a:gd name="connsiteY3" fmla="*/ 5667 h 38014"/>
                  <a:gd name="connsiteX4" fmla="*/ 19524 w 38125"/>
                  <a:gd name="connsiteY4" fmla="*/ 99 h 38014"/>
                  <a:gd name="connsiteX5" fmla="*/ 6045 w 38125"/>
                  <a:gd name="connsiteY5" fmla="*/ 5667 h 38014"/>
                  <a:gd name="connsiteX6" fmla="*/ 461 w 38125"/>
                  <a:gd name="connsiteY6" fmla="*/ 19107 h 38014"/>
                  <a:gd name="connsiteX7" fmla="*/ 6045 w 38125"/>
                  <a:gd name="connsiteY7" fmla="*/ 32547 h 38014"/>
                  <a:gd name="connsiteX8" fmla="*/ 19524 w 38125"/>
                  <a:gd name="connsiteY8" fmla="*/ 3811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24" y="38114"/>
                    </a:moveTo>
                    <a:cubicBezTo>
                      <a:pt x="24580" y="38114"/>
                      <a:pt x="29429" y="36112"/>
                      <a:pt x="33004" y="32547"/>
                    </a:cubicBezTo>
                    <a:cubicBezTo>
                      <a:pt x="36578" y="28983"/>
                      <a:pt x="38587" y="24148"/>
                      <a:pt x="38587" y="19107"/>
                    </a:cubicBezTo>
                    <a:cubicBezTo>
                      <a:pt x="38587" y="14066"/>
                      <a:pt x="36578" y="9231"/>
                      <a:pt x="33004" y="5667"/>
                    </a:cubicBezTo>
                    <a:cubicBezTo>
                      <a:pt x="29429" y="2102"/>
                      <a:pt x="24580" y="99"/>
                      <a:pt x="19524" y="99"/>
                    </a:cubicBezTo>
                    <a:cubicBezTo>
                      <a:pt x="14469" y="99"/>
                      <a:pt x="9620" y="2102"/>
                      <a:pt x="6045" y="5667"/>
                    </a:cubicBezTo>
                    <a:cubicBezTo>
                      <a:pt x="2470" y="9231"/>
                      <a:pt x="461" y="14066"/>
                      <a:pt x="461" y="19107"/>
                    </a:cubicBezTo>
                    <a:cubicBezTo>
                      <a:pt x="461" y="24148"/>
                      <a:pt x="2470" y="28983"/>
                      <a:pt x="6045" y="32547"/>
                    </a:cubicBezTo>
                    <a:cubicBezTo>
                      <a:pt x="9620" y="36112"/>
                      <a:pt x="14469" y="38114"/>
                      <a:pt x="19524" y="38114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40" name="Freeform: Shape 739">
                <a:extLst>
                  <a:ext uri="{FF2B5EF4-FFF2-40B4-BE49-F238E27FC236}">
                    <a16:creationId xmlns:a16="http://schemas.microsoft.com/office/drawing/2014/main" id="{7D53465B-8533-2642-0AB6-4399E62BE02D}"/>
                  </a:ext>
                </a:extLst>
              </p:cNvPr>
              <p:cNvSpPr/>
              <p:nvPr/>
            </p:nvSpPr>
            <p:spPr>
              <a:xfrm>
                <a:off x="7126038" y="3023319"/>
                <a:ext cx="38125" cy="38014"/>
              </a:xfrm>
              <a:custGeom>
                <a:avLst/>
                <a:gdLst>
                  <a:gd name="connsiteX0" fmla="*/ 19518 w 38125"/>
                  <a:gd name="connsiteY0" fmla="*/ 38107 h 38014"/>
                  <a:gd name="connsiteX1" fmla="*/ 32997 w 38125"/>
                  <a:gd name="connsiteY1" fmla="*/ 32540 h 38014"/>
                  <a:gd name="connsiteX2" fmla="*/ 38581 w 38125"/>
                  <a:gd name="connsiteY2" fmla="*/ 19100 h 38014"/>
                  <a:gd name="connsiteX3" fmla="*/ 32997 w 38125"/>
                  <a:gd name="connsiteY3" fmla="*/ 5659 h 38014"/>
                  <a:gd name="connsiteX4" fmla="*/ 19518 w 38125"/>
                  <a:gd name="connsiteY4" fmla="*/ 92 h 38014"/>
                  <a:gd name="connsiteX5" fmla="*/ 6038 w 38125"/>
                  <a:gd name="connsiteY5" fmla="*/ 5659 h 38014"/>
                  <a:gd name="connsiteX6" fmla="*/ 455 w 38125"/>
                  <a:gd name="connsiteY6" fmla="*/ 19100 h 38014"/>
                  <a:gd name="connsiteX7" fmla="*/ 6038 w 38125"/>
                  <a:gd name="connsiteY7" fmla="*/ 32540 h 38014"/>
                  <a:gd name="connsiteX8" fmla="*/ 19518 w 38125"/>
                  <a:gd name="connsiteY8" fmla="*/ 3810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18" y="38107"/>
                    </a:moveTo>
                    <a:cubicBezTo>
                      <a:pt x="24573" y="38107"/>
                      <a:pt x="29422" y="36105"/>
                      <a:pt x="32997" y="32540"/>
                    </a:cubicBezTo>
                    <a:cubicBezTo>
                      <a:pt x="36572" y="28976"/>
                      <a:pt x="38581" y="24141"/>
                      <a:pt x="38581" y="19100"/>
                    </a:cubicBezTo>
                    <a:cubicBezTo>
                      <a:pt x="38581" y="14059"/>
                      <a:pt x="36572" y="9224"/>
                      <a:pt x="32997" y="5659"/>
                    </a:cubicBezTo>
                    <a:cubicBezTo>
                      <a:pt x="29422" y="2095"/>
                      <a:pt x="24573" y="92"/>
                      <a:pt x="19518" y="92"/>
                    </a:cubicBezTo>
                    <a:cubicBezTo>
                      <a:pt x="14462" y="92"/>
                      <a:pt x="9613" y="2095"/>
                      <a:pt x="6038" y="5659"/>
                    </a:cubicBezTo>
                    <a:cubicBezTo>
                      <a:pt x="2464" y="9224"/>
                      <a:pt x="455" y="14059"/>
                      <a:pt x="455" y="19100"/>
                    </a:cubicBezTo>
                    <a:cubicBezTo>
                      <a:pt x="455" y="24141"/>
                      <a:pt x="2464" y="28976"/>
                      <a:pt x="6038" y="32540"/>
                    </a:cubicBezTo>
                    <a:cubicBezTo>
                      <a:pt x="9613" y="36105"/>
                      <a:pt x="14462" y="38107"/>
                      <a:pt x="19518" y="38107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41" name="Freeform: Shape 740">
                <a:extLst>
                  <a:ext uri="{FF2B5EF4-FFF2-40B4-BE49-F238E27FC236}">
                    <a16:creationId xmlns:a16="http://schemas.microsoft.com/office/drawing/2014/main" id="{AE27EC36-621E-5DD0-4903-42FDD9572243}"/>
                  </a:ext>
                </a:extLst>
              </p:cNvPr>
              <p:cNvSpPr/>
              <p:nvPr/>
            </p:nvSpPr>
            <p:spPr>
              <a:xfrm>
                <a:off x="7218213" y="3221974"/>
                <a:ext cx="38125" cy="38014"/>
              </a:xfrm>
              <a:custGeom>
                <a:avLst/>
                <a:gdLst>
                  <a:gd name="connsiteX0" fmla="*/ 19525 w 38125"/>
                  <a:gd name="connsiteY0" fmla="*/ 38123 h 38014"/>
                  <a:gd name="connsiteX1" fmla="*/ 33005 w 38125"/>
                  <a:gd name="connsiteY1" fmla="*/ 32556 h 38014"/>
                  <a:gd name="connsiteX2" fmla="*/ 38588 w 38125"/>
                  <a:gd name="connsiteY2" fmla="*/ 19115 h 38014"/>
                  <a:gd name="connsiteX3" fmla="*/ 33005 w 38125"/>
                  <a:gd name="connsiteY3" fmla="*/ 5675 h 38014"/>
                  <a:gd name="connsiteX4" fmla="*/ 19525 w 38125"/>
                  <a:gd name="connsiteY4" fmla="*/ 108 h 38014"/>
                  <a:gd name="connsiteX5" fmla="*/ 6046 w 38125"/>
                  <a:gd name="connsiteY5" fmla="*/ 5675 h 38014"/>
                  <a:gd name="connsiteX6" fmla="*/ 462 w 38125"/>
                  <a:gd name="connsiteY6" fmla="*/ 19115 h 38014"/>
                  <a:gd name="connsiteX7" fmla="*/ 6046 w 38125"/>
                  <a:gd name="connsiteY7" fmla="*/ 32556 h 38014"/>
                  <a:gd name="connsiteX8" fmla="*/ 19525 w 38125"/>
                  <a:gd name="connsiteY8" fmla="*/ 3812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25" y="38123"/>
                    </a:moveTo>
                    <a:cubicBezTo>
                      <a:pt x="24581" y="38123"/>
                      <a:pt x="29430" y="36120"/>
                      <a:pt x="33005" y="32556"/>
                    </a:cubicBezTo>
                    <a:cubicBezTo>
                      <a:pt x="36579" y="28991"/>
                      <a:pt x="38588" y="24156"/>
                      <a:pt x="38588" y="19115"/>
                    </a:cubicBezTo>
                    <a:cubicBezTo>
                      <a:pt x="38588" y="14075"/>
                      <a:pt x="36579" y="9240"/>
                      <a:pt x="33005" y="5675"/>
                    </a:cubicBezTo>
                    <a:cubicBezTo>
                      <a:pt x="29430" y="2111"/>
                      <a:pt x="24581" y="108"/>
                      <a:pt x="19525" y="108"/>
                    </a:cubicBezTo>
                    <a:cubicBezTo>
                      <a:pt x="14470" y="108"/>
                      <a:pt x="9620" y="2111"/>
                      <a:pt x="6046" y="5675"/>
                    </a:cubicBezTo>
                    <a:cubicBezTo>
                      <a:pt x="2471" y="9240"/>
                      <a:pt x="462" y="14075"/>
                      <a:pt x="462" y="19115"/>
                    </a:cubicBezTo>
                    <a:cubicBezTo>
                      <a:pt x="462" y="24156"/>
                      <a:pt x="2471" y="28991"/>
                      <a:pt x="6046" y="32556"/>
                    </a:cubicBezTo>
                    <a:cubicBezTo>
                      <a:pt x="9620" y="36120"/>
                      <a:pt x="14470" y="38123"/>
                      <a:pt x="19525" y="38123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42" name="Freeform: Shape 741">
                <a:extLst>
                  <a:ext uri="{FF2B5EF4-FFF2-40B4-BE49-F238E27FC236}">
                    <a16:creationId xmlns:a16="http://schemas.microsoft.com/office/drawing/2014/main" id="{8F4CEC63-D2E7-28FF-72F4-17B21305C1F4}"/>
                  </a:ext>
                </a:extLst>
              </p:cNvPr>
              <p:cNvSpPr/>
              <p:nvPr/>
            </p:nvSpPr>
            <p:spPr>
              <a:xfrm>
                <a:off x="7250226" y="3201953"/>
                <a:ext cx="38125" cy="38014"/>
              </a:xfrm>
              <a:custGeom>
                <a:avLst/>
                <a:gdLst>
                  <a:gd name="connsiteX0" fmla="*/ 19528 w 38125"/>
                  <a:gd name="connsiteY0" fmla="*/ 38121 h 38014"/>
                  <a:gd name="connsiteX1" fmla="*/ 33007 w 38125"/>
                  <a:gd name="connsiteY1" fmla="*/ 32554 h 38014"/>
                  <a:gd name="connsiteX2" fmla="*/ 38590 w 38125"/>
                  <a:gd name="connsiteY2" fmla="*/ 19114 h 38014"/>
                  <a:gd name="connsiteX3" fmla="*/ 33007 w 38125"/>
                  <a:gd name="connsiteY3" fmla="*/ 5674 h 38014"/>
                  <a:gd name="connsiteX4" fmla="*/ 19528 w 38125"/>
                  <a:gd name="connsiteY4" fmla="*/ 106 h 38014"/>
                  <a:gd name="connsiteX5" fmla="*/ 6048 w 38125"/>
                  <a:gd name="connsiteY5" fmla="*/ 5674 h 38014"/>
                  <a:gd name="connsiteX6" fmla="*/ 465 w 38125"/>
                  <a:gd name="connsiteY6" fmla="*/ 19114 h 38014"/>
                  <a:gd name="connsiteX7" fmla="*/ 6048 w 38125"/>
                  <a:gd name="connsiteY7" fmla="*/ 32554 h 38014"/>
                  <a:gd name="connsiteX8" fmla="*/ 19528 w 38125"/>
                  <a:gd name="connsiteY8" fmla="*/ 3812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28" y="38121"/>
                    </a:moveTo>
                    <a:cubicBezTo>
                      <a:pt x="24583" y="38121"/>
                      <a:pt x="29432" y="36119"/>
                      <a:pt x="33007" y="32554"/>
                    </a:cubicBezTo>
                    <a:cubicBezTo>
                      <a:pt x="36582" y="28990"/>
                      <a:pt x="38590" y="24155"/>
                      <a:pt x="38590" y="19114"/>
                    </a:cubicBezTo>
                    <a:cubicBezTo>
                      <a:pt x="38590" y="14073"/>
                      <a:pt x="36582" y="9238"/>
                      <a:pt x="33007" y="5674"/>
                    </a:cubicBezTo>
                    <a:cubicBezTo>
                      <a:pt x="29432" y="2109"/>
                      <a:pt x="24583" y="106"/>
                      <a:pt x="19528" y="106"/>
                    </a:cubicBezTo>
                    <a:cubicBezTo>
                      <a:pt x="14472" y="106"/>
                      <a:pt x="9623" y="2109"/>
                      <a:pt x="6048" y="5674"/>
                    </a:cubicBezTo>
                    <a:cubicBezTo>
                      <a:pt x="2473" y="9238"/>
                      <a:pt x="465" y="14073"/>
                      <a:pt x="465" y="19114"/>
                    </a:cubicBezTo>
                    <a:cubicBezTo>
                      <a:pt x="465" y="24155"/>
                      <a:pt x="2473" y="28990"/>
                      <a:pt x="6048" y="32554"/>
                    </a:cubicBezTo>
                    <a:cubicBezTo>
                      <a:pt x="9623" y="36119"/>
                      <a:pt x="14472" y="38121"/>
                      <a:pt x="19528" y="38121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43" name="Freeform: Shape 742">
                <a:extLst>
                  <a:ext uri="{FF2B5EF4-FFF2-40B4-BE49-F238E27FC236}">
                    <a16:creationId xmlns:a16="http://schemas.microsoft.com/office/drawing/2014/main" id="{A80A10AD-9D0C-F96B-84DF-A9244D4EFD8A}"/>
                  </a:ext>
                </a:extLst>
              </p:cNvPr>
              <p:cNvSpPr/>
              <p:nvPr/>
            </p:nvSpPr>
            <p:spPr>
              <a:xfrm>
                <a:off x="7278693" y="2961998"/>
                <a:ext cx="38125" cy="38014"/>
              </a:xfrm>
              <a:custGeom>
                <a:avLst/>
                <a:gdLst>
                  <a:gd name="connsiteX0" fmla="*/ 19530 w 38125"/>
                  <a:gd name="connsiteY0" fmla="*/ 38102 h 38014"/>
                  <a:gd name="connsiteX1" fmla="*/ 33009 w 38125"/>
                  <a:gd name="connsiteY1" fmla="*/ 32535 h 38014"/>
                  <a:gd name="connsiteX2" fmla="*/ 38593 w 38125"/>
                  <a:gd name="connsiteY2" fmla="*/ 19095 h 38014"/>
                  <a:gd name="connsiteX3" fmla="*/ 33009 w 38125"/>
                  <a:gd name="connsiteY3" fmla="*/ 5655 h 38014"/>
                  <a:gd name="connsiteX4" fmla="*/ 19530 w 38125"/>
                  <a:gd name="connsiteY4" fmla="*/ 87 h 38014"/>
                  <a:gd name="connsiteX5" fmla="*/ 6050 w 38125"/>
                  <a:gd name="connsiteY5" fmla="*/ 5655 h 38014"/>
                  <a:gd name="connsiteX6" fmla="*/ 467 w 38125"/>
                  <a:gd name="connsiteY6" fmla="*/ 19095 h 38014"/>
                  <a:gd name="connsiteX7" fmla="*/ 6050 w 38125"/>
                  <a:gd name="connsiteY7" fmla="*/ 32535 h 38014"/>
                  <a:gd name="connsiteX8" fmla="*/ 19530 w 38125"/>
                  <a:gd name="connsiteY8" fmla="*/ 3810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30" y="38102"/>
                    </a:moveTo>
                    <a:cubicBezTo>
                      <a:pt x="24585" y="38102"/>
                      <a:pt x="29434" y="36100"/>
                      <a:pt x="33009" y="32535"/>
                    </a:cubicBezTo>
                    <a:cubicBezTo>
                      <a:pt x="36584" y="28971"/>
                      <a:pt x="38593" y="24136"/>
                      <a:pt x="38593" y="19095"/>
                    </a:cubicBezTo>
                    <a:cubicBezTo>
                      <a:pt x="38593" y="14054"/>
                      <a:pt x="36584" y="9219"/>
                      <a:pt x="33009" y="5655"/>
                    </a:cubicBezTo>
                    <a:cubicBezTo>
                      <a:pt x="29434" y="2090"/>
                      <a:pt x="24585" y="87"/>
                      <a:pt x="19530" y="87"/>
                    </a:cubicBezTo>
                    <a:cubicBezTo>
                      <a:pt x="14474" y="87"/>
                      <a:pt x="9625" y="2090"/>
                      <a:pt x="6050" y="5655"/>
                    </a:cubicBezTo>
                    <a:cubicBezTo>
                      <a:pt x="2476" y="9219"/>
                      <a:pt x="467" y="14054"/>
                      <a:pt x="467" y="19095"/>
                    </a:cubicBezTo>
                    <a:cubicBezTo>
                      <a:pt x="467" y="24136"/>
                      <a:pt x="2476" y="28971"/>
                      <a:pt x="6050" y="32535"/>
                    </a:cubicBezTo>
                    <a:cubicBezTo>
                      <a:pt x="9625" y="36100"/>
                      <a:pt x="14474" y="38102"/>
                      <a:pt x="19530" y="38102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44" name="Freeform: Shape 743">
                <a:extLst>
                  <a:ext uri="{FF2B5EF4-FFF2-40B4-BE49-F238E27FC236}">
                    <a16:creationId xmlns:a16="http://schemas.microsoft.com/office/drawing/2014/main" id="{6AEDDF3C-5374-D784-C3EE-15C99893CB14}"/>
                  </a:ext>
                </a:extLst>
              </p:cNvPr>
              <p:cNvSpPr/>
              <p:nvPr/>
            </p:nvSpPr>
            <p:spPr>
              <a:xfrm>
                <a:off x="7576962" y="3582951"/>
                <a:ext cx="38125" cy="38014"/>
              </a:xfrm>
              <a:custGeom>
                <a:avLst/>
                <a:gdLst>
                  <a:gd name="connsiteX0" fmla="*/ 19553 w 38125"/>
                  <a:gd name="connsiteY0" fmla="*/ 38151 h 38014"/>
                  <a:gd name="connsiteX1" fmla="*/ 33033 w 38125"/>
                  <a:gd name="connsiteY1" fmla="*/ 32584 h 38014"/>
                  <a:gd name="connsiteX2" fmla="*/ 38616 w 38125"/>
                  <a:gd name="connsiteY2" fmla="*/ 19144 h 38014"/>
                  <a:gd name="connsiteX3" fmla="*/ 33033 w 38125"/>
                  <a:gd name="connsiteY3" fmla="*/ 5704 h 38014"/>
                  <a:gd name="connsiteX4" fmla="*/ 19553 w 38125"/>
                  <a:gd name="connsiteY4" fmla="*/ 136 h 38014"/>
                  <a:gd name="connsiteX5" fmla="*/ 6074 w 38125"/>
                  <a:gd name="connsiteY5" fmla="*/ 5704 h 38014"/>
                  <a:gd name="connsiteX6" fmla="*/ 491 w 38125"/>
                  <a:gd name="connsiteY6" fmla="*/ 19144 h 38014"/>
                  <a:gd name="connsiteX7" fmla="*/ 6074 w 38125"/>
                  <a:gd name="connsiteY7" fmla="*/ 32584 h 38014"/>
                  <a:gd name="connsiteX8" fmla="*/ 19553 w 38125"/>
                  <a:gd name="connsiteY8" fmla="*/ 3815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3" y="38151"/>
                    </a:moveTo>
                    <a:cubicBezTo>
                      <a:pt x="24609" y="38151"/>
                      <a:pt x="29458" y="36149"/>
                      <a:pt x="33033" y="32584"/>
                    </a:cubicBezTo>
                    <a:cubicBezTo>
                      <a:pt x="36608" y="29020"/>
                      <a:pt x="38616" y="24185"/>
                      <a:pt x="38616" y="19144"/>
                    </a:cubicBezTo>
                    <a:cubicBezTo>
                      <a:pt x="38616" y="14103"/>
                      <a:pt x="36608" y="9268"/>
                      <a:pt x="33033" y="5704"/>
                    </a:cubicBezTo>
                    <a:cubicBezTo>
                      <a:pt x="29458" y="2139"/>
                      <a:pt x="24609" y="136"/>
                      <a:pt x="19553" y="136"/>
                    </a:cubicBezTo>
                    <a:cubicBezTo>
                      <a:pt x="14498" y="136"/>
                      <a:pt x="9649" y="2139"/>
                      <a:pt x="6074" y="5704"/>
                    </a:cubicBezTo>
                    <a:cubicBezTo>
                      <a:pt x="2499" y="9268"/>
                      <a:pt x="491" y="14103"/>
                      <a:pt x="491" y="19144"/>
                    </a:cubicBezTo>
                    <a:cubicBezTo>
                      <a:pt x="491" y="24185"/>
                      <a:pt x="2499" y="29020"/>
                      <a:pt x="6074" y="32584"/>
                    </a:cubicBezTo>
                    <a:cubicBezTo>
                      <a:pt x="9649" y="36149"/>
                      <a:pt x="14498" y="38151"/>
                      <a:pt x="19553" y="38151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45" name="Freeform: Shape 744">
                <a:extLst>
                  <a:ext uri="{FF2B5EF4-FFF2-40B4-BE49-F238E27FC236}">
                    <a16:creationId xmlns:a16="http://schemas.microsoft.com/office/drawing/2014/main" id="{325F7890-D97E-EF60-BD4F-1DC73DDE997D}"/>
                  </a:ext>
                </a:extLst>
              </p:cNvPr>
              <p:cNvSpPr/>
              <p:nvPr/>
            </p:nvSpPr>
            <p:spPr>
              <a:xfrm>
                <a:off x="7638357" y="3972566"/>
                <a:ext cx="38125" cy="38014"/>
              </a:xfrm>
              <a:custGeom>
                <a:avLst/>
                <a:gdLst>
                  <a:gd name="connsiteX0" fmla="*/ 19558 w 38125"/>
                  <a:gd name="connsiteY0" fmla="*/ 38182 h 38014"/>
                  <a:gd name="connsiteX1" fmla="*/ 33038 w 38125"/>
                  <a:gd name="connsiteY1" fmla="*/ 32615 h 38014"/>
                  <a:gd name="connsiteX2" fmla="*/ 38621 w 38125"/>
                  <a:gd name="connsiteY2" fmla="*/ 19175 h 38014"/>
                  <a:gd name="connsiteX3" fmla="*/ 33038 w 38125"/>
                  <a:gd name="connsiteY3" fmla="*/ 5734 h 38014"/>
                  <a:gd name="connsiteX4" fmla="*/ 19558 w 38125"/>
                  <a:gd name="connsiteY4" fmla="*/ 167 h 38014"/>
                  <a:gd name="connsiteX5" fmla="*/ 6079 w 38125"/>
                  <a:gd name="connsiteY5" fmla="*/ 5734 h 38014"/>
                  <a:gd name="connsiteX6" fmla="*/ 495 w 38125"/>
                  <a:gd name="connsiteY6" fmla="*/ 19175 h 38014"/>
                  <a:gd name="connsiteX7" fmla="*/ 6079 w 38125"/>
                  <a:gd name="connsiteY7" fmla="*/ 32615 h 38014"/>
                  <a:gd name="connsiteX8" fmla="*/ 19558 w 38125"/>
                  <a:gd name="connsiteY8" fmla="*/ 3818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8" y="38182"/>
                    </a:moveTo>
                    <a:cubicBezTo>
                      <a:pt x="24614" y="38182"/>
                      <a:pt x="29463" y="36179"/>
                      <a:pt x="33038" y="32615"/>
                    </a:cubicBezTo>
                    <a:cubicBezTo>
                      <a:pt x="36612" y="29051"/>
                      <a:pt x="38621" y="24216"/>
                      <a:pt x="38621" y="19175"/>
                    </a:cubicBezTo>
                    <a:cubicBezTo>
                      <a:pt x="38621" y="14134"/>
                      <a:pt x="36612" y="9299"/>
                      <a:pt x="33038" y="5734"/>
                    </a:cubicBezTo>
                    <a:cubicBezTo>
                      <a:pt x="29463" y="2170"/>
                      <a:pt x="24614" y="167"/>
                      <a:pt x="19558" y="167"/>
                    </a:cubicBezTo>
                    <a:cubicBezTo>
                      <a:pt x="14503" y="167"/>
                      <a:pt x="9654" y="2170"/>
                      <a:pt x="6079" y="5734"/>
                    </a:cubicBezTo>
                    <a:cubicBezTo>
                      <a:pt x="2504" y="9299"/>
                      <a:pt x="495" y="14134"/>
                      <a:pt x="495" y="19175"/>
                    </a:cubicBezTo>
                    <a:cubicBezTo>
                      <a:pt x="495" y="24216"/>
                      <a:pt x="2504" y="29051"/>
                      <a:pt x="6079" y="32615"/>
                    </a:cubicBezTo>
                    <a:cubicBezTo>
                      <a:pt x="9654" y="36179"/>
                      <a:pt x="14503" y="38182"/>
                      <a:pt x="19558" y="38182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46" name="Freeform: Shape 745">
                <a:extLst>
                  <a:ext uri="{FF2B5EF4-FFF2-40B4-BE49-F238E27FC236}">
                    <a16:creationId xmlns:a16="http://schemas.microsoft.com/office/drawing/2014/main" id="{DC10795F-D3FF-1ABD-43E1-AC6B2C1ED676}"/>
                  </a:ext>
                </a:extLst>
              </p:cNvPr>
              <p:cNvSpPr/>
              <p:nvPr/>
            </p:nvSpPr>
            <p:spPr>
              <a:xfrm>
                <a:off x="7140704" y="3210126"/>
                <a:ext cx="38125" cy="38014"/>
              </a:xfrm>
              <a:custGeom>
                <a:avLst/>
                <a:gdLst>
                  <a:gd name="connsiteX0" fmla="*/ 19519 w 38125"/>
                  <a:gd name="connsiteY0" fmla="*/ 38122 h 38014"/>
                  <a:gd name="connsiteX1" fmla="*/ 32998 w 38125"/>
                  <a:gd name="connsiteY1" fmla="*/ 32555 h 38014"/>
                  <a:gd name="connsiteX2" fmla="*/ 38582 w 38125"/>
                  <a:gd name="connsiteY2" fmla="*/ 19115 h 38014"/>
                  <a:gd name="connsiteX3" fmla="*/ 32998 w 38125"/>
                  <a:gd name="connsiteY3" fmla="*/ 5674 h 38014"/>
                  <a:gd name="connsiteX4" fmla="*/ 19519 w 38125"/>
                  <a:gd name="connsiteY4" fmla="*/ 107 h 38014"/>
                  <a:gd name="connsiteX5" fmla="*/ 6040 w 38125"/>
                  <a:gd name="connsiteY5" fmla="*/ 5674 h 38014"/>
                  <a:gd name="connsiteX6" fmla="*/ 456 w 38125"/>
                  <a:gd name="connsiteY6" fmla="*/ 19115 h 38014"/>
                  <a:gd name="connsiteX7" fmla="*/ 6040 w 38125"/>
                  <a:gd name="connsiteY7" fmla="*/ 32555 h 38014"/>
                  <a:gd name="connsiteX8" fmla="*/ 19519 w 38125"/>
                  <a:gd name="connsiteY8" fmla="*/ 3812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19" y="38122"/>
                    </a:moveTo>
                    <a:cubicBezTo>
                      <a:pt x="24575" y="38122"/>
                      <a:pt x="29424" y="36119"/>
                      <a:pt x="32998" y="32555"/>
                    </a:cubicBezTo>
                    <a:cubicBezTo>
                      <a:pt x="36573" y="28990"/>
                      <a:pt x="38582" y="24155"/>
                      <a:pt x="38582" y="19115"/>
                    </a:cubicBezTo>
                    <a:cubicBezTo>
                      <a:pt x="38582" y="14074"/>
                      <a:pt x="36573" y="9239"/>
                      <a:pt x="32998" y="5674"/>
                    </a:cubicBezTo>
                    <a:cubicBezTo>
                      <a:pt x="29424" y="2110"/>
                      <a:pt x="24575" y="107"/>
                      <a:pt x="19519" y="107"/>
                    </a:cubicBezTo>
                    <a:cubicBezTo>
                      <a:pt x="14463" y="107"/>
                      <a:pt x="9614" y="2110"/>
                      <a:pt x="6040" y="5674"/>
                    </a:cubicBezTo>
                    <a:cubicBezTo>
                      <a:pt x="2465" y="9239"/>
                      <a:pt x="456" y="14074"/>
                      <a:pt x="456" y="19115"/>
                    </a:cubicBezTo>
                    <a:cubicBezTo>
                      <a:pt x="456" y="24155"/>
                      <a:pt x="2465" y="28990"/>
                      <a:pt x="6040" y="32555"/>
                    </a:cubicBezTo>
                    <a:cubicBezTo>
                      <a:pt x="9614" y="36119"/>
                      <a:pt x="14463" y="38122"/>
                      <a:pt x="19519" y="38122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47" name="Freeform: Shape 746">
                <a:extLst>
                  <a:ext uri="{FF2B5EF4-FFF2-40B4-BE49-F238E27FC236}">
                    <a16:creationId xmlns:a16="http://schemas.microsoft.com/office/drawing/2014/main" id="{053BF2D5-5B61-5492-4A9D-DCB4D3D96402}"/>
                  </a:ext>
                </a:extLst>
              </p:cNvPr>
              <p:cNvSpPr/>
              <p:nvPr/>
            </p:nvSpPr>
            <p:spPr>
              <a:xfrm>
                <a:off x="7114257" y="3433236"/>
                <a:ext cx="38125" cy="38014"/>
              </a:xfrm>
              <a:custGeom>
                <a:avLst/>
                <a:gdLst>
                  <a:gd name="connsiteX0" fmla="*/ 19517 w 38125"/>
                  <a:gd name="connsiteY0" fmla="*/ 38140 h 38014"/>
                  <a:gd name="connsiteX1" fmla="*/ 32996 w 38125"/>
                  <a:gd name="connsiteY1" fmla="*/ 32572 h 38014"/>
                  <a:gd name="connsiteX2" fmla="*/ 38580 w 38125"/>
                  <a:gd name="connsiteY2" fmla="*/ 19132 h 38014"/>
                  <a:gd name="connsiteX3" fmla="*/ 32996 w 38125"/>
                  <a:gd name="connsiteY3" fmla="*/ 5692 h 38014"/>
                  <a:gd name="connsiteX4" fmla="*/ 19517 w 38125"/>
                  <a:gd name="connsiteY4" fmla="*/ 125 h 38014"/>
                  <a:gd name="connsiteX5" fmla="*/ 6037 w 38125"/>
                  <a:gd name="connsiteY5" fmla="*/ 5692 h 38014"/>
                  <a:gd name="connsiteX6" fmla="*/ 454 w 38125"/>
                  <a:gd name="connsiteY6" fmla="*/ 19132 h 38014"/>
                  <a:gd name="connsiteX7" fmla="*/ 6037 w 38125"/>
                  <a:gd name="connsiteY7" fmla="*/ 32572 h 38014"/>
                  <a:gd name="connsiteX8" fmla="*/ 19517 w 38125"/>
                  <a:gd name="connsiteY8" fmla="*/ 3814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17" y="38140"/>
                    </a:moveTo>
                    <a:cubicBezTo>
                      <a:pt x="24572" y="38140"/>
                      <a:pt x="29422" y="36137"/>
                      <a:pt x="32996" y="32572"/>
                    </a:cubicBezTo>
                    <a:cubicBezTo>
                      <a:pt x="36571" y="29008"/>
                      <a:pt x="38580" y="24173"/>
                      <a:pt x="38580" y="19132"/>
                    </a:cubicBezTo>
                    <a:cubicBezTo>
                      <a:pt x="38580" y="14091"/>
                      <a:pt x="36571" y="9256"/>
                      <a:pt x="32996" y="5692"/>
                    </a:cubicBezTo>
                    <a:cubicBezTo>
                      <a:pt x="29422" y="2127"/>
                      <a:pt x="24572" y="125"/>
                      <a:pt x="19517" y="125"/>
                    </a:cubicBezTo>
                    <a:cubicBezTo>
                      <a:pt x="14461" y="125"/>
                      <a:pt x="9612" y="2127"/>
                      <a:pt x="6037" y="5692"/>
                    </a:cubicBezTo>
                    <a:cubicBezTo>
                      <a:pt x="2463" y="9256"/>
                      <a:pt x="454" y="14091"/>
                      <a:pt x="454" y="19132"/>
                    </a:cubicBezTo>
                    <a:cubicBezTo>
                      <a:pt x="454" y="24173"/>
                      <a:pt x="2463" y="29008"/>
                      <a:pt x="6037" y="32572"/>
                    </a:cubicBezTo>
                    <a:cubicBezTo>
                      <a:pt x="9612" y="36137"/>
                      <a:pt x="14461" y="38140"/>
                      <a:pt x="19517" y="38140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48" name="Freeform: Shape 747">
                <a:extLst>
                  <a:ext uri="{FF2B5EF4-FFF2-40B4-BE49-F238E27FC236}">
                    <a16:creationId xmlns:a16="http://schemas.microsoft.com/office/drawing/2014/main" id="{A22F8598-2D1C-C71B-1815-A2B6618E1C8D}"/>
                  </a:ext>
                </a:extLst>
              </p:cNvPr>
              <p:cNvSpPr/>
              <p:nvPr/>
            </p:nvSpPr>
            <p:spPr>
              <a:xfrm>
                <a:off x="7030012" y="3312893"/>
                <a:ext cx="38125" cy="38014"/>
              </a:xfrm>
              <a:custGeom>
                <a:avLst/>
                <a:gdLst>
                  <a:gd name="connsiteX0" fmla="*/ 19510 w 38125"/>
                  <a:gd name="connsiteY0" fmla="*/ 38130 h 38014"/>
                  <a:gd name="connsiteX1" fmla="*/ 32990 w 38125"/>
                  <a:gd name="connsiteY1" fmla="*/ 32563 h 38014"/>
                  <a:gd name="connsiteX2" fmla="*/ 38573 w 38125"/>
                  <a:gd name="connsiteY2" fmla="*/ 19123 h 38014"/>
                  <a:gd name="connsiteX3" fmla="*/ 32990 w 38125"/>
                  <a:gd name="connsiteY3" fmla="*/ 5682 h 38014"/>
                  <a:gd name="connsiteX4" fmla="*/ 19510 w 38125"/>
                  <a:gd name="connsiteY4" fmla="*/ 115 h 38014"/>
                  <a:gd name="connsiteX5" fmla="*/ 6031 w 38125"/>
                  <a:gd name="connsiteY5" fmla="*/ 5682 h 38014"/>
                  <a:gd name="connsiteX6" fmla="*/ 447 w 38125"/>
                  <a:gd name="connsiteY6" fmla="*/ 19123 h 38014"/>
                  <a:gd name="connsiteX7" fmla="*/ 6031 w 38125"/>
                  <a:gd name="connsiteY7" fmla="*/ 32563 h 38014"/>
                  <a:gd name="connsiteX8" fmla="*/ 19510 w 38125"/>
                  <a:gd name="connsiteY8" fmla="*/ 3813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10" y="38130"/>
                    </a:moveTo>
                    <a:cubicBezTo>
                      <a:pt x="24566" y="38130"/>
                      <a:pt x="29415" y="36127"/>
                      <a:pt x="32990" y="32563"/>
                    </a:cubicBezTo>
                    <a:cubicBezTo>
                      <a:pt x="36564" y="28999"/>
                      <a:pt x="38573" y="24163"/>
                      <a:pt x="38573" y="19123"/>
                    </a:cubicBezTo>
                    <a:cubicBezTo>
                      <a:pt x="38573" y="14082"/>
                      <a:pt x="36564" y="9247"/>
                      <a:pt x="32990" y="5682"/>
                    </a:cubicBezTo>
                    <a:cubicBezTo>
                      <a:pt x="29415" y="2118"/>
                      <a:pt x="24566" y="115"/>
                      <a:pt x="19510" y="115"/>
                    </a:cubicBezTo>
                    <a:cubicBezTo>
                      <a:pt x="14455" y="115"/>
                      <a:pt x="9606" y="2118"/>
                      <a:pt x="6031" y="5682"/>
                    </a:cubicBezTo>
                    <a:cubicBezTo>
                      <a:pt x="2456" y="9247"/>
                      <a:pt x="447" y="14082"/>
                      <a:pt x="447" y="19123"/>
                    </a:cubicBezTo>
                    <a:cubicBezTo>
                      <a:pt x="447" y="24163"/>
                      <a:pt x="2456" y="28999"/>
                      <a:pt x="6031" y="32563"/>
                    </a:cubicBezTo>
                    <a:cubicBezTo>
                      <a:pt x="9606" y="36127"/>
                      <a:pt x="14455" y="38130"/>
                      <a:pt x="19510" y="38130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49" name="Freeform: Shape 748">
                <a:extLst>
                  <a:ext uri="{FF2B5EF4-FFF2-40B4-BE49-F238E27FC236}">
                    <a16:creationId xmlns:a16="http://schemas.microsoft.com/office/drawing/2014/main" id="{019CC3BA-5072-C055-6CE5-02A7A5CD303C}"/>
                  </a:ext>
                </a:extLst>
              </p:cNvPr>
              <p:cNvSpPr/>
              <p:nvPr/>
            </p:nvSpPr>
            <p:spPr>
              <a:xfrm>
                <a:off x="7014101" y="3209454"/>
                <a:ext cx="38125" cy="38014"/>
              </a:xfrm>
              <a:custGeom>
                <a:avLst/>
                <a:gdLst>
                  <a:gd name="connsiteX0" fmla="*/ 19509 w 38125"/>
                  <a:gd name="connsiteY0" fmla="*/ 38122 h 38014"/>
                  <a:gd name="connsiteX1" fmla="*/ 32988 w 38125"/>
                  <a:gd name="connsiteY1" fmla="*/ 32555 h 38014"/>
                  <a:gd name="connsiteX2" fmla="*/ 38572 w 38125"/>
                  <a:gd name="connsiteY2" fmla="*/ 19114 h 38014"/>
                  <a:gd name="connsiteX3" fmla="*/ 32988 w 38125"/>
                  <a:gd name="connsiteY3" fmla="*/ 5674 h 38014"/>
                  <a:gd name="connsiteX4" fmla="*/ 19509 w 38125"/>
                  <a:gd name="connsiteY4" fmla="*/ 107 h 38014"/>
                  <a:gd name="connsiteX5" fmla="*/ 6030 w 38125"/>
                  <a:gd name="connsiteY5" fmla="*/ 5674 h 38014"/>
                  <a:gd name="connsiteX6" fmla="*/ 446 w 38125"/>
                  <a:gd name="connsiteY6" fmla="*/ 19114 h 38014"/>
                  <a:gd name="connsiteX7" fmla="*/ 6030 w 38125"/>
                  <a:gd name="connsiteY7" fmla="*/ 32555 h 38014"/>
                  <a:gd name="connsiteX8" fmla="*/ 19509 w 38125"/>
                  <a:gd name="connsiteY8" fmla="*/ 3812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09" y="38122"/>
                    </a:moveTo>
                    <a:cubicBezTo>
                      <a:pt x="24565" y="38122"/>
                      <a:pt x="29414" y="36119"/>
                      <a:pt x="32988" y="32555"/>
                    </a:cubicBezTo>
                    <a:cubicBezTo>
                      <a:pt x="36563" y="28990"/>
                      <a:pt x="38572" y="24155"/>
                      <a:pt x="38572" y="19114"/>
                    </a:cubicBezTo>
                    <a:cubicBezTo>
                      <a:pt x="38572" y="14074"/>
                      <a:pt x="36563" y="9239"/>
                      <a:pt x="32988" y="5674"/>
                    </a:cubicBezTo>
                    <a:cubicBezTo>
                      <a:pt x="29414" y="2110"/>
                      <a:pt x="24565" y="107"/>
                      <a:pt x="19509" y="107"/>
                    </a:cubicBezTo>
                    <a:cubicBezTo>
                      <a:pt x="14454" y="107"/>
                      <a:pt x="9604" y="2110"/>
                      <a:pt x="6030" y="5674"/>
                    </a:cubicBezTo>
                    <a:cubicBezTo>
                      <a:pt x="2455" y="9239"/>
                      <a:pt x="446" y="14074"/>
                      <a:pt x="446" y="19114"/>
                    </a:cubicBezTo>
                    <a:cubicBezTo>
                      <a:pt x="446" y="24155"/>
                      <a:pt x="2455" y="28990"/>
                      <a:pt x="6030" y="32555"/>
                    </a:cubicBezTo>
                    <a:cubicBezTo>
                      <a:pt x="9604" y="36119"/>
                      <a:pt x="14454" y="38122"/>
                      <a:pt x="19509" y="38122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50" name="Freeform: Shape 749">
                <a:extLst>
                  <a:ext uri="{FF2B5EF4-FFF2-40B4-BE49-F238E27FC236}">
                    <a16:creationId xmlns:a16="http://schemas.microsoft.com/office/drawing/2014/main" id="{3EE5D9ED-6B80-F581-88DB-566A9C68C7C6}"/>
                  </a:ext>
                </a:extLst>
              </p:cNvPr>
              <p:cNvSpPr/>
              <p:nvPr/>
            </p:nvSpPr>
            <p:spPr>
              <a:xfrm>
                <a:off x="6929259" y="3036539"/>
                <a:ext cx="38125" cy="38014"/>
              </a:xfrm>
              <a:custGeom>
                <a:avLst/>
                <a:gdLst>
                  <a:gd name="connsiteX0" fmla="*/ 19502 w 38125"/>
                  <a:gd name="connsiteY0" fmla="*/ 38108 h 38014"/>
                  <a:gd name="connsiteX1" fmla="*/ 32982 w 38125"/>
                  <a:gd name="connsiteY1" fmla="*/ 32541 h 38014"/>
                  <a:gd name="connsiteX2" fmla="*/ 38565 w 38125"/>
                  <a:gd name="connsiteY2" fmla="*/ 19101 h 38014"/>
                  <a:gd name="connsiteX3" fmla="*/ 32982 w 38125"/>
                  <a:gd name="connsiteY3" fmla="*/ 5661 h 38014"/>
                  <a:gd name="connsiteX4" fmla="*/ 19502 w 38125"/>
                  <a:gd name="connsiteY4" fmla="*/ 93 h 38014"/>
                  <a:gd name="connsiteX5" fmla="*/ 6023 w 38125"/>
                  <a:gd name="connsiteY5" fmla="*/ 5661 h 38014"/>
                  <a:gd name="connsiteX6" fmla="*/ 440 w 38125"/>
                  <a:gd name="connsiteY6" fmla="*/ 19101 h 38014"/>
                  <a:gd name="connsiteX7" fmla="*/ 6023 w 38125"/>
                  <a:gd name="connsiteY7" fmla="*/ 32541 h 38014"/>
                  <a:gd name="connsiteX8" fmla="*/ 19502 w 38125"/>
                  <a:gd name="connsiteY8" fmla="*/ 3810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02" y="38108"/>
                    </a:moveTo>
                    <a:cubicBezTo>
                      <a:pt x="24558" y="38108"/>
                      <a:pt x="29407" y="36106"/>
                      <a:pt x="32982" y="32541"/>
                    </a:cubicBezTo>
                    <a:cubicBezTo>
                      <a:pt x="36557" y="28977"/>
                      <a:pt x="38565" y="24142"/>
                      <a:pt x="38565" y="19101"/>
                    </a:cubicBezTo>
                    <a:cubicBezTo>
                      <a:pt x="38565" y="14060"/>
                      <a:pt x="36557" y="9225"/>
                      <a:pt x="32982" y="5661"/>
                    </a:cubicBezTo>
                    <a:cubicBezTo>
                      <a:pt x="29407" y="2096"/>
                      <a:pt x="24558" y="93"/>
                      <a:pt x="19502" y="93"/>
                    </a:cubicBezTo>
                    <a:cubicBezTo>
                      <a:pt x="14447" y="93"/>
                      <a:pt x="9598" y="2096"/>
                      <a:pt x="6023" y="5661"/>
                    </a:cubicBezTo>
                    <a:cubicBezTo>
                      <a:pt x="2448" y="9225"/>
                      <a:pt x="440" y="14060"/>
                      <a:pt x="440" y="19101"/>
                    </a:cubicBezTo>
                    <a:cubicBezTo>
                      <a:pt x="440" y="24142"/>
                      <a:pt x="2448" y="28977"/>
                      <a:pt x="6023" y="32541"/>
                    </a:cubicBezTo>
                    <a:cubicBezTo>
                      <a:pt x="9598" y="36106"/>
                      <a:pt x="14447" y="38108"/>
                      <a:pt x="19502" y="38108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51" name="Freeform: Shape 750">
                <a:extLst>
                  <a:ext uri="{FF2B5EF4-FFF2-40B4-BE49-F238E27FC236}">
                    <a16:creationId xmlns:a16="http://schemas.microsoft.com/office/drawing/2014/main" id="{0603393B-E4B0-DDAC-6F3F-08B647DFA892}"/>
                  </a:ext>
                </a:extLst>
              </p:cNvPr>
              <p:cNvSpPr/>
              <p:nvPr/>
            </p:nvSpPr>
            <p:spPr>
              <a:xfrm>
                <a:off x="7023213" y="3377772"/>
                <a:ext cx="38125" cy="38014"/>
              </a:xfrm>
              <a:custGeom>
                <a:avLst/>
                <a:gdLst>
                  <a:gd name="connsiteX0" fmla="*/ 19510 w 38125"/>
                  <a:gd name="connsiteY0" fmla="*/ 38135 h 38014"/>
                  <a:gd name="connsiteX1" fmla="*/ 32989 w 38125"/>
                  <a:gd name="connsiteY1" fmla="*/ 32568 h 38014"/>
                  <a:gd name="connsiteX2" fmla="*/ 38573 w 38125"/>
                  <a:gd name="connsiteY2" fmla="*/ 19128 h 38014"/>
                  <a:gd name="connsiteX3" fmla="*/ 32989 w 38125"/>
                  <a:gd name="connsiteY3" fmla="*/ 5687 h 38014"/>
                  <a:gd name="connsiteX4" fmla="*/ 19510 w 38125"/>
                  <a:gd name="connsiteY4" fmla="*/ 120 h 38014"/>
                  <a:gd name="connsiteX5" fmla="*/ 6030 w 38125"/>
                  <a:gd name="connsiteY5" fmla="*/ 5687 h 38014"/>
                  <a:gd name="connsiteX6" fmla="*/ 447 w 38125"/>
                  <a:gd name="connsiteY6" fmla="*/ 19128 h 38014"/>
                  <a:gd name="connsiteX7" fmla="*/ 6030 w 38125"/>
                  <a:gd name="connsiteY7" fmla="*/ 32568 h 38014"/>
                  <a:gd name="connsiteX8" fmla="*/ 19510 w 38125"/>
                  <a:gd name="connsiteY8" fmla="*/ 3813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10" y="38135"/>
                    </a:moveTo>
                    <a:cubicBezTo>
                      <a:pt x="24565" y="38135"/>
                      <a:pt x="29414" y="36132"/>
                      <a:pt x="32989" y="32568"/>
                    </a:cubicBezTo>
                    <a:cubicBezTo>
                      <a:pt x="36564" y="29004"/>
                      <a:pt x="38573" y="24169"/>
                      <a:pt x="38573" y="19128"/>
                    </a:cubicBezTo>
                    <a:cubicBezTo>
                      <a:pt x="38573" y="14087"/>
                      <a:pt x="36564" y="9252"/>
                      <a:pt x="32989" y="5687"/>
                    </a:cubicBezTo>
                    <a:cubicBezTo>
                      <a:pt x="29414" y="2123"/>
                      <a:pt x="24565" y="120"/>
                      <a:pt x="19510" y="120"/>
                    </a:cubicBezTo>
                    <a:cubicBezTo>
                      <a:pt x="14454" y="120"/>
                      <a:pt x="9605" y="2123"/>
                      <a:pt x="6030" y="5687"/>
                    </a:cubicBezTo>
                    <a:cubicBezTo>
                      <a:pt x="2456" y="9252"/>
                      <a:pt x="447" y="14087"/>
                      <a:pt x="447" y="19128"/>
                    </a:cubicBezTo>
                    <a:cubicBezTo>
                      <a:pt x="447" y="24169"/>
                      <a:pt x="2456" y="29004"/>
                      <a:pt x="6030" y="32568"/>
                    </a:cubicBezTo>
                    <a:cubicBezTo>
                      <a:pt x="9605" y="36132"/>
                      <a:pt x="14454" y="38135"/>
                      <a:pt x="19510" y="38135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52" name="Freeform: Shape 751">
                <a:extLst>
                  <a:ext uri="{FF2B5EF4-FFF2-40B4-BE49-F238E27FC236}">
                    <a16:creationId xmlns:a16="http://schemas.microsoft.com/office/drawing/2014/main" id="{765EB480-3F75-3F81-90E2-ED313EE239E8}"/>
                  </a:ext>
                </a:extLst>
              </p:cNvPr>
              <p:cNvSpPr/>
              <p:nvPr/>
            </p:nvSpPr>
            <p:spPr>
              <a:xfrm>
                <a:off x="7028894" y="3222721"/>
                <a:ext cx="38125" cy="38014"/>
              </a:xfrm>
              <a:custGeom>
                <a:avLst/>
                <a:gdLst>
                  <a:gd name="connsiteX0" fmla="*/ 19510 w 38125"/>
                  <a:gd name="connsiteY0" fmla="*/ 38123 h 38014"/>
                  <a:gd name="connsiteX1" fmla="*/ 32990 w 38125"/>
                  <a:gd name="connsiteY1" fmla="*/ 32556 h 38014"/>
                  <a:gd name="connsiteX2" fmla="*/ 38573 w 38125"/>
                  <a:gd name="connsiteY2" fmla="*/ 19116 h 38014"/>
                  <a:gd name="connsiteX3" fmla="*/ 32990 w 38125"/>
                  <a:gd name="connsiteY3" fmla="*/ 5675 h 38014"/>
                  <a:gd name="connsiteX4" fmla="*/ 19510 w 38125"/>
                  <a:gd name="connsiteY4" fmla="*/ 108 h 38014"/>
                  <a:gd name="connsiteX5" fmla="*/ 6031 w 38125"/>
                  <a:gd name="connsiteY5" fmla="*/ 5675 h 38014"/>
                  <a:gd name="connsiteX6" fmla="*/ 447 w 38125"/>
                  <a:gd name="connsiteY6" fmla="*/ 19116 h 38014"/>
                  <a:gd name="connsiteX7" fmla="*/ 6031 w 38125"/>
                  <a:gd name="connsiteY7" fmla="*/ 32556 h 38014"/>
                  <a:gd name="connsiteX8" fmla="*/ 19510 w 38125"/>
                  <a:gd name="connsiteY8" fmla="*/ 3812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10" y="38123"/>
                    </a:moveTo>
                    <a:cubicBezTo>
                      <a:pt x="24566" y="38123"/>
                      <a:pt x="29415" y="36120"/>
                      <a:pt x="32990" y="32556"/>
                    </a:cubicBezTo>
                    <a:cubicBezTo>
                      <a:pt x="36564" y="28991"/>
                      <a:pt x="38573" y="24156"/>
                      <a:pt x="38573" y="19116"/>
                    </a:cubicBezTo>
                    <a:cubicBezTo>
                      <a:pt x="38573" y="14075"/>
                      <a:pt x="36564" y="9240"/>
                      <a:pt x="32990" y="5675"/>
                    </a:cubicBezTo>
                    <a:cubicBezTo>
                      <a:pt x="29415" y="2111"/>
                      <a:pt x="24566" y="108"/>
                      <a:pt x="19510" y="108"/>
                    </a:cubicBezTo>
                    <a:cubicBezTo>
                      <a:pt x="14455" y="108"/>
                      <a:pt x="9606" y="2111"/>
                      <a:pt x="6031" y="5675"/>
                    </a:cubicBezTo>
                    <a:cubicBezTo>
                      <a:pt x="2456" y="9240"/>
                      <a:pt x="447" y="14075"/>
                      <a:pt x="447" y="19116"/>
                    </a:cubicBezTo>
                    <a:cubicBezTo>
                      <a:pt x="447" y="24156"/>
                      <a:pt x="2456" y="28991"/>
                      <a:pt x="6031" y="32556"/>
                    </a:cubicBezTo>
                    <a:cubicBezTo>
                      <a:pt x="9606" y="36120"/>
                      <a:pt x="14455" y="38123"/>
                      <a:pt x="19510" y="38123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53" name="Freeform: Shape 752">
                <a:extLst>
                  <a:ext uri="{FF2B5EF4-FFF2-40B4-BE49-F238E27FC236}">
                    <a16:creationId xmlns:a16="http://schemas.microsoft.com/office/drawing/2014/main" id="{BDCBEBB6-4BD4-C6E5-2FBF-3B88FCC0CA7D}"/>
                  </a:ext>
                </a:extLst>
              </p:cNvPr>
              <p:cNvSpPr/>
              <p:nvPr/>
            </p:nvSpPr>
            <p:spPr>
              <a:xfrm>
                <a:off x="7088599" y="3211824"/>
                <a:ext cx="38125" cy="38014"/>
              </a:xfrm>
              <a:custGeom>
                <a:avLst/>
                <a:gdLst>
                  <a:gd name="connsiteX0" fmla="*/ 19515 w 38125"/>
                  <a:gd name="connsiteY0" fmla="*/ 38122 h 38014"/>
                  <a:gd name="connsiteX1" fmla="*/ 32994 w 38125"/>
                  <a:gd name="connsiteY1" fmla="*/ 32555 h 38014"/>
                  <a:gd name="connsiteX2" fmla="*/ 38578 w 38125"/>
                  <a:gd name="connsiteY2" fmla="*/ 19115 h 38014"/>
                  <a:gd name="connsiteX3" fmla="*/ 32994 w 38125"/>
                  <a:gd name="connsiteY3" fmla="*/ 5674 h 38014"/>
                  <a:gd name="connsiteX4" fmla="*/ 19515 w 38125"/>
                  <a:gd name="connsiteY4" fmla="*/ 107 h 38014"/>
                  <a:gd name="connsiteX5" fmla="*/ 6035 w 38125"/>
                  <a:gd name="connsiteY5" fmla="*/ 5674 h 38014"/>
                  <a:gd name="connsiteX6" fmla="*/ 452 w 38125"/>
                  <a:gd name="connsiteY6" fmla="*/ 19115 h 38014"/>
                  <a:gd name="connsiteX7" fmla="*/ 6035 w 38125"/>
                  <a:gd name="connsiteY7" fmla="*/ 32555 h 38014"/>
                  <a:gd name="connsiteX8" fmla="*/ 19515 w 38125"/>
                  <a:gd name="connsiteY8" fmla="*/ 3812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15" y="38122"/>
                    </a:moveTo>
                    <a:cubicBezTo>
                      <a:pt x="24570" y="38122"/>
                      <a:pt x="29420" y="36119"/>
                      <a:pt x="32994" y="32555"/>
                    </a:cubicBezTo>
                    <a:cubicBezTo>
                      <a:pt x="36569" y="28991"/>
                      <a:pt x="38578" y="24156"/>
                      <a:pt x="38578" y="19115"/>
                    </a:cubicBezTo>
                    <a:cubicBezTo>
                      <a:pt x="38578" y="14074"/>
                      <a:pt x="36569" y="9239"/>
                      <a:pt x="32994" y="5674"/>
                    </a:cubicBezTo>
                    <a:cubicBezTo>
                      <a:pt x="29420" y="2110"/>
                      <a:pt x="24570" y="107"/>
                      <a:pt x="19515" y="107"/>
                    </a:cubicBezTo>
                    <a:cubicBezTo>
                      <a:pt x="14459" y="107"/>
                      <a:pt x="9610" y="2110"/>
                      <a:pt x="6035" y="5674"/>
                    </a:cubicBezTo>
                    <a:cubicBezTo>
                      <a:pt x="2461" y="9239"/>
                      <a:pt x="452" y="14074"/>
                      <a:pt x="452" y="19115"/>
                    </a:cubicBezTo>
                    <a:cubicBezTo>
                      <a:pt x="452" y="24156"/>
                      <a:pt x="2461" y="28991"/>
                      <a:pt x="6035" y="32555"/>
                    </a:cubicBezTo>
                    <a:cubicBezTo>
                      <a:pt x="9610" y="36119"/>
                      <a:pt x="14459" y="38122"/>
                      <a:pt x="19515" y="38122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54" name="Freeform: Shape 753">
                <a:extLst>
                  <a:ext uri="{FF2B5EF4-FFF2-40B4-BE49-F238E27FC236}">
                    <a16:creationId xmlns:a16="http://schemas.microsoft.com/office/drawing/2014/main" id="{41D0FF37-C1B9-C4EA-0F6A-DD3736237562}"/>
                  </a:ext>
                </a:extLst>
              </p:cNvPr>
              <p:cNvSpPr/>
              <p:nvPr/>
            </p:nvSpPr>
            <p:spPr>
              <a:xfrm>
                <a:off x="7136205" y="3405333"/>
                <a:ext cx="38125" cy="38014"/>
              </a:xfrm>
              <a:custGeom>
                <a:avLst/>
                <a:gdLst>
                  <a:gd name="connsiteX0" fmla="*/ 19519 w 38125"/>
                  <a:gd name="connsiteY0" fmla="*/ 38137 h 38014"/>
                  <a:gd name="connsiteX1" fmla="*/ 32998 w 38125"/>
                  <a:gd name="connsiteY1" fmla="*/ 32570 h 38014"/>
                  <a:gd name="connsiteX2" fmla="*/ 38581 w 38125"/>
                  <a:gd name="connsiteY2" fmla="*/ 19130 h 38014"/>
                  <a:gd name="connsiteX3" fmla="*/ 32998 w 38125"/>
                  <a:gd name="connsiteY3" fmla="*/ 5690 h 38014"/>
                  <a:gd name="connsiteX4" fmla="*/ 19519 w 38125"/>
                  <a:gd name="connsiteY4" fmla="*/ 122 h 38014"/>
                  <a:gd name="connsiteX5" fmla="*/ 6039 w 38125"/>
                  <a:gd name="connsiteY5" fmla="*/ 5690 h 38014"/>
                  <a:gd name="connsiteX6" fmla="*/ 456 w 38125"/>
                  <a:gd name="connsiteY6" fmla="*/ 19130 h 38014"/>
                  <a:gd name="connsiteX7" fmla="*/ 6039 w 38125"/>
                  <a:gd name="connsiteY7" fmla="*/ 32570 h 38014"/>
                  <a:gd name="connsiteX8" fmla="*/ 19519 w 38125"/>
                  <a:gd name="connsiteY8" fmla="*/ 3813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19" y="38137"/>
                    </a:moveTo>
                    <a:cubicBezTo>
                      <a:pt x="24574" y="38137"/>
                      <a:pt x="29423" y="36135"/>
                      <a:pt x="32998" y="32570"/>
                    </a:cubicBezTo>
                    <a:cubicBezTo>
                      <a:pt x="36573" y="29006"/>
                      <a:pt x="38581" y="24171"/>
                      <a:pt x="38581" y="19130"/>
                    </a:cubicBezTo>
                    <a:cubicBezTo>
                      <a:pt x="38581" y="14089"/>
                      <a:pt x="36573" y="9254"/>
                      <a:pt x="32998" y="5690"/>
                    </a:cubicBezTo>
                    <a:cubicBezTo>
                      <a:pt x="29423" y="2125"/>
                      <a:pt x="24574" y="122"/>
                      <a:pt x="19519" y="122"/>
                    </a:cubicBezTo>
                    <a:cubicBezTo>
                      <a:pt x="14463" y="122"/>
                      <a:pt x="9614" y="2125"/>
                      <a:pt x="6039" y="5690"/>
                    </a:cubicBezTo>
                    <a:cubicBezTo>
                      <a:pt x="2464" y="9254"/>
                      <a:pt x="456" y="14089"/>
                      <a:pt x="456" y="19130"/>
                    </a:cubicBezTo>
                    <a:cubicBezTo>
                      <a:pt x="456" y="24171"/>
                      <a:pt x="2464" y="29006"/>
                      <a:pt x="6039" y="32570"/>
                    </a:cubicBezTo>
                    <a:cubicBezTo>
                      <a:pt x="9614" y="36135"/>
                      <a:pt x="14463" y="38137"/>
                      <a:pt x="19519" y="38137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55" name="Freeform: Shape 754">
                <a:extLst>
                  <a:ext uri="{FF2B5EF4-FFF2-40B4-BE49-F238E27FC236}">
                    <a16:creationId xmlns:a16="http://schemas.microsoft.com/office/drawing/2014/main" id="{AC2721FE-713F-9F4C-96E1-139DFDFED093}"/>
                  </a:ext>
                </a:extLst>
              </p:cNvPr>
              <p:cNvSpPr/>
              <p:nvPr/>
            </p:nvSpPr>
            <p:spPr>
              <a:xfrm>
                <a:off x="7109733" y="3585181"/>
                <a:ext cx="38125" cy="38014"/>
              </a:xfrm>
              <a:custGeom>
                <a:avLst/>
                <a:gdLst>
                  <a:gd name="connsiteX0" fmla="*/ 19517 w 38125"/>
                  <a:gd name="connsiteY0" fmla="*/ 38152 h 38014"/>
                  <a:gd name="connsiteX1" fmla="*/ 32996 w 38125"/>
                  <a:gd name="connsiteY1" fmla="*/ 32584 h 38014"/>
                  <a:gd name="connsiteX2" fmla="*/ 38579 w 38125"/>
                  <a:gd name="connsiteY2" fmla="*/ 19144 h 38014"/>
                  <a:gd name="connsiteX3" fmla="*/ 32996 w 38125"/>
                  <a:gd name="connsiteY3" fmla="*/ 5704 h 38014"/>
                  <a:gd name="connsiteX4" fmla="*/ 19517 w 38125"/>
                  <a:gd name="connsiteY4" fmla="*/ 137 h 38014"/>
                  <a:gd name="connsiteX5" fmla="*/ 6037 w 38125"/>
                  <a:gd name="connsiteY5" fmla="*/ 5704 h 38014"/>
                  <a:gd name="connsiteX6" fmla="*/ 454 w 38125"/>
                  <a:gd name="connsiteY6" fmla="*/ 19144 h 38014"/>
                  <a:gd name="connsiteX7" fmla="*/ 6037 w 38125"/>
                  <a:gd name="connsiteY7" fmla="*/ 32584 h 38014"/>
                  <a:gd name="connsiteX8" fmla="*/ 19517 w 38125"/>
                  <a:gd name="connsiteY8" fmla="*/ 3815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17" y="38152"/>
                    </a:moveTo>
                    <a:cubicBezTo>
                      <a:pt x="24572" y="38152"/>
                      <a:pt x="29421" y="36149"/>
                      <a:pt x="32996" y="32584"/>
                    </a:cubicBezTo>
                    <a:cubicBezTo>
                      <a:pt x="36571" y="29020"/>
                      <a:pt x="38579" y="24185"/>
                      <a:pt x="38579" y="19144"/>
                    </a:cubicBezTo>
                    <a:cubicBezTo>
                      <a:pt x="38579" y="14103"/>
                      <a:pt x="36571" y="9268"/>
                      <a:pt x="32996" y="5704"/>
                    </a:cubicBezTo>
                    <a:cubicBezTo>
                      <a:pt x="29421" y="2139"/>
                      <a:pt x="24572" y="137"/>
                      <a:pt x="19517" y="137"/>
                    </a:cubicBezTo>
                    <a:cubicBezTo>
                      <a:pt x="14461" y="137"/>
                      <a:pt x="9612" y="2139"/>
                      <a:pt x="6037" y="5704"/>
                    </a:cubicBezTo>
                    <a:cubicBezTo>
                      <a:pt x="2462" y="9268"/>
                      <a:pt x="454" y="14103"/>
                      <a:pt x="454" y="19144"/>
                    </a:cubicBezTo>
                    <a:cubicBezTo>
                      <a:pt x="454" y="24185"/>
                      <a:pt x="2462" y="29020"/>
                      <a:pt x="6037" y="32584"/>
                    </a:cubicBezTo>
                    <a:cubicBezTo>
                      <a:pt x="9612" y="36149"/>
                      <a:pt x="14461" y="38152"/>
                      <a:pt x="19517" y="38152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56" name="Freeform: Shape 755">
                <a:extLst>
                  <a:ext uri="{FF2B5EF4-FFF2-40B4-BE49-F238E27FC236}">
                    <a16:creationId xmlns:a16="http://schemas.microsoft.com/office/drawing/2014/main" id="{7AC6BAF0-7F3F-996B-644E-B321BC30496A}"/>
                  </a:ext>
                </a:extLst>
              </p:cNvPr>
              <p:cNvSpPr/>
              <p:nvPr/>
            </p:nvSpPr>
            <p:spPr>
              <a:xfrm>
                <a:off x="7055773" y="2958156"/>
                <a:ext cx="38125" cy="38014"/>
              </a:xfrm>
              <a:custGeom>
                <a:avLst/>
                <a:gdLst>
                  <a:gd name="connsiteX0" fmla="*/ 19512 w 38125"/>
                  <a:gd name="connsiteY0" fmla="*/ 38102 h 38014"/>
                  <a:gd name="connsiteX1" fmla="*/ 32992 w 38125"/>
                  <a:gd name="connsiteY1" fmla="*/ 32535 h 38014"/>
                  <a:gd name="connsiteX2" fmla="*/ 38575 w 38125"/>
                  <a:gd name="connsiteY2" fmla="*/ 19095 h 38014"/>
                  <a:gd name="connsiteX3" fmla="*/ 32992 w 38125"/>
                  <a:gd name="connsiteY3" fmla="*/ 5654 h 38014"/>
                  <a:gd name="connsiteX4" fmla="*/ 19512 w 38125"/>
                  <a:gd name="connsiteY4" fmla="*/ 87 h 38014"/>
                  <a:gd name="connsiteX5" fmla="*/ 6033 w 38125"/>
                  <a:gd name="connsiteY5" fmla="*/ 5654 h 38014"/>
                  <a:gd name="connsiteX6" fmla="*/ 450 w 38125"/>
                  <a:gd name="connsiteY6" fmla="*/ 19095 h 38014"/>
                  <a:gd name="connsiteX7" fmla="*/ 6033 w 38125"/>
                  <a:gd name="connsiteY7" fmla="*/ 32535 h 38014"/>
                  <a:gd name="connsiteX8" fmla="*/ 19512 w 38125"/>
                  <a:gd name="connsiteY8" fmla="*/ 3810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12" y="38102"/>
                    </a:moveTo>
                    <a:cubicBezTo>
                      <a:pt x="24568" y="38102"/>
                      <a:pt x="29417" y="36099"/>
                      <a:pt x="32992" y="32535"/>
                    </a:cubicBezTo>
                    <a:cubicBezTo>
                      <a:pt x="36567" y="28971"/>
                      <a:pt x="38575" y="24136"/>
                      <a:pt x="38575" y="19095"/>
                    </a:cubicBezTo>
                    <a:cubicBezTo>
                      <a:pt x="38575" y="14054"/>
                      <a:pt x="36567" y="9219"/>
                      <a:pt x="32992" y="5654"/>
                    </a:cubicBezTo>
                    <a:cubicBezTo>
                      <a:pt x="29417" y="2090"/>
                      <a:pt x="24568" y="87"/>
                      <a:pt x="19512" y="87"/>
                    </a:cubicBezTo>
                    <a:cubicBezTo>
                      <a:pt x="14457" y="87"/>
                      <a:pt x="9608" y="2090"/>
                      <a:pt x="6033" y="5654"/>
                    </a:cubicBezTo>
                    <a:cubicBezTo>
                      <a:pt x="2458" y="9219"/>
                      <a:pt x="450" y="14054"/>
                      <a:pt x="450" y="19095"/>
                    </a:cubicBezTo>
                    <a:cubicBezTo>
                      <a:pt x="450" y="24136"/>
                      <a:pt x="2458" y="28971"/>
                      <a:pt x="6033" y="32535"/>
                    </a:cubicBezTo>
                    <a:cubicBezTo>
                      <a:pt x="9608" y="36099"/>
                      <a:pt x="14457" y="38102"/>
                      <a:pt x="19512" y="38102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57" name="Freeform: Shape 756">
                <a:extLst>
                  <a:ext uri="{FF2B5EF4-FFF2-40B4-BE49-F238E27FC236}">
                    <a16:creationId xmlns:a16="http://schemas.microsoft.com/office/drawing/2014/main" id="{FE6DF777-78D0-8FF5-864C-7037D9DF4CCF}"/>
                  </a:ext>
                </a:extLst>
              </p:cNvPr>
              <p:cNvSpPr/>
              <p:nvPr/>
            </p:nvSpPr>
            <p:spPr>
              <a:xfrm>
                <a:off x="7099032" y="3263676"/>
                <a:ext cx="38125" cy="38014"/>
              </a:xfrm>
              <a:custGeom>
                <a:avLst/>
                <a:gdLst>
                  <a:gd name="connsiteX0" fmla="*/ 19516 w 38125"/>
                  <a:gd name="connsiteY0" fmla="*/ 38126 h 38014"/>
                  <a:gd name="connsiteX1" fmla="*/ 32995 w 38125"/>
                  <a:gd name="connsiteY1" fmla="*/ 32559 h 38014"/>
                  <a:gd name="connsiteX2" fmla="*/ 38578 w 38125"/>
                  <a:gd name="connsiteY2" fmla="*/ 19119 h 38014"/>
                  <a:gd name="connsiteX3" fmla="*/ 32995 w 38125"/>
                  <a:gd name="connsiteY3" fmla="*/ 5678 h 38014"/>
                  <a:gd name="connsiteX4" fmla="*/ 19516 w 38125"/>
                  <a:gd name="connsiteY4" fmla="*/ 111 h 38014"/>
                  <a:gd name="connsiteX5" fmla="*/ 6036 w 38125"/>
                  <a:gd name="connsiteY5" fmla="*/ 5678 h 38014"/>
                  <a:gd name="connsiteX6" fmla="*/ 453 w 38125"/>
                  <a:gd name="connsiteY6" fmla="*/ 19119 h 38014"/>
                  <a:gd name="connsiteX7" fmla="*/ 6036 w 38125"/>
                  <a:gd name="connsiteY7" fmla="*/ 32559 h 38014"/>
                  <a:gd name="connsiteX8" fmla="*/ 19516 w 38125"/>
                  <a:gd name="connsiteY8" fmla="*/ 3812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16" y="38126"/>
                    </a:moveTo>
                    <a:cubicBezTo>
                      <a:pt x="24571" y="38126"/>
                      <a:pt x="29420" y="36123"/>
                      <a:pt x="32995" y="32559"/>
                    </a:cubicBezTo>
                    <a:cubicBezTo>
                      <a:pt x="36570" y="28995"/>
                      <a:pt x="38578" y="24160"/>
                      <a:pt x="38578" y="19119"/>
                    </a:cubicBezTo>
                    <a:cubicBezTo>
                      <a:pt x="38578" y="14078"/>
                      <a:pt x="36570" y="9243"/>
                      <a:pt x="32995" y="5678"/>
                    </a:cubicBezTo>
                    <a:cubicBezTo>
                      <a:pt x="29420" y="2114"/>
                      <a:pt x="24571" y="111"/>
                      <a:pt x="19516" y="111"/>
                    </a:cubicBezTo>
                    <a:cubicBezTo>
                      <a:pt x="14460" y="111"/>
                      <a:pt x="9611" y="2114"/>
                      <a:pt x="6036" y="5678"/>
                    </a:cubicBezTo>
                    <a:cubicBezTo>
                      <a:pt x="2462" y="9243"/>
                      <a:pt x="453" y="14078"/>
                      <a:pt x="453" y="19119"/>
                    </a:cubicBezTo>
                    <a:cubicBezTo>
                      <a:pt x="453" y="24160"/>
                      <a:pt x="2462" y="28995"/>
                      <a:pt x="6036" y="32559"/>
                    </a:cubicBezTo>
                    <a:cubicBezTo>
                      <a:pt x="9611" y="36123"/>
                      <a:pt x="14460" y="38126"/>
                      <a:pt x="19516" y="38126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58" name="Freeform: Shape 757">
                <a:extLst>
                  <a:ext uri="{FF2B5EF4-FFF2-40B4-BE49-F238E27FC236}">
                    <a16:creationId xmlns:a16="http://schemas.microsoft.com/office/drawing/2014/main" id="{27C1AB17-71C0-8E38-3743-F4E4DFA071CA}"/>
                  </a:ext>
                </a:extLst>
              </p:cNvPr>
              <p:cNvSpPr/>
              <p:nvPr/>
            </p:nvSpPr>
            <p:spPr>
              <a:xfrm>
                <a:off x="7246261" y="3334042"/>
                <a:ext cx="38125" cy="38014"/>
              </a:xfrm>
              <a:custGeom>
                <a:avLst/>
                <a:gdLst>
                  <a:gd name="connsiteX0" fmla="*/ 19527 w 38125"/>
                  <a:gd name="connsiteY0" fmla="*/ 38132 h 38014"/>
                  <a:gd name="connsiteX1" fmla="*/ 33007 w 38125"/>
                  <a:gd name="connsiteY1" fmla="*/ 32565 h 38014"/>
                  <a:gd name="connsiteX2" fmla="*/ 38590 w 38125"/>
                  <a:gd name="connsiteY2" fmla="*/ 19124 h 38014"/>
                  <a:gd name="connsiteX3" fmla="*/ 33007 w 38125"/>
                  <a:gd name="connsiteY3" fmla="*/ 5684 h 38014"/>
                  <a:gd name="connsiteX4" fmla="*/ 19527 w 38125"/>
                  <a:gd name="connsiteY4" fmla="*/ 117 h 38014"/>
                  <a:gd name="connsiteX5" fmla="*/ 6048 w 38125"/>
                  <a:gd name="connsiteY5" fmla="*/ 5684 h 38014"/>
                  <a:gd name="connsiteX6" fmla="*/ 465 w 38125"/>
                  <a:gd name="connsiteY6" fmla="*/ 19124 h 38014"/>
                  <a:gd name="connsiteX7" fmla="*/ 6048 w 38125"/>
                  <a:gd name="connsiteY7" fmla="*/ 32565 h 38014"/>
                  <a:gd name="connsiteX8" fmla="*/ 19527 w 38125"/>
                  <a:gd name="connsiteY8" fmla="*/ 3813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27" y="38132"/>
                    </a:moveTo>
                    <a:cubicBezTo>
                      <a:pt x="24583" y="38132"/>
                      <a:pt x="29432" y="36129"/>
                      <a:pt x="33007" y="32565"/>
                    </a:cubicBezTo>
                    <a:cubicBezTo>
                      <a:pt x="36582" y="29000"/>
                      <a:pt x="38590" y="24165"/>
                      <a:pt x="38590" y="19124"/>
                    </a:cubicBezTo>
                    <a:cubicBezTo>
                      <a:pt x="38590" y="14083"/>
                      <a:pt x="36582" y="9248"/>
                      <a:pt x="33007" y="5684"/>
                    </a:cubicBezTo>
                    <a:cubicBezTo>
                      <a:pt x="29432" y="2120"/>
                      <a:pt x="24583" y="117"/>
                      <a:pt x="19527" y="117"/>
                    </a:cubicBezTo>
                    <a:cubicBezTo>
                      <a:pt x="14472" y="117"/>
                      <a:pt x="9623" y="2120"/>
                      <a:pt x="6048" y="5684"/>
                    </a:cubicBezTo>
                    <a:cubicBezTo>
                      <a:pt x="2473" y="9248"/>
                      <a:pt x="465" y="14083"/>
                      <a:pt x="465" y="19124"/>
                    </a:cubicBezTo>
                    <a:cubicBezTo>
                      <a:pt x="465" y="24165"/>
                      <a:pt x="2473" y="29000"/>
                      <a:pt x="6048" y="32565"/>
                    </a:cubicBezTo>
                    <a:cubicBezTo>
                      <a:pt x="9623" y="36129"/>
                      <a:pt x="14472" y="38132"/>
                      <a:pt x="19527" y="38132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59" name="Freeform: Shape 758">
                <a:extLst>
                  <a:ext uri="{FF2B5EF4-FFF2-40B4-BE49-F238E27FC236}">
                    <a16:creationId xmlns:a16="http://schemas.microsoft.com/office/drawing/2014/main" id="{8C90E1FF-32CC-813B-23EE-9EDBA4DC332F}"/>
                  </a:ext>
                </a:extLst>
              </p:cNvPr>
              <p:cNvSpPr/>
              <p:nvPr/>
            </p:nvSpPr>
            <p:spPr>
              <a:xfrm>
                <a:off x="7869232" y="3804768"/>
                <a:ext cx="38125" cy="38014"/>
              </a:xfrm>
              <a:custGeom>
                <a:avLst/>
                <a:gdLst>
                  <a:gd name="connsiteX0" fmla="*/ 19576 w 38125"/>
                  <a:gd name="connsiteY0" fmla="*/ 38169 h 38014"/>
                  <a:gd name="connsiteX1" fmla="*/ 33056 w 38125"/>
                  <a:gd name="connsiteY1" fmla="*/ 32602 h 38014"/>
                  <a:gd name="connsiteX2" fmla="*/ 38639 w 38125"/>
                  <a:gd name="connsiteY2" fmla="*/ 19161 h 38014"/>
                  <a:gd name="connsiteX3" fmla="*/ 33056 w 38125"/>
                  <a:gd name="connsiteY3" fmla="*/ 5721 h 38014"/>
                  <a:gd name="connsiteX4" fmla="*/ 19576 w 38125"/>
                  <a:gd name="connsiteY4" fmla="*/ 154 h 38014"/>
                  <a:gd name="connsiteX5" fmla="*/ 6097 w 38125"/>
                  <a:gd name="connsiteY5" fmla="*/ 5721 h 38014"/>
                  <a:gd name="connsiteX6" fmla="*/ 514 w 38125"/>
                  <a:gd name="connsiteY6" fmla="*/ 19161 h 38014"/>
                  <a:gd name="connsiteX7" fmla="*/ 6097 w 38125"/>
                  <a:gd name="connsiteY7" fmla="*/ 32602 h 38014"/>
                  <a:gd name="connsiteX8" fmla="*/ 19576 w 38125"/>
                  <a:gd name="connsiteY8" fmla="*/ 3816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6" y="38169"/>
                    </a:moveTo>
                    <a:cubicBezTo>
                      <a:pt x="24632" y="38169"/>
                      <a:pt x="29481" y="36166"/>
                      <a:pt x="33056" y="32602"/>
                    </a:cubicBezTo>
                    <a:cubicBezTo>
                      <a:pt x="36631" y="29037"/>
                      <a:pt x="38639" y="24202"/>
                      <a:pt x="38639" y="19161"/>
                    </a:cubicBezTo>
                    <a:cubicBezTo>
                      <a:pt x="38639" y="14121"/>
                      <a:pt x="36631" y="9286"/>
                      <a:pt x="33056" y="5721"/>
                    </a:cubicBezTo>
                    <a:cubicBezTo>
                      <a:pt x="29481" y="2157"/>
                      <a:pt x="24632" y="154"/>
                      <a:pt x="19576" y="154"/>
                    </a:cubicBezTo>
                    <a:cubicBezTo>
                      <a:pt x="14521" y="154"/>
                      <a:pt x="9672" y="2157"/>
                      <a:pt x="6097" y="5721"/>
                    </a:cubicBezTo>
                    <a:cubicBezTo>
                      <a:pt x="2522" y="9286"/>
                      <a:pt x="514" y="14121"/>
                      <a:pt x="514" y="19161"/>
                    </a:cubicBezTo>
                    <a:cubicBezTo>
                      <a:pt x="514" y="24202"/>
                      <a:pt x="2522" y="29037"/>
                      <a:pt x="6097" y="32602"/>
                    </a:cubicBezTo>
                    <a:cubicBezTo>
                      <a:pt x="9672" y="36166"/>
                      <a:pt x="14521" y="38169"/>
                      <a:pt x="19576" y="38169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60" name="Freeform: Shape 759">
                <a:extLst>
                  <a:ext uri="{FF2B5EF4-FFF2-40B4-BE49-F238E27FC236}">
                    <a16:creationId xmlns:a16="http://schemas.microsoft.com/office/drawing/2014/main" id="{2540A724-9229-DBD7-3C54-D28162B0E526}"/>
                  </a:ext>
                </a:extLst>
              </p:cNvPr>
              <p:cNvSpPr/>
              <p:nvPr/>
            </p:nvSpPr>
            <p:spPr>
              <a:xfrm>
                <a:off x="7778849" y="3907916"/>
                <a:ext cx="38125" cy="38014"/>
              </a:xfrm>
              <a:custGeom>
                <a:avLst/>
                <a:gdLst>
                  <a:gd name="connsiteX0" fmla="*/ 19569 w 38125"/>
                  <a:gd name="connsiteY0" fmla="*/ 38177 h 38014"/>
                  <a:gd name="connsiteX1" fmla="*/ 33049 w 38125"/>
                  <a:gd name="connsiteY1" fmla="*/ 32610 h 38014"/>
                  <a:gd name="connsiteX2" fmla="*/ 38632 w 38125"/>
                  <a:gd name="connsiteY2" fmla="*/ 19170 h 38014"/>
                  <a:gd name="connsiteX3" fmla="*/ 33049 w 38125"/>
                  <a:gd name="connsiteY3" fmla="*/ 5729 h 38014"/>
                  <a:gd name="connsiteX4" fmla="*/ 19569 w 38125"/>
                  <a:gd name="connsiteY4" fmla="*/ 162 h 38014"/>
                  <a:gd name="connsiteX5" fmla="*/ 6090 w 38125"/>
                  <a:gd name="connsiteY5" fmla="*/ 5729 h 38014"/>
                  <a:gd name="connsiteX6" fmla="*/ 506 w 38125"/>
                  <a:gd name="connsiteY6" fmla="*/ 19170 h 38014"/>
                  <a:gd name="connsiteX7" fmla="*/ 6090 w 38125"/>
                  <a:gd name="connsiteY7" fmla="*/ 32610 h 38014"/>
                  <a:gd name="connsiteX8" fmla="*/ 19569 w 38125"/>
                  <a:gd name="connsiteY8" fmla="*/ 3817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9" y="38177"/>
                    </a:moveTo>
                    <a:cubicBezTo>
                      <a:pt x="24625" y="38177"/>
                      <a:pt x="29474" y="36174"/>
                      <a:pt x="33049" y="32610"/>
                    </a:cubicBezTo>
                    <a:cubicBezTo>
                      <a:pt x="36623" y="29046"/>
                      <a:pt x="38632" y="24210"/>
                      <a:pt x="38632" y="19170"/>
                    </a:cubicBezTo>
                    <a:cubicBezTo>
                      <a:pt x="38632" y="14129"/>
                      <a:pt x="36623" y="9294"/>
                      <a:pt x="33049" y="5729"/>
                    </a:cubicBezTo>
                    <a:cubicBezTo>
                      <a:pt x="29474" y="2165"/>
                      <a:pt x="24625" y="162"/>
                      <a:pt x="19569" y="162"/>
                    </a:cubicBezTo>
                    <a:cubicBezTo>
                      <a:pt x="14514" y="162"/>
                      <a:pt x="9665" y="2165"/>
                      <a:pt x="6090" y="5729"/>
                    </a:cubicBezTo>
                    <a:cubicBezTo>
                      <a:pt x="2515" y="9294"/>
                      <a:pt x="506" y="14129"/>
                      <a:pt x="506" y="19170"/>
                    </a:cubicBezTo>
                    <a:cubicBezTo>
                      <a:pt x="506" y="24210"/>
                      <a:pt x="2515" y="29046"/>
                      <a:pt x="6090" y="32610"/>
                    </a:cubicBezTo>
                    <a:cubicBezTo>
                      <a:pt x="9665" y="36174"/>
                      <a:pt x="14514" y="38177"/>
                      <a:pt x="19569" y="38177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61" name="Freeform: Shape 760">
                <a:extLst>
                  <a:ext uri="{FF2B5EF4-FFF2-40B4-BE49-F238E27FC236}">
                    <a16:creationId xmlns:a16="http://schemas.microsoft.com/office/drawing/2014/main" id="{748BDED0-DB23-CFF8-6880-8ACEFCB40ACA}"/>
                  </a:ext>
                </a:extLst>
              </p:cNvPr>
              <p:cNvSpPr/>
              <p:nvPr/>
            </p:nvSpPr>
            <p:spPr>
              <a:xfrm>
                <a:off x="7218937" y="3625984"/>
                <a:ext cx="38125" cy="38014"/>
              </a:xfrm>
              <a:custGeom>
                <a:avLst/>
                <a:gdLst>
                  <a:gd name="connsiteX0" fmla="*/ 19525 w 38125"/>
                  <a:gd name="connsiteY0" fmla="*/ 38155 h 38014"/>
                  <a:gd name="connsiteX1" fmla="*/ 33005 w 38125"/>
                  <a:gd name="connsiteY1" fmla="*/ 32588 h 38014"/>
                  <a:gd name="connsiteX2" fmla="*/ 38588 w 38125"/>
                  <a:gd name="connsiteY2" fmla="*/ 19147 h 38014"/>
                  <a:gd name="connsiteX3" fmla="*/ 33005 w 38125"/>
                  <a:gd name="connsiteY3" fmla="*/ 5707 h 38014"/>
                  <a:gd name="connsiteX4" fmla="*/ 19525 w 38125"/>
                  <a:gd name="connsiteY4" fmla="*/ 140 h 38014"/>
                  <a:gd name="connsiteX5" fmla="*/ 6046 w 38125"/>
                  <a:gd name="connsiteY5" fmla="*/ 5707 h 38014"/>
                  <a:gd name="connsiteX6" fmla="*/ 462 w 38125"/>
                  <a:gd name="connsiteY6" fmla="*/ 19147 h 38014"/>
                  <a:gd name="connsiteX7" fmla="*/ 6046 w 38125"/>
                  <a:gd name="connsiteY7" fmla="*/ 32588 h 38014"/>
                  <a:gd name="connsiteX8" fmla="*/ 19525 w 38125"/>
                  <a:gd name="connsiteY8" fmla="*/ 3815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25" y="38155"/>
                    </a:moveTo>
                    <a:cubicBezTo>
                      <a:pt x="24581" y="38155"/>
                      <a:pt x="29430" y="36152"/>
                      <a:pt x="33005" y="32588"/>
                    </a:cubicBezTo>
                    <a:cubicBezTo>
                      <a:pt x="36579" y="29023"/>
                      <a:pt x="38588" y="24188"/>
                      <a:pt x="38588" y="19147"/>
                    </a:cubicBezTo>
                    <a:cubicBezTo>
                      <a:pt x="38588" y="14107"/>
                      <a:pt x="36579" y="9271"/>
                      <a:pt x="33005" y="5707"/>
                    </a:cubicBezTo>
                    <a:cubicBezTo>
                      <a:pt x="29430" y="2143"/>
                      <a:pt x="24581" y="140"/>
                      <a:pt x="19525" y="140"/>
                    </a:cubicBezTo>
                    <a:cubicBezTo>
                      <a:pt x="14470" y="140"/>
                      <a:pt x="9621" y="2143"/>
                      <a:pt x="6046" y="5707"/>
                    </a:cubicBezTo>
                    <a:cubicBezTo>
                      <a:pt x="2471" y="9271"/>
                      <a:pt x="462" y="14107"/>
                      <a:pt x="462" y="19147"/>
                    </a:cubicBezTo>
                    <a:cubicBezTo>
                      <a:pt x="462" y="24188"/>
                      <a:pt x="2471" y="29023"/>
                      <a:pt x="6046" y="32588"/>
                    </a:cubicBezTo>
                    <a:cubicBezTo>
                      <a:pt x="9621" y="36152"/>
                      <a:pt x="14470" y="38155"/>
                      <a:pt x="19525" y="38155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62" name="Freeform: Shape 761">
                <a:extLst>
                  <a:ext uri="{FF2B5EF4-FFF2-40B4-BE49-F238E27FC236}">
                    <a16:creationId xmlns:a16="http://schemas.microsoft.com/office/drawing/2014/main" id="{E6D9305B-A825-4C5F-7439-ACAA6AF9C0ED}"/>
                  </a:ext>
                </a:extLst>
              </p:cNvPr>
              <p:cNvSpPr/>
              <p:nvPr/>
            </p:nvSpPr>
            <p:spPr>
              <a:xfrm>
                <a:off x="7644330" y="4109015"/>
                <a:ext cx="38125" cy="38014"/>
              </a:xfrm>
              <a:custGeom>
                <a:avLst/>
                <a:gdLst>
                  <a:gd name="connsiteX0" fmla="*/ 19559 w 38125"/>
                  <a:gd name="connsiteY0" fmla="*/ 38193 h 38014"/>
                  <a:gd name="connsiteX1" fmla="*/ 33038 w 38125"/>
                  <a:gd name="connsiteY1" fmla="*/ 32626 h 38014"/>
                  <a:gd name="connsiteX2" fmla="*/ 38621 w 38125"/>
                  <a:gd name="connsiteY2" fmla="*/ 19185 h 38014"/>
                  <a:gd name="connsiteX3" fmla="*/ 33038 w 38125"/>
                  <a:gd name="connsiteY3" fmla="*/ 5745 h 38014"/>
                  <a:gd name="connsiteX4" fmla="*/ 19559 w 38125"/>
                  <a:gd name="connsiteY4" fmla="*/ 178 h 38014"/>
                  <a:gd name="connsiteX5" fmla="*/ 6079 w 38125"/>
                  <a:gd name="connsiteY5" fmla="*/ 5745 h 38014"/>
                  <a:gd name="connsiteX6" fmla="*/ 496 w 38125"/>
                  <a:gd name="connsiteY6" fmla="*/ 19185 h 38014"/>
                  <a:gd name="connsiteX7" fmla="*/ 6079 w 38125"/>
                  <a:gd name="connsiteY7" fmla="*/ 32626 h 38014"/>
                  <a:gd name="connsiteX8" fmla="*/ 19559 w 38125"/>
                  <a:gd name="connsiteY8" fmla="*/ 3819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9" y="38193"/>
                    </a:moveTo>
                    <a:cubicBezTo>
                      <a:pt x="24614" y="38193"/>
                      <a:pt x="29463" y="36190"/>
                      <a:pt x="33038" y="32626"/>
                    </a:cubicBezTo>
                    <a:cubicBezTo>
                      <a:pt x="36613" y="29061"/>
                      <a:pt x="38621" y="24226"/>
                      <a:pt x="38621" y="19185"/>
                    </a:cubicBezTo>
                    <a:cubicBezTo>
                      <a:pt x="38621" y="14145"/>
                      <a:pt x="36613" y="9310"/>
                      <a:pt x="33038" y="5745"/>
                    </a:cubicBezTo>
                    <a:cubicBezTo>
                      <a:pt x="29463" y="2181"/>
                      <a:pt x="24614" y="178"/>
                      <a:pt x="19559" y="178"/>
                    </a:cubicBezTo>
                    <a:cubicBezTo>
                      <a:pt x="14503" y="178"/>
                      <a:pt x="9654" y="2181"/>
                      <a:pt x="6079" y="5745"/>
                    </a:cubicBezTo>
                    <a:cubicBezTo>
                      <a:pt x="2504" y="9310"/>
                      <a:pt x="496" y="14145"/>
                      <a:pt x="496" y="19185"/>
                    </a:cubicBezTo>
                    <a:cubicBezTo>
                      <a:pt x="496" y="24226"/>
                      <a:pt x="2504" y="29061"/>
                      <a:pt x="6079" y="32626"/>
                    </a:cubicBezTo>
                    <a:cubicBezTo>
                      <a:pt x="9654" y="36190"/>
                      <a:pt x="14503" y="38193"/>
                      <a:pt x="19559" y="38193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63" name="Freeform: Shape 762">
                <a:extLst>
                  <a:ext uri="{FF2B5EF4-FFF2-40B4-BE49-F238E27FC236}">
                    <a16:creationId xmlns:a16="http://schemas.microsoft.com/office/drawing/2014/main" id="{9F296AFA-FE2F-5A6F-6DC7-93B63CB3BD84}"/>
                  </a:ext>
                </a:extLst>
              </p:cNvPr>
              <p:cNvSpPr/>
              <p:nvPr/>
            </p:nvSpPr>
            <p:spPr>
              <a:xfrm>
                <a:off x="7308126" y="3843797"/>
                <a:ext cx="38125" cy="38014"/>
              </a:xfrm>
              <a:custGeom>
                <a:avLst/>
                <a:gdLst>
                  <a:gd name="connsiteX0" fmla="*/ 19532 w 38125"/>
                  <a:gd name="connsiteY0" fmla="*/ 38172 h 38014"/>
                  <a:gd name="connsiteX1" fmla="*/ 33012 w 38125"/>
                  <a:gd name="connsiteY1" fmla="*/ 32605 h 38014"/>
                  <a:gd name="connsiteX2" fmla="*/ 38595 w 38125"/>
                  <a:gd name="connsiteY2" fmla="*/ 19165 h 38014"/>
                  <a:gd name="connsiteX3" fmla="*/ 33012 w 38125"/>
                  <a:gd name="connsiteY3" fmla="*/ 5724 h 38014"/>
                  <a:gd name="connsiteX4" fmla="*/ 19532 w 38125"/>
                  <a:gd name="connsiteY4" fmla="*/ 157 h 38014"/>
                  <a:gd name="connsiteX5" fmla="*/ 6053 w 38125"/>
                  <a:gd name="connsiteY5" fmla="*/ 5724 h 38014"/>
                  <a:gd name="connsiteX6" fmla="*/ 469 w 38125"/>
                  <a:gd name="connsiteY6" fmla="*/ 19165 h 38014"/>
                  <a:gd name="connsiteX7" fmla="*/ 6053 w 38125"/>
                  <a:gd name="connsiteY7" fmla="*/ 32605 h 38014"/>
                  <a:gd name="connsiteX8" fmla="*/ 19532 w 38125"/>
                  <a:gd name="connsiteY8" fmla="*/ 3817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32" y="38172"/>
                    </a:moveTo>
                    <a:cubicBezTo>
                      <a:pt x="24588" y="38172"/>
                      <a:pt x="29437" y="36169"/>
                      <a:pt x="33012" y="32605"/>
                    </a:cubicBezTo>
                    <a:cubicBezTo>
                      <a:pt x="36586" y="29040"/>
                      <a:pt x="38595" y="24205"/>
                      <a:pt x="38595" y="19165"/>
                    </a:cubicBezTo>
                    <a:cubicBezTo>
                      <a:pt x="38595" y="14124"/>
                      <a:pt x="36586" y="9289"/>
                      <a:pt x="33012" y="5724"/>
                    </a:cubicBezTo>
                    <a:cubicBezTo>
                      <a:pt x="29437" y="2160"/>
                      <a:pt x="24588" y="157"/>
                      <a:pt x="19532" y="157"/>
                    </a:cubicBezTo>
                    <a:cubicBezTo>
                      <a:pt x="14477" y="157"/>
                      <a:pt x="9628" y="2160"/>
                      <a:pt x="6053" y="5724"/>
                    </a:cubicBezTo>
                    <a:cubicBezTo>
                      <a:pt x="2478" y="9289"/>
                      <a:pt x="469" y="14124"/>
                      <a:pt x="469" y="19165"/>
                    </a:cubicBezTo>
                    <a:cubicBezTo>
                      <a:pt x="469" y="24205"/>
                      <a:pt x="2478" y="29040"/>
                      <a:pt x="6053" y="32605"/>
                    </a:cubicBezTo>
                    <a:cubicBezTo>
                      <a:pt x="9628" y="36169"/>
                      <a:pt x="14477" y="38172"/>
                      <a:pt x="19532" y="38172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64" name="Freeform: Shape 763">
                <a:extLst>
                  <a:ext uri="{FF2B5EF4-FFF2-40B4-BE49-F238E27FC236}">
                    <a16:creationId xmlns:a16="http://schemas.microsoft.com/office/drawing/2014/main" id="{BA454F34-B577-2D98-AE18-EDB1EBD1A1E5}"/>
                  </a:ext>
                </a:extLst>
              </p:cNvPr>
              <p:cNvSpPr/>
              <p:nvPr/>
            </p:nvSpPr>
            <p:spPr>
              <a:xfrm>
                <a:off x="6984846" y="3231832"/>
                <a:ext cx="38125" cy="38014"/>
              </a:xfrm>
              <a:custGeom>
                <a:avLst/>
                <a:gdLst>
                  <a:gd name="connsiteX0" fmla="*/ 19507 w 38125"/>
                  <a:gd name="connsiteY0" fmla="*/ 38124 h 38014"/>
                  <a:gd name="connsiteX1" fmla="*/ 32986 w 38125"/>
                  <a:gd name="connsiteY1" fmla="*/ 32557 h 38014"/>
                  <a:gd name="connsiteX2" fmla="*/ 38570 w 38125"/>
                  <a:gd name="connsiteY2" fmla="*/ 19116 h 38014"/>
                  <a:gd name="connsiteX3" fmla="*/ 32986 w 38125"/>
                  <a:gd name="connsiteY3" fmla="*/ 5676 h 38014"/>
                  <a:gd name="connsiteX4" fmla="*/ 19507 w 38125"/>
                  <a:gd name="connsiteY4" fmla="*/ 109 h 38014"/>
                  <a:gd name="connsiteX5" fmla="*/ 6027 w 38125"/>
                  <a:gd name="connsiteY5" fmla="*/ 5676 h 38014"/>
                  <a:gd name="connsiteX6" fmla="*/ 444 w 38125"/>
                  <a:gd name="connsiteY6" fmla="*/ 19116 h 38014"/>
                  <a:gd name="connsiteX7" fmla="*/ 6027 w 38125"/>
                  <a:gd name="connsiteY7" fmla="*/ 32557 h 38014"/>
                  <a:gd name="connsiteX8" fmla="*/ 19507 w 38125"/>
                  <a:gd name="connsiteY8" fmla="*/ 3812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07" y="38124"/>
                    </a:moveTo>
                    <a:cubicBezTo>
                      <a:pt x="24562" y="38124"/>
                      <a:pt x="29411" y="36121"/>
                      <a:pt x="32986" y="32557"/>
                    </a:cubicBezTo>
                    <a:cubicBezTo>
                      <a:pt x="36561" y="28992"/>
                      <a:pt x="38570" y="24157"/>
                      <a:pt x="38570" y="19116"/>
                    </a:cubicBezTo>
                    <a:cubicBezTo>
                      <a:pt x="38570" y="14075"/>
                      <a:pt x="36561" y="9240"/>
                      <a:pt x="32986" y="5676"/>
                    </a:cubicBezTo>
                    <a:cubicBezTo>
                      <a:pt x="29411" y="2112"/>
                      <a:pt x="24562" y="109"/>
                      <a:pt x="19507" y="109"/>
                    </a:cubicBezTo>
                    <a:cubicBezTo>
                      <a:pt x="14451" y="109"/>
                      <a:pt x="9602" y="2112"/>
                      <a:pt x="6027" y="5676"/>
                    </a:cubicBezTo>
                    <a:cubicBezTo>
                      <a:pt x="2453" y="9240"/>
                      <a:pt x="444" y="14075"/>
                      <a:pt x="444" y="19116"/>
                    </a:cubicBezTo>
                    <a:cubicBezTo>
                      <a:pt x="444" y="24157"/>
                      <a:pt x="2453" y="28992"/>
                      <a:pt x="6027" y="32557"/>
                    </a:cubicBezTo>
                    <a:cubicBezTo>
                      <a:pt x="9602" y="36121"/>
                      <a:pt x="14451" y="38124"/>
                      <a:pt x="19507" y="38124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65" name="Freeform: Shape 764">
                <a:extLst>
                  <a:ext uri="{FF2B5EF4-FFF2-40B4-BE49-F238E27FC236}">
                    <a16:creationId xmlns:a16="http://schemas.microsoft.com/office/drawing/2014/main" id="{D1905A51-1F2B-D735-DFEC-A5E614F9C8DF}"/>
                  </a:ext>
                </a:extLst>
              </p:cNvPr>
              <p:cNvSpPr/>
              <p:nvPr/>
            </p:nvSpPr>
            <p:spPr>
              <a:xfrm>
                <a:off x="6973536" y="3226827"/>
                <a:ext cx="38125" cy="38014"/>
              </a:xfrm>
              <a:custGeom>
                <a:avLst/>
                <a:gdLst>
                  <a:gd name="connsiteX0" fmla="*/ 19506 w 38125"/>
                  <a:gd name="connsiteY0" fmla="*/ 38123 h 38014"/>
                  <a:gd name="connsiteX1" fmla="*/ 32985 w 38125"/>
                  <a:gd name="connsiteY1" fmla="*/ 32556 h 38014"/>
                  <a:gd name="connsiteX2" fmla="*/ 38569 w 38125"/>
                  <a:gd name="connsiteY2" fmla="*/ 19116 h 38014"/>
                  <a:gd name="connsiteX3" fmla="*/ 32985 w 38125"/>
                  <a:gd name="connsiteY3" fmla="*/ 5676 h 38014"/>
                  <a:gd name="connsiteX4" fmla="*/ 19506 w 38125"/>
                  <a:gd name="connsiteY4" fmla="*/ 108 h 38014"/>
                  <a:gd name="connsiteX5" fmla="*/ 6026 w 38125"/>
                  <a:gd name="connsiteY5" fmla="*/ 5676 h 38014"/>
                  <a:gd name="connsiteX6" fmla="*/ 443 w 38125"/>
                  <a:gd name="connsiteY6" fmla="*/ 19116 h 38014"/>
                  <a:gd name="connsiteX7" fmla="*/ 6026 w 38125"/>
                  <a:gd name="connsiteY7" fmla="*/ 32556 h 38014"/>
                  <a:gd name="connsiteX8" fmla="*/ 19506 w 38125"/>
                  <a:gd name="connsiteY8" fmla="*/ 3812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06" y="38123"/>
                    </a:moveTo>
                    <a:cubicBezTo>
                      <a:pt x="24561" y="38123"/>
                      <a:pt x="29410" y="36121"/>
                      <a:pt x="32985" y="32556"/>
                    </a:cubicBezTo>
                    <a:cubicBezTo>
                      <a:pt x="36560" y="28992"/>
                      <a:pt x="38569" y="24157"/>
                      <a:pt x="38569" y="19116"/>
                    </a:cubicBezTo>
                    <a:cubicBezTo>
                      <a:pt x="38569" y="14075"/>
                      <a:pt x="36560" y="9240"/>
                      <a:pt x="32985" y="5676"/>
                    </a:cubicBezTo>
                    <a:cubicBezTo>
                      <a:pt x="29410" y="2111"/>
                      <a:pt x="24561" y="108"/>
                      <a:pt x="19506" y="108"/>
                    </a:cubicBezTo>
                    <a:cubicBezTo>
                      <a:pt x="14450" y="108"/>
                      <a:pt x="9601" y="2111"/>
                      <a:pt x="6026" y="5676"/>
                    </a:cubicBezTo>
                    <a:cubicBezTo>
                      <a:pt x="2452" y="9240"/>
                      <a:pt x="443" y="14075"/>
                      <a:pt x="443" y="19116"/>
                    </a:cubicBezTo>
                    <a:cubicBezTo>
                      <a:pt x="443" y="24157"/>
                      <a:pt x="2452" y="28992"/>
                      <a:pt x="6026" y="32556"/>
                    </a:cubicBezTo>
                    <a:cubicBezTo>
                      <a:pt x="9601" y="36121"/>
                      <a:pt x="14450" y="38123"/>
                      <a:pt x="19506" y="38123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66" name="Freeform: Shape 765">
                <a:extLst>
                  <a:ext uri="{FF2B5EF4-FFF2-40B4-BE49-F238E27FC236}">
                    <a16:creationId xmlns:a16="http://schemas.microsoft.com/office/drawing/2014/main" id="{DE2227CF-F6F1-BBA0-1863-B1928668E833}"/>
                  </a:ext>
                </a:extLst>
              </p:cNvPr>
              <p:cNvSpPr/>
              <p:nvPr/>
            </p:nvSpPr>
            <p:spPr>
              <a:xfrm>
                <a:off x="7022006" y="3363364"/>
                <a:ext cx="38125" cy="38014"/>
              </a:xfrm>
              <a:custGeom>
                <a:avLst/>
                <a:gdLst>
                  <a:gd name="connsiteX0" fmla="*/ 19510 w 38125"/>
                  <a:gd name="connsiteY0" fmla="*/ 38134 h 38014"/>
                  <a:gd name="connsiteX1" fmla="*/ 32989 w 38125"/>
                  <a:gd name="connsiteY1" fmla="*/ 32567 h 38014"/>
                  <a:gd name="connsiteX2" fmla="*/ 38572 w 38125"/>
                  <a:gd name="connsiteY2" fmla="*/ 19127 h 38014"/>
                  <a:gd name="connsiteX3" fmla="*/ 32989 w 38125"/>
                  <a:gd name="connsiteY3" fmla="*/ 5686 h 38014"/>
                  <a:gd name="connsiteX4" fmla="*/ 19510 w 38125"/>
                  <a:gd name="connsiteY4" fmla="*/ 119 h 38014"/>
                  <a:gd name="connsiteX5" fmla="*/ 6030 w 38125"/>
                  <a:gd name="connsiteY5" fmla="*/ 5686 h 38014"/>
                  <a:gd name="connsiteX6" fmla="*/ 447 w 38125"/>
                  <a:gd name="connsiteY6" fmla="*/ 19127 h 38014"/>
                  <a:gd name="connsiteX7" fmla="*/ 6030 w 38125"/>
                  <a:gd name="connsiteY7" fmla="*/ 32567 h 38014"/>
                  <a:gd name="connsiteX8" fmla="*/ 19510 w 38125"/>
                  <a:gd name="connsiteY8" fmla="*/ 3813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10" y="38134"/>
                    </a:moveTo>
                    <a:cubicBezTo>
                      <a:pt x="24565" y="38134"/>
                      <a:pt x="29414" y="36131"/>
                      <a:pt x="32989" y="32567"/>
                    </a:cubicBezTo>
                    <a:cubicBezTo>
                      <a:pt x="36564" y="29003"/>
                      <a:pt x="38572" y="24167"/>
                      <a:pt x="38572" y="19127"/>
                    </a:cubicBezTo>
                    <a:cubicBezTo>
                      <a:pt x="38572" y="14086"/>
                      <a:pt x="36564" y="9251"/>
                      <a:pt x="32989" y="5686"/>
                    </a:cubicBezTo>
                    <a:cubicBezTo>
                      <a:pt x="29414" y="2122"/>
                      <a:pt x="24565" y="119"/>
                      <a:pt x="19510" y="119"/>
                    </a:cubicBezTo>
                    <a:cubicBezTo>
                      <a:pt x="14454" y="119"/>
                      <a:pt x="9605" y="2122"/>
                      <a:pt x="6030" y="5686"/>
                    </a:cubicBezTo>
                    <a:cubicBezTo>
                      <a:pt x="2455" y="9251"/>
                      <a:pt x="447" y="14086"/>
                      <a:pt x="447" y="19127"/>
                    </a:cubicBezTo>
                    <a:cubicBezTo>
                      <a:pt x="447" y="24167"/>
                      <a:pt x="2455" y="29003"/>
                      <a:pt x="6030" y="32567"/>
                    </a:cubicBezTo>
                    <a:cubicBezTo>
                      <a:pt x="9605" y="36131"/>
                      <a:pt x="14454" y="38134"/>
                      <a:pt x="19510" y="38134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67" name="Freeform: Shape 766">
                <a:extLst>
                  <a:ext uri="{FF2B5EF4-FFF2-40B4-BE49-F238E27FC236}">
                    <a16:creationId xmlns:a16="http://schemas.microsoft.com/office/drawing/2014/main" id="{883E1C24-9871-EAA9-B19B-CDE3743CE4CA}"/>
                  </a:ext>
                </a:extLst>
              </p:cNvPr>
              <p:cNvSpPr/>
              <p:nvPr/>
            </p:nvSpPr>
            <p:spPr>
              <a:xfrm>
                <a:off x="6960789" y="3309319"/>
                <a:ext cx="38125" cy="38014"/>
              </a:xfrm>
              <a:custGeom>
                <a:avLst/>
                <a:gdLst>
                  <a:gd name="connsiteX0" fmla="*/ 19505 w 38125"/>
                  <a:gd name="connsiteY0" fmla="*/ 38130 h 38014"/>
                  <a:gd name="connsiteX1" fmla="*/ 32984 w 38125"/>
                  <a:gd name="connsiteY1" fmla="*/ 32563 h 38014"/>
                  <a:gd name="connsiteX2" fmla="*/ 38568 w 38125"/>
                  <a:gd name="connsiteY2" fmla="*/ 19122 h 38014"/>
                  <a:gd name="connsiteX3" fmla="*/ 32984 w 38125"/>
                  <a:gd name="connsiteY3" fmla="*/ 5682 h 38014"/>
                  <a:gd name="connsiteX4" fmla="*/ 19505 w 38125"/>
                  <a:gd name="connsiteY4" fmla="*/ 115 h 38014"/>
                  <a:gd name="connsiteX5" fmla="*/ 6025 w 38125"/>
                  <a:gd name="connsiteY5" fmla="*/ 5682 h 38014"/>
                  <a:gd name="connsiteX6" fmla="*/ 442 w 38125"/>
                  <a:gd name="connsiteY6" fmla="*/ 19122 h 38014"/>
                  <a:gd name="connsiteX7" fmla="*/ 6025 w 38125"/>
                  <a:gd name="connsiteY7" fmla="*/ 32563 h 38014"/>
                  <a:gd name="connsiteX8" fmla="*/ 19505 w 38125"/>
                  <a:gd name="connsiteY8" fmla="*/ 3813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05" y="38130"/>
                    </a:moveTo>
                    <a:cubicBezTo>
                      <a:pt x="24560" y="38130"/>
                      <a:pt x="29409" y="36127"/>
                      <a:pt x="32984" y="32563"/>
                    </a:cubicBezTo>
                    <a:cubicBezTo>
                      <a:pt x="36559" y="28998"/>
                      <a:pt x="38568" y="24163"/>
                      <a:pt x="38568" y="19122"/>
                    </a:cubicBezTo>
                    <a:cubicBezTo>
                      <a:pt x="38568" y="14082"/>
                      <a:pt x="36559" y="9246"/>
                      <a:pt x="32984" y="5682"/>
                    </a:cubicBezTo>
                    <a:cubicBezTo>
                      <a:pt x="29409" y="2118"/>
                      <a:pt x="24560" y="115"/>
                      <a:pt x="19505" y="115"/>
                    </a:cubicBezTo>
                    <a:cubicBezTo>
                      <a:pt x="14449" y="115"/>
                      <a:pt x="9600" y="2118"/>
                      <a:pt x="6025" y="5682"/>
                    </a:cubicBezTo>
                    <a:cubicBezTo>
                      <a:pt x="2451" y="9246"/>
                      <a:pt x="442" y="14082"/>
                      <a:pt x="442" y="19122"/>
                    </a:cubicBezTo>
                    <a:cubicBezTo>
                      <a:pt x="442" y="24163"/>
                      <a:pt x="2451" y="28998"/>
                      <a:pt x="6025" y="32563"/>
                    </a:cubicBezTo>
                    <a:cubicBezTo>
                      <a:pt x="9600" y="36127"/>
                      <a:pt x="14449" y="38130"/>
                      <a:pt x="19505" y="38130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68" name="Freeform: Shape 767">
                <a:extLst>
                  <a:ext uri="{FF2B5EF4-FFF2-40B4-BE49-F238E27FC236}">
                    <a16:creationId xmlns:a16="http://schemas.microsoft.com/office/drawing/2014/main" id="{F4C5DDD7-E781-3B57-07C3-B6D62BE4EB06}"/>
                  </a:ext>
                </a:extLst>
              </p:cNvPr>
              <p:cNvSpPr/>
              <p:nvPr/>
            </p:nvSpPr>
            <p:spPr>
              <a:xfrm>
                <a:off x="6988087" y="3095041"/>
                <a:ext cx="38125" cy="38014"/>
              </a:xfrm>
              <a:custGeom>
                <a:avLst/>
                <a:gdLst>
                  <a:gd name="connsiteX0" fmla="*/ 19507 w 38125"/>
                  <a:gd name="connsiteY0" fmla="*/ 38113 h 38014"/>
                  <a:gd name="connsiteX1" fmla="*/ 32986 w 38125"/>
                  <a:gd name="connsiteY1" fmla="*/ 32546 h 38014"/>
                  <a:gd name="connsiteX2" fmla="*/ 38570 w 38125"/>
                  <a:gd name="connsiteY2" fmla="*/ 19105 h 38014"/>
                  <a:gd name="connsiteX3" fmla="*/ 32986 w 38125"/>
                  <a:gd name="connsiteY3" fmla="*/ 5665 h 38014"/>
                  <a:gd name="connsiteX4" fmla="*/ 19507 w 38125"/>
                  <a:gd name="connsiteY4" fmla="*/ 98 h 38014"/>
                  <a:gd name="connsiteX5" fmla="*/ 6028 w 38125"/>
                  <a:gd name="connsiteY5" fmla="*/ 5665 h 38014"/>
                  <a:gd name="connsiteX6" fmla="*/ 444 w 38125"/>
                  <a:gd name="connsiteY6" fmla="*/ 19105 h 38014"/>
                  <a:gd name="connsiteX7" fmla="*/ 6028 w 38125"/>
                  <a:gd name="connsiteY7" fmla="*/ 32546 h 38014"/>
                  <a:gd name="connsiteX8" fmla="*/ 19507 w 38125"/>
                  <a:gd name="connsiteY8" fmla="*/ 3811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07" y="38113"/>
                    </a:moveTo>
                    <a:cubicBezTo>
                      <a:pt x="24562" y="38113"/>
                      <a:pt x="29412" y="36110"/>
                      <a:pt x="32986" y="32546"/>
                    </a:cubicBezTo>
                    <a:cubicBezTo>
                      <a:pt x="36561" y="28981"/>
                      <a:pt x="38570" y="24146"/>
                      <a:pt x="38570" y="19105"/>
                    </a:cubicBezTo>
                    <a:cubicBezTo>
                      <a:pt x="38570" y="14065"/>
                      <a:pt x="36561" y="9230"/>
                      <a:pt x="32986" y="5665"/>
                    </a:cubicBezTo>
                    <a:cubicBezTo>
                      <a:pt x="29412" y="2101"/>
                      <a:pt x="24562" y="98"/>
                      <a:pt x="19507" y="98"/>
                    </a:cubicBezTo>
                    <a:cubicBezTo>
                      <a:pt x="14451" y="98"/>
                      <a:pt x="9602" y="2101"/>
                      <a:pt x="6028" y="5665"/>
                    </a:cubicBezTo>
                    <a:cubicBezTo>
                      <a:pt x="2453" y="9230"/>
                      <a:pt x="444" y="14065"/>
                      <a:pt x="444" y="19105"/>
                    </a:cubicBezTo>
                    <a:cubicBezTo>
                      <a:pt x="444" y="24146"/>
                      <a:pt x="2453" y="28981"/>
                      <a:pt x="6028" y="32546"/>
                    </a:cubicBezTo>
                    <a:cubicBezTo>
                      <a:pt x="9602" y="36110"/>
                      <a:pt x="14451" y="38113"/>
                      <a:pt x="19507" y="38113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69" name="Freeform: Shape 768">
                <a:extLst>
                  <a:ext uri="{FF2B5EF4-FFF2-40B4-BE49-F238E27FC236}">
                    <a16:creationId xmlns:a16="http://schemas.microsoft.com/office/drawing/2014/main" id="{D97ECEA7-333D-5AFB-C66D-1DFF3ED2177D}"/>
                  </a:ext>
                </a:extLst>
              </p:cNvPr>
              <p:cNvSpPr/>
              <p:nvPr/>
            </p:nvSpPr>
            <p:spPr>
              <a:xfrm>
                <a:off x="7201031" y="3673503"/>
                <a:ext cx="38125" cy="38014"/>
              </a:xfrm>
              <a:custGeom>
                <a:avLst/>
                <a:gdLst>
                  <a:gd name="connsiteX0" fmla="*/ 19524 w 38125"/>
                  <a:gd name="connsiteY0" fmla="*/ 38159 h 38014"/>
                  <a:gd name="connsiteX1" fmla="*/ 33003 w 38125"/>
                  <a:gd name="connsiteY1" fmla="*/ 32591 h 38014"/>
                  <a:gd name="connsiteX2" fmla="*/ 38587 w 38125"/>
                  <a:gd name="connsiteY2" fmla="*/ 19151 h 38014"/>
                  <a:gd name="connsiteX3" fmla="*/ 33003 w 38125"/>
                  <a:gd name="connsiteY3" fmla="*/ 5711 h 38014"/>
                  <a:gd name="connsiteX4" fmla="*/ 19524 w 38125"/>
                  <a:gd name="connsiteY4" fmla="*/ 144 h 38014"/>
                  <a:gd name="connsiteX5" fmla="*/ 6044 w 38125"/>
                  <a:gd name="connsiteY5" fmla="*/ 5711 h 38014"/>
                  <a:gd name="connsiteX6" fmla="*/ 461 w 38125"/>
                  <a:gd name="connsiteY6" fmla="*/ 19151 h 38014"/>
                  <a:gd name="connsiteX7" fmla="*/ 6044 w 38125"/>
                  <a:gd name="connsiteY7" fmla="*/ 32591 h 38014"/>
                  <a:gd name="connsiteX8" fmla="*/ 19524 w 38125"/>
                  <a:gd name="connsiteY8" fmla="*/ 3815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24" y="38159"/>
                    </a:moveTo>
                    <a:cubicBezTo>
                      <a:pt x="24579" y="38159"/>
                      <a:pt x="29428" y="36156"/>
                      <a:pt x="33003" y="32591"/>
                    </a:cubicBezTo>
                    <a:cubicBezTo>
                      <a:pt x="36578" y="29027"/>
                      <a:pt x="38587" y="24192"/>
                      <a:pt x="38587" y="19151"/>
                    </a:cubicBezTo>
                    <a:cubicBezTo>
                      <a:pt x="38587" y="14110"/>
                      <a:pt x="36578" y="9275"/>
                      <a:pt x="33003" y="5711"/>
                    </a:cubicBezTo>
                    <a:cubicBezTo>
                      <a:pt x="29428" y="2146"/>
                      <a:pt x="24579" y="144"/>
                      <a:pt x="19524" y="144"/>
                    </a:cubicBezTo>
                    <a:cubicBezTo>
                      <a:pt x="14468" y="144"/>
                      <a:pt x="9619" y="2146"/>
                      <a:pt x="6044" y="5711"/>
                    </a:cubicBezTo>
                    <a:cubicBezTo>
                      <a:pt x="2470" y="9275"/>
                      <a:pt x="461" y="14110"/>
                      <a:pt x="461" y="19151"/>
                    </a:cubicBezTo>
                    <a:cubicBezTo>
                      <a:pt x="461" y="24192"/>
                      <a:pt x="2470" y="29027"/>
                      <a:pt x="6044" y="32591"/>
                    </a:cubicBezTo>
                    <a:cubicBezTo>
                      <a:pt x="9619" y="36156"/>
                      <a:pt x="14468" y="38159"/>
                      <a:pt x="19524" y="38159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70" name="Freeform: Shape 769">
                <a:extLst>
                  <a:ext uri="{FF2B5EF4-FFF2-40B4-BE49-F238E27FC236}">
                    <a16:creationId xmlns:a16="http://schemas.microsoft.com/office/drawing/2014/main" id="{CB38E9AF-A9F1-8B3A-4A36-6980B0E05E5B}"/>
                  </a:ext>
                </a:extLst>
              </p:cNvPr>
              <p:cNvSpPr/>
              <p:nvPr/>
            </p:nvSpPr>
            <p:spPr>
              <a:xfrm>
                <a:off x="7542878" y="3913745"/>
                <a:ext cx="38125" cy="38014"/>
              </a:xfrm>
              <a:custGeom>
                <a:avLst/>
                <a:gdLst>
                  <a:gd name="connsiteX0" fmla="*/ 19551 w 38125"/>
                  <a:gd name="connsiteY0" fmla="*/ 38178 h 38014"/>
                  <a:gd name="connsiteX1" fmla="*/ 33030 w 38125"/>
                  <a:gd name="connsiteY1" fmla="*/ 32610 h 38014"/>
                  <a:gd name="connsiteX2" fmla="*/ 38613 w 38125"/>
                  <a:gd name="connsiteY2" fmla="*/ 19170 h 38014"/>
                  <a:gd name="connsiteX3" fmla="*/ 33030 w 38125"/>
                  <a:gd name="connsiteY3" fmla="*/ 5730 h 38014"/>
                  <a:gd name="connsiteX4" fmla="*/ 19551 w 38125"/>
                  <a:gd name="connsiteY4" fmla="*/ 163 h 38014"/>
                  <a:gd name="connsiteX5" fmla="*/ 6071 w 38125"/>
                  <a:gd name="connsiteY5" fmla="*/ 5730 h 38014"/>
                  <a:gd name="connsiteX6" fmla="*/ 488 w 38125"/>
                  <a:gd name="connsiteY6" fmla="*/ 19170 h 38014"/>
                  <a:gd name="connsiteX7" fmla="*/ 6071 w 38125"/>
                  <a:gd name="connsiteY7" fmla="*/ 32610 h 38014"/>
                  <a:gd name="connsiteX8" fmla="*/ 19551 w 38125"/>
                  <a:gd name="connsiteY8" fmla="*/ 3817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1" y="38178"/>
                    </a:moveTo>
                    <a:cubicBezTo>
                      <a:pt x="24606" y="38178"/>
                      <a:pt x="29455" y="36175"/>
                      <a:pt x="33030" y="32610"/>
                    </a:cubicBezTo>
                    <a:cubicBezTo>
                      <a:pt x="36605" y="29046"/>
                      <a:pt x="38613" y="24211"/>
                      <a:pt x="38613" y="19170"/>
                    </a:cubicBezTo>
                    <a:cubicBezTo>
                      <a:pt x="38613" y="14129"/>
                      <a:pt x="36605" y="9294"/>
                      <a:pt x="33030" y="5730"/>
                    </a:cubicBezTo>
                    <a:cubicBezTo>
                      <a:pt x="29455" y="2165"/>
                      <a:pt x="24606" y="163"/>
                      <a:pt x="19551" y="163"/>
                    </a:cubicBezTo>
                    <a:cubicBezTo>
                      <a:pt x="14495" y="163"/>
                      <a:pt x="9646" y="2165"/>
                      <a:pt x="6071" y="5730"/>
                    </a:cubicBezTo>
                    <a:cubicBezTo>
                      <a:pt x="2496" y="9294"/>
                      <a:pt x="488" y="14129"/>
                      <a:pt x="488" y="19170"/>
                    </a:cubicBezTo>
                    <a:cubicBezTo>
                      <a:pt x="488" y="24211"/>
                      <a:pt x="2496" y="29046"/>
                      <a:pt x="6071" y="32610"/>
                    </a:cubicBezTo>
                    <a:cubicBezTo>
                      <a:pt x="9646" y="36175"/>
                      <a:pt x="14495" y="38178"/>
                      <a:pt x="19551" y="38178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71" name="Freeform: Shape 770">
                <a:extLst>
                  <a:ext uri="{FF2B5EF4-FFF2-40B4-BE49-F238E27FC236}">
                    <a16:creationId xmlns:a16="http://schemas.microsoft.com/office/drawing/2014/main" id="{E7DBC7ED-431B-F503-05D4-72BCF4259BD5}"/>
                  </a:ext>
                </a:extLst>
              </p:cNvPr>
              <p:cNvSpPr/>
              <p:nvPr/>
            </p:nvSpPr>
            <p:spPr>
              <a:xfrm>
                <a:off x="7790008" y="4004968"/>
                <a:ext cx="38125" cy="38014"/>
              </a:xfrm>
              <a:custGeom>
                <a:avLst/>
                <a:gdLst>
                  <a:gd name="connsiteX0" fmla="*/ 19570 w 38125"/>
                  <a:gd name="connsiteY0" fmla="*/ 38185 h 38014"/>
                  <a:gd name="connsiteX1" fmla="*/ 33050 w 38125"/>
                  <a:gd name="connsiteY1" fmla="*/ 32618 h 38014"/>
                  <a:gd name="connsiteX2" fmla="*/ 38633 w 38125"/>
                  <a:gd name="connsiteY2" fmla="*/ 19177 h 38014"/>
                  <a:gd name="connsiteX3" fmla="*/ 33050 w 38125"/>
                  <a:gd name="connsiteY3" fmla="*/ 5737 h 38014"/>
                  <a:gd name="connsiteX4" fmla="*/ 19570 w 38125"/>
                  <a:gd name="connsiteY4" fmla="*/ 170 h 38014"/>
                  <a:gd name="connsiteX5" fmla="*/ 6091 w 38125"/>
                  <a:gd name="connsiteY5" fmla="*/ 5737 h 38014"/>
                  <a:gd name="connsiteX6" fmla="*/ 507 w 38125"/>
                  <a:gd name="connsiteY6" fmla="*/ 19177 h 38014"/>
                  <a:gd name="connsiteX7" fmla="*/ 6091 w 38125"/>
                  <a:gd name="connsiteY7" fmla="*/ 32618 h 38014"/>
                  <a:gd name="connsiteX8" fmla="*/ 19570 w 38125"/>
                  <a:gd name="connsiteY8" fmla="*/ 3818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0" y="38185"/>
                    </a:moveTo>
                    <a:cubicBezTo>
                      <a:pt x="24626" y="38185"/>
                      <a:pt x="29475" y="36182"/>
                      <a:pt x="33050" y="32618"/>
                    </a:cubicBezTo>
                    <a:cubicBezTo>
                      <a:pt x="36624" y="29053"/>
                      <a:pt x="38633" y="24218"/>
                      <a:pt x="38633" y="19177"/>
                    </a:cubicBezTo>
                    <a:cubicBezTo>
                      <a:pt x="38633" y="14136"/>
                      <a:pt x="36624" y="9301"/>
                      <a:pt x="33050" y="5737"/>
                    </a:cubicBezTo>
                    <a:cubicBezTo>
                      <a:pt x="29475" y="2173"/>
                      <a:pt x="24626" y="170"/>
                      <a:pt x="19570" y="170"/>
                    </a:cubicBezTo>
                    <a:cubicBezTo>
                      <a:pt x="14515" y="170"/>
                      <a:pt x="9665" y="2173"/>
                      <a:pt x="6091" y="5737"/>
                    </a:cubicBezTo>
                    <a:cubicBezTo>
                      <a:pt x="2516" y="9301"/>
                      <a:pt x="507" y="14136"/>
                      <a:pt x="507" y="19177"/>
                    </a:cubicBezTo>
                    <a:cubicBezTo>
                      <a:pt x="507" y="24218"/>
                      <a:pt x="2516" y="29053"/>
                      <a:pt x="6091" y="32618"/>
                    </a:cubicBezTo>
                    <a:cubicBezTo>
                      <a:pt x="9665" y="36182"/>
                      <a:pt x="14515" y="38185"/>
                      <a:pt x="19570" y="38185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72" name="Freeform: Shape 771">
                <a:extLst>
                  <a:ext uri="{FF2B5EF4-FFF2-40B4-BE49-F238E27FC236}">
                    <a16:creationId xmlns:a16="http://schemas.microsoft.com/office/drawing/2014/main" id="{94DAE37D-818A-FB7B-3CB6-851AF1B2246A}"/>
                  </a:ext>
                </a:extLst>
              </p:cNvPr>
              <p:cNvSpPr/>
              <p:nvPr/>
            </p:nvSpPr>
            <p:spPr>
              <a:xfrm>
                <a:off x="7842532" y="3833089"/>
                <a:ext cx="38125" cy="38014"/>
              </a:xfrm>
              <a:custGeom>
                <a:avLst/>
                <a:gdLst>
                  <a:gd name="connsiteX0" fmla="*/ 19574 w 38125"/>
                  <a:gd name="connsiteY0" fmla="*/ 38171 h 38014"/>
                  <a:gd name="connsiteX1" fmla="*/ 33054 w 38125"/>
                  <a:gd name="connsiteY1" fmla="*/ 32604 h 38014"/>
                  <a:gd name="connsiteX2" fmla="*/ 38637 w 38125"/>
                  <a:gd name="connsiteY2" fmla="*/ 19164 h 38014"/>
                  <a:gd name="connsiteX3" fmla="*/ 33054 w 38125"/>
                  <a:gd name="connsiteY3" fmla="*/ 5723 h 38014"/>
                  <a:gd name="connsiteX4" fmla="*/ 19574 w 38125"/>
                  <a:gd name="connsiteY4" fmla="*/ 156 h 38014"/>
                  <a:gd name="connsiteX5" fmla="*/ 6095 w 38125"/>
                  <a:gd name="connsiteY5" fmla="*/ 5723 h 38014"/>
                  <a:gd name="connsiteX6" fmla="*/ 511 w 38125"/>
                  <a:gd name="connsiteY6" fmla="*/ 19164 h 38014"/>
                  <a:gd name="connsiteX7" fmla="*/ 6095 w 38125"/>
                  <a:gd name="connsiteY7" fmla="*/ 32604 h 38014"/>
                  <a:gd name="connsiteX8" fmla="*/ 19574 w 38125"/>
                  <a:gd name="connsiteY8" fmla="*/ 3817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4" y="38171"/>
                    </a:moveTo>
                    <a:cubicBezTo>
                      <a:pt x="24630" y="38171"/>
                      <a:pt x="29479" y="36168"/>
                      <a:pt x="33054" y="32604"/>
                    </a:cubicBezTo>
                    <a:cubicBezTo>
                      <a:pt x="36628" y="29040"/>
                      <a:pt x="38637" y="24205"/>
                      <a:pt x="38637" y="19164"/>
                    </a:cubicBezTo>
                    <a:cubicBezTo>
                      <a:pt x="38637" y="14123"/>
                      <a:pt x="36628" y="9288"/>
                      <a:pt x="33054" y="5723"/>
                    </a:cubicBezTo>
                    <a:cubicBezTo>
                      <a:pt x="29479" y="2159"/>
                      <a:pt x="24630" y="156"/>
                      <a:pt x="19574" y="156"/>
                    </a:cubicBezTo>
                    <a:cubicBezTo>
                      <a:pt x="14519" y="156"/>
                      <a:pt x="9670" y="2159"/>
                      <a:pt x="6095" y="5723"/>
                    </a:cubicBezTo>
                    <a:cubicBezTo>
                      <a:pt x="2520" y="9288"/>
                      <a:pt x="511" y="14123"/>
                      <a:pt x="511" y="19164"/>
                    </a:cubicBezTo>
                    <a:cubicBezTo>
                      <a:pt x="511" y="24205"/>
                      <a:pt x="2520" y="29040"/>
                      <a:pt x="6095" y="32604"/>
                    </a:cubicBezTo>
                    <a:cubicBezTo>
                      <a:pt x="9670" y="36168"/>
                      <a:pt x="14519" y="38171"/>
                      <a:pt x="19574" y="38171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73" name="Freeform: Shape 772">
                <a:extLst>
                  <a:ext uri="{FF2B5EF4-FFF2-40B4-BE49-F238E27FC236}">
                    <a16:creationId xmlns:a16="http://schemas.microsoft.com/office/drawing/2014/main" id="{B77561B8-6E54-931A-94D9-4F972CF97391}"/>
                  </a:ext>
                </a:extLst>
              </p:cNvPr>
              <p:cNvSpPr/>
              <p:nvPr/>
            </p:nvSpPr>
            <p:spPr>
              <a:xfrm>
                <a:off x="7976391" y="4153758"/>
                <a:ext cx="38125" cy="38014"/>
              </a:xfrm>
              <a:custGeom>
                <a:avLst/>
                <a:gdLst>
                  <a:gd name="connsiteX0" fmla="*/ 19585 w 38125"/>
                  <a:gd name="connsiteY0" fmla="*/ 38196 h 38014"/>
                  <a:gd name="connsiteX1" fmla="*/ 33064 w 38125"/>
                  <a:gd name="connsiteY1" fmla="*/ 32629 h 38014"/>
                  <a:gd name="connsiteX2" fmla="*/ 38648 w 38125"/>
                  <a:gd name="connsiteY2" fmla="*/ 19189 h 38014"/>
                  <a:gd name="connsiteX3" fmla="*/ 33064 w 38125"/>
                  <a:gd name="connsiteY3" fmla="*/ 5749 h 38014"/>
                  <a:gd name="connsiteX4" fmla="*/ 19585 w 38125"/>
                  <a:gd name="connsiteY4" fmla="*/ 182 h 38014"/>
                  <a:gd name="connsiteX5" fmla="*/ 6105 w 38125"/>
                  <a:gd name="connsiteY5" fmla="*/ 5749 h 38014"/>
                  <a:gd name="connsiteX6" fmla="*/ 522 w 38125"/>
                  <a:gd name="connsiteY6" fmla="*/ 19189 h 38014"/>
                  <a:gd name="connsiteX7" fmla="*/ 6105 w 38125"/>
                  <a:gd name="connsiteY7" fmla="*/ 32629 h 38014"/>
                  <a:gd name="connsiteX8" fmla="*/ 19585 w 38125"/>
                  <a:gd name="connsiteY8" fmla="*/ 3819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5" y="38196"/>
                    </a:moveTo>
                    <a:cubicBezTo>
                      <a:pt x="24640" y="38196"/>
                      <a:pt x="29489" y="36194"/>
                      <a:pt x="33064" y="32629"/>
                    </a:cubicBezTo>
                    <a:cubicBezTo>
                      <a:pt x="36639" y="29065"/>
                      <a:pt x="38648" y="24230"/>
                      <a:pt x="38648" y="19189"/>
                    </a:cubicBezTo>
                    <a:cubicBezTo>
                      <a:pt x="38648" y="14148"/>
                      <a:pt x="36639" y="9313"/>
                      <a:pt x="33064" y="5749"/>
                    </a:cubicBezTo>
                    <a:cubicBezTo>
                      <a:pt x="29489" y="2184"/>
                      <a:pt x="24640" y="182"/>
                      <a:pt x="19585" y="182"/>
                    </a:cubicBezTo>
                    <a:cubicBezTo>
                      <a:pt x="14529" y="182"/>
                      <a:pt x="9680" y="2184"/>
                      <a:pt x="6105" y="5749"/>
                    </a:cubicBezTo>
                    <a:cubicBezTo>
                      <a:pt x="2531" y="9313"/>
                      <a:pt x="522" y="14148"/>
                      <a:pt x="522" y="19189"/>
                    </a:cubicBezTo>
                    <a:cubicBezTo>
                      <a:pt x="522" y="24230"/>
                      <a:pt x="2531" y="29065"/>
                      <a:pt x="6105" y="32629"/>
                    </a:cubicBezTo>
                    <a:cubicBezTo>
                      <a:pt x="9680" y="36194"/>
                      <a:pt x="14529" y="38196"/>
                      <a:pt x="19585" y="38196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74" name="Freeform: Shape 773">
                <a:extLst>
                  <a:ext uri="{FF2B5EF4-FFF2-40B4-BE49-F238E27FC236}">
                    <a16:creationId xmlns:a16="http://schemas.microsoft.com/office/drawing/2014/main" id="{FD314C2E-84A8-E2F7-16AF-89E483E10FA4}"/>
                  </a:ext>
                </a:extLst>
              </p:cNvPr>
              <p:cNvSpPr/>
              <p:nvPr/>
            </p:nvSpPr>
            <p:spPr>
              <a:xfrm>
                <a:off x="7763345" y="3951582"/>
                <a:ext cx="38125" cy="38014"/>
              </a:xfrm>
              <a:custGeom>
                <a:avLst/>
                <a:gdLst>
                  <a:gd name="connsiteX0" fmla="*/ 19568 w 38125"/>
                  <a:gd name="connsiteY0" fmla="*/ 38181 h 38014"/>
                  <a:gd name="connsiteX1" fmla="*/ 33047 w 38125"/>
                  <a:gd name="connsiteY1" fmla="*/ 32613 h 38014"/>
                  <a:gd name="connsiteX2" fmla="*/ 38631 w 38125"/>
                  <a:gd name="connsiteY2" fmla="*/ 19173 h 38014"/>
                  <a:gd name="connsiteX3" fmla="*/ 33047 w 38125"/>
                  <a:gd name="connsiteY3" fmla="*/ 5733 h 38014"/>
                  <a:gd name="connsiteX4" fmla="*/ 19568 w 38125"/>
                  <a:gd name="connsiteY4" fmla="*/ 166 h 38014"/>
                  <a:gd name="connsiteX5" fmla="*/ 6089 w 38125"/>
                  <a:gd name="connsiteY5" fmla="*/ 5733 h 38014"/>
                  <a:gd name="connsiteX6" fmla="*/ 505 w 38125"/>
                  <a:gd name="connsiteY6" fmla="*/ 19173 h 38014"/>
                  <a:gd name="connsiteX7" fmla="*/ 6089 w 38125"/>
                  <a:gd name="connsiteY7" fmla="*/ 32613 h 38014"/>
                  <a:gd name="connsiteX8" fmla="*/ 19568 w 38125"/>
                  <a:gd name="connsiteY8" fmla="*/ 3818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8" y="38181"/>
                    </a:moveTo>
                    <a:cubicBezTo>
                      <a:pt x="24623" y="38181"/>
                      <a:pt x="29473" y="36178"/>
                      <a:pt x="33047" y="32613"/>
                    </a:cubicBezTo>
                    <a:cubicBezTo>
                      <a:pt x="36622" y="29049"/>
                      <a:pt x="38631" y="24214"/>
                      <a:pt x="38631" y="19173"/>
                    </a:cubicBezTo>
                    <a:cubicBezTo>
                      <a:pt x="38631" y="14132"/>
                      <a:pt x="36622" y="9297"/>
                      <a:pt x="33047" y="5733"/>
                    </a:cubicBezTo>
                    <a:cubicBezTo>
                      <a:pt x="29473" y="2168"/>
                      <a:pt x="24623" y="166"/>
                      <a:pt x="19568" y="166"/>
                    </a:cubicBezTo>
                    <a:cubicBezTo>
                      <a:pt x="14512" y="166"/>
                      <a:pt x="9663" y="2168"/>
                      <a:pt x="6089" y="5733"/>
                    </a:cubicBezTo>
                    <a:cubicBezTo>
                      <a:pt x="2514" y="9297"/>
                      <a:pt x="505" y="14132"/>
                      <a:pt x="505" y="19173"/>
                    </a:cubicBezTo>
                    <a:cubicBezTo>
                      <a:pt x="505" y="24214"/>
                      <a:pt x="2514" y="29049"/>
                      <a:pt x="6089" y="32613"/>
                    </a:cubicBezTo>
                    <a:cubicBezTo>
                      <a:pt x="9663" y="36178"/>
                      <a:pt x="14512" y="38181"/>
                      <a:pt x="19568" y="38181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75" name="Freeform: Shape 774">
                <a:extLst>
                  <a:ext uri="{FF2B5EF4-FFF2-40B4-BE49-F238E27FC236}">
                    <a16:creationId xmlns:a16="http://schemas.microsoft.com/office/drawing/2014/main" id="{7FADCD89-4EE9-B333-87C6-26099917C28D}"/>
                  </a:ext>
                </a:extLst>
              </p:cNvPr>
              <p:cNvSpPr/>
              <p:nvPr/>
            </p:nvSpPr>
            <p:spPr>
              <a:xfrm>
                <a:off x="7752556" y="3973149"/>
                <a:ext cx="38125" cy="38014"/>
              </a:xfrm>
              <a:custGeom>
                <a:avLst/>
                <a:gdLst>
                  <a:gd name="connsiteX0" fmla="*/ 19567 w 38125"/>
                  <a:gd name="connsiteY0" fmla="*/ 38182 h 38014"/>
                  <a:gd name="connsiteX1" fmla="*/ 33047 w 38125"/>
                  <a:gd name="connsiteY1" fmla="*/ 32615 h 38014"/>
                  <a:gd name="connsiteX2" fmla="*/ 38630 w 38125"/>
                  <a:gd name="connsiteY2" fmla="*/ 19175 h 38014"/>
                  <a:gd name="connsiteX3" fmla="*/ 33047 w 38125"/>
                  <a:gd name="connsiteY3" fmla="*/ 5734 h 38014"/>
                  <a:gd name="connsiteX4" fmla="*/ 19567 w 38125"/>
                  <a:gd name="connsiteY4" fmla="*/ 167 h 38014"/>
                  <a:gd name="connsiteX5" fmla="*/ 6088 w 38125"/>
                  <a:gd name="connsiteY5" fmla="*/ 5734 h 38014"/>
                  <a:gd name="connsiteX6" fmla="*/ 504 w 38125"/>
                  <a:gd name="connsiteY6" fmla="*/ 19175 h 38014"/>
                  <a:gd name="connsiteX7" fmla="*/ 6088 w 38125"/>
                  <a:gd name="connsiteY7" fmla="*/ 32615 h 38014"/>
                  <a:gd name="connsiteX8" fmla="*/ 19567 w 38125"/>
                  <a:gd name="connsiteY8" fmla="*/ 3818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7" y="38182"/>
                    </a:moveTo>
                    <a:cubicBezTo>
                      <a:pt x="24623" y="38182"/>
                      <a:pt x="29472" y="36179"/>
                      <a:pt x="33047" y="32615"/>
                    </a:cubicBezTo>
                    <a:cubicBezTo>
                      <a:pt x="36621" y="29051"/>
                      <a:pt x="38630" y="24216"/>
                      <a:pt x="38630" y="19175"/>
                    </a:cubicBezTo>
                    <a:cubicBezTo>
                      <a:pt x="38630" y="14134"/>
                      <a:pt x="36621" y="9299"/>
                      <a:pt x="33047" y="5734"/>
                    </a:cubicBezTo>
                    <a:cubicBezTo>
                      <a:pt x="29472" y="2170"/>
                      <a:pt x="24623" y="167"/>
                      <a:pt x="19567" y="167"/>
                    </a:cubicBezTo>
                    <a:cubicBezTo>
                      <a:pt x="14512" y="167"/>
                      <a:pt x="9662" y="2170"/>
                      <a:pt x="6088" y="5734"/>
                    </a:cubicBezTo>
                    <a:cubicBezTo>
                      <a:pt x="2513" y="9299"/>
                      <a:pt x="504" y="14134"/>
                      <a:pt x="504" y="19175"/>
                    </a:cubicBezTo>
                    <a:cubicBezTo>
                      <a:pt x="504" y="24216"/>
                      <a:pt x="2513" y="29051"/>
                      <a:pt x="6088" y="32615"/>
                    </a:cubicBezTo>
                    <a:cubicBezTo>
                      <a:pt x="9662" y="36179"/>
                      <a:pt x="14512" y="38182"/>
                      <a:pt x="19567" y="38182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76" name="Freeform: Shape 775">
                <a:extLst>
                  <a:ext uri="{FF2B5EF4-FFF2-40B4-BE49-F238E27FC236}">
                    <a16:creationId xmlns:a16="http://schemas.microsoft.com/office/drawing/2014/main" id="{BE2BFC36-2BCA-511F-6769-30E746B86FFA}"/>
                  </a:ext>
                </a:extLst>
              </p:cNvPr>
              <p:cNvSpPr/>
              <p:nvPr/>
            </p:nvSpPr>
            <p:spPr>
              <a:xfrm>
                <a:off x="7674512" y="3899045"/>
                <a:ext cx="38125" cy="38014"/>
              </a:xfrm>
              <a:custGeom>
                <a:avLst/>
                <a:gdLst>
                  <a:gd name="connsiteX0" fmla="*/ 19561 w 38125"/>
                  <a:gd name="connsiteY0" fmla="*/ 38176 h 38014"/>
                  <a:gd name="connsiteX1" fmla="*/ 33040 w 38125"/>
                  <a:gd name="connsiteY1" fmla="*/ 32609 h 38014"/>
                  <a:gd name="connsiteX2" fmla="*/ 38624 w 38125"/>
                  <a:gd name="connsiteY2" fmla="*/ 19169 h 38014"/>
                  <a:gd name="connsiteX3" fmla="*/ 33040 w 38125"/>
                  <a:gd name="connsiteY3" fmla="*/ 5729 h 38014"/>
                  <a:gd name="connsiteX4" fmla="*/ 19561 w 38125"/>
                  <a:gd name="connsiteY4" fmla="*/ 161 h 38014"/>
                  <a:gd name="connsiteX5" fmla="*/ 6082 w 38125"/>
                  <a:gd name="connsiteY5" fmla="*/ 5729 h 38014"/>
                  <a:gd name="connsiteX6" fmla="*/ 498 w 38125"/>
                  <a:gd name="connsiteY6" fmla="*/ 19169 h 38014"/>
                  <a:gd name="connsiteX7" fmla="*/ 6082 w 38125"/>
                  <a:gd name="connsiteY7" fmla="*/ 32609 h 38014"/>
                  <a:gd name="connsiteX8" fmla="*/ 19561 w 38125"/>
                  <a:gd name="connsiteY8" fmla="*/ 3817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1" y="38176"/>
                    </a:moveTo>
                    <a:cubicBezTo>
                      <a:pt x="24617" y="38176"/>
                      <a:pt x="29466" y="36174"/>
                      <a:pt x="33040" y="32609"/>
                    </a:cubicBezTo>
                    <a:cubicBezTo>
                      <a:pt x="36615" y="29045"/>
                      <a:pt x="38624" y="24210"/>
                      <a:pt x="38624" y="19169"/>
                    </a:cubicBezTo>
                    <a:cubicBezTo>
                      <a:pt x="38624" y="14128"/>
                      <a:pt x="36615" y="9293"/>
                      <a:pt x="33040" y="5729"/>
                    </a:cubicBezTo>
                    <a:cubicBezTo>
                      <a:pt x="29466" y="2164"/>
                      <a:pt x="24617" y="161"/>
                      <a:pt x="19561" y="161"/>
                    </a:cubicBezTo>
                    <a:cubicBezTo>
                      <a:pt x="14505" y="161"/>
                      <a:pt x="9656" y="2164"/>
                      <a:pt x="6082" y="5729"/>
                    </a:cubicBezTo>
                    <a:cubicBezTo>
                      <a:pt x="2507" y="9293"/>
                      <a:pt x="498" y="14128"/>
                      <a:pt x="498" y="19169"/>
                    </a:cubicBezTo>
                    <a:cubicBezTo>
                      <a:pt x="498" y="24210"/>
                      <a:pt x="2507" y="29045"/>
                      <a:pt x="6082" y="32609"/>
                    </a:cubicBezTo>
                    <a:cubicBezTo>
                      <a:pt x="9656" y="36174"/>
                      <a:pt x="14505" y="38176"/>
                      <a:pt x="19561" y="38176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77" name="Freeform: Shape 776">
                <a:extLst>
                  <a:ext uri="{FF2B5EF4-FFF2-40B4-BE49-F238E27FC236}">
                    <a16:creationId xmlns:a16="http://schemas.microsoft.com/office/drawing/2014/main" id="{23132D42-7AA5-4340-8CFD-640357E42466}"/>
                  </a:ext>
                </a:extLst>
              </p:cNvPr>
              <p:cNvSpPr/>
              <p:nvPr/>
            </p:nvSpPr>
            <p:spPr>
              <a:xfrm>
                <a:off x="7560619" y="4014826"/>
                <a:ext cx="38125" cy="38014"/>
              </a:xfrm>
              <a:custGeom>
                <a:avLst/>
                <a:gdLst>
                  <a:gd name="connsiteX0" fmla="*/ 19552 w 38125"/>
                  <a:gd name="connsiteY0" fmla="*/ 38186 h 38014"/>
                  <a:gd name="connsiteX1" fmla="*/ 33031 w 38125"/>
                  <a:gd name="connsiteY1" fmla="*/ 32618 h 38014"/>
                  <a:gd name="connsiteX2" fmla="*/ 38615 w 38125"/>
                  <a:gd name="connsiteY2" fmla="*/ 19178 h 38014"/>
                  <a:gd name="connsiteX3" fmla="*/ 33031 w 38125"/>
                  <a:gd name="connsiteY3" fmla="*/ 5738 h 38014"/>
                  <a:gd name="connsiteX4" fmla="*/ 19552 w 38125"/>
                  <a:gd name="connsiteY4" fmla="*/ 171 h 38014"/>
                  <a:gd name="connsiteX5" fmla="*/ 6073 w 38125"/>
                  <a:gd name="connsiteY5" fmla="*/ 5738 h 38014"/>
                  <a:gd name="connsiteX6" fmla="*/ 489 w 38125"/>
                  <a:gd name="connsiteY6" fmla="*/ 19178 h 38014"/>
                  <a:gd name="connsiteX7" fmla="*/ 6073 w 38125"/>
                  <a:gd name="connsiteY7" fmla="*/ 32618 h 38014"/>
                  <a:gd name="connsiteX8" fmla="*/ 19552 w 38125"/>
                  <a:gd name="connsiteY8" fmla="*/ 3818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2" y="38186"/>
                    </a:moveTo>
                    <a:cubicBezTo>
                      <a:pt x="24608" y="38186"/>
                      <a:pt x="29457" y="36183"/>
                      <a:pt x="33031" y="32618"/>
                    </a:cubicBezTo>
                    <a:cubicBezTo>
                      <a:pt x="36606" y="29054"/>
                      <a:pt x="38615" y="24219"/>
                      <a:pt x="38615" y="19178"/>
                    </a:cubicBezTo>
                    <a:cubicBezTo>
                      <a:pt x="38615" y="14137"/>
                      <a:pt x="36606" y="9302"/>
                      <a:pt x="33031" y="5738"/>
                    </a:cubicBezTo>
                    <a:cubicBezTo>
                      <a:pt x="29457" y="2173"/>
                      <a:pt x="24608" y="171"/>
                      <a:pt x="19552" y="171"/>
                    </a:cubicBezTo>
                    <a:cubicBezTo>
                      <a:pt x="14497" y="171"/>
                      <a:pt x="9647" y="2173"/>
                      <a:pt x="6073" y="5738"/>
                    </a:cubicBezTo>
                    <a:cubicBezTo>
                      <a:pt x="2498" y="9302"/>
                      <a:pt x="489" y="14137"/>
                      <a:pt x="489" y="19178"/>
                    </a:cubicBezTo>
                    <a:cubicBezTo>
                      <a:pt x="489" y="24219"/>
                      <a:pt x="2498" y="29054"/>
                      <a:pt x="6073" y="32618"/>
                    </a:cubicBezTo>
                    <a:cubicBezTo>
                      <a:pt x="9647" y="36183"/>
                      <a:pt x="14497" y="38186"/>
                      <a:pt x="19552" y="38186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78" name="Freeform: Shape 777">
                <a:extLst>
                  <a:ext uri="{FF2B5EF4-FFF2-40B4-BE49-F238E27FC236}">
                    <a16:creationId xmlns:a16="http://schemas.microsoft.com/office/drawing/2014/main" id="{36410416-B8E4-9DA8-9AEF-8237DEEC4C52}"/>
                  </a:ext>
                </a:extLst>
              </p:cNvPr>
              <p:cNvSpPr/>
              <p:nvPr/>
            </p:nvSpPr>
            <p:spPr>
              <a:xfrm>
                <a:off x="7470528" y="3938061"/>
                <a:ext cx="38125" cy="38014"/>
              </a:xfrm>
              <a:custGeom>
                <a:avLst/>
                <a:gdLst>
                  <a:gd name="connsiteX0" fmla="*/ 19545 w 38125"/>
                  <a:gd name="connsiteY0" fmla="*/ 38179 h 38014"/>
                  <a:gd name="connsiteX1" fmla="*/ 33024 w 38125"/>
                  <a:gd name="connsiteY1" fmla="*/ 32612 h 38014"/>
                  <a:gd name="connsiteX2" fmla="*/ 38608 w 38125"/>
                  <a:gd name="connsiteY2" fmla="*/ 19172 h 38014"/>
                  <a:gd name="connsiteX3" fmla="*/ 33024 w 38125"/>
                  <a:gd name="connsiteY3" fmla="*/ 5732 h 38014"/>
                  <a:gd name="connsiteX4" fmla="*/ 19545 w 38125"/>
                  <a:gd name="connsiteY4" fmla="*/ 165 h 38014"/>
                  <a:gd name="connsiteX5" fmla="*/ 6066 w 38125"/>
                  <a:gd name="connsiteY5" fmla="*/ 5732 h 38014"/>
                  <a:gd name="connsiteX6" fmla="*/ 482 w 38125"/>
                  <a:gd name="connsiteY6" fmla="*/ 19172 h 38014"/>
                  <a:gd name="connsiteX7" fmla="*/ 6066 w 38125"/>
                  <a:gd name="connsiteY7" fmla="*/ 32612 h 38014"/>
                  <a:gd name="connsiteX8" fmla="*/ 19545 w 38125"/>
                  <a:gd name="connsiteY8" fmla="*/ 3817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45" y="38179"/>
                    </a:moveTo>
                    <a:cubicBezTo>
                      <a:pt x="24600" y="38179"/>
                      <a:pt x="29450" y="36177"/>
                      <a:pt x="33024" y="32612"/>
                    </a:cubicBezTo>
                    <a:cubicBezTo>
                      <a:pt x="36599" y="29048"/>
                      <a:pt x="38608" y="24213"/>
                      <a:pt x="38608" y="19172"/>
                    </a:cubicBezTo>
                    <a:cubicBezTo>
                      <a:pt x="38608" y="14131"/>
                      <a:pt x="36599" y="9296"/>
                      <a:pt x="33024" y="5732"/>
                    </a:cubicBezTo>
                    <a:cubicBezTo>
                      <a:pt x="29450" y="2167"/>
                      <a:pt x="24600" y="165"/>
                      <a:pt x="19545" y="165"/>
                    </a:cubicBezTo>
                    <a:cubicBezTo>
                      <a:pt x="14489" y="165"/>
                      <a:pt x="9640" y="2167"/>
                      <a:pt x="6066" y="5732"/>
                    </a:cubicBezTo>
                    <a:cubicBezTo>
                      <a:pt x="2491" y="9296"/>
                      <a:pt x="482" y="14131"/>
                      <a:pt x="482" y="19172"/>
                    </a:cubicBezTo>
                    <a:cubicBezTo>
                      <a:pt x="482" y="24213"/>
                      <a:pt x="2491" y="29048"/>
                      <a:pt x="6066" y="32612"/>
                    </a:cubicBezTo>
                    <a:cubicBezTo>
                      <a:pt x="9640" y="36177"/>
                      <a:pt x="14489" y="38179"/>
                      <a:pt x="19545" y="38179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79" name="Freeform: Shape 778">
                <a:extLst>
                  <a:ext uri="{FF2B5EF4-FFF2-40B4-BE49-F238E27FC236}">
                    <a16:creationId xmlns:a16="http://schemas.microsoft.com/office/drawing/2014/main" id="{E7873798-0827-A5FD-D3FD-498B2569DA09}"/>
                  </a:ext>
                </a:extLst>
              </p:cNvPr>
              <p:cNvSpPr/>
              <p:nvPr/>
            </p:nvSpPr>
            <p:spPr>
              <a:xfrm>
                <a:off x="7561470" y="4037939"/>
                <a:ext cx="38125" cy="38014"/>
              </a:xfrm>
              <a:custGeom>
                <a:avLst/>
                <a:gdLst>
                  <a:gd name="connsiteX0" fmla="*/ 19552 w 38125"/>
                  <a:gd name="connsiteY0" fmla="*/ 38187 h 38014"/>
                  <a:gd name="connsiteX1" fmla="*/ 33032 w 38125"/>
                  <a:gd name="connsiteY1" fmla="*/ 32620 h 38014"/>
                  <a:gd name="connsiteX2" fmla="*/ 38615 w 38125"/>
                  <a:gd name="connsiteY2" fmla="*/ 19180 h 38014"/>
                  <a:gd name="connsiteX3" fmla="*/ 33032 w 38125"/>
                  <a:gd name="connsiteY3" fmla="*/ 5740 h 38014"/>
                  <a:gd name="connsiteX4" fmla="*/ 19552 w 38125"/>
                  <a:gd name="connsiteY4" fmla="*/ 172 h 38014"/>
                  <a:gd name="connsiteX5" fmla="*/ 6073 w 38125"/>
                  <a:gd name="connsiteY5" fmla="*/ 5740 h 38014"/>
                  <a:gd name="connsiteX6" fmla="*/ 489 w 38125"/>
                  <a:gd name="connsiteY6" fmla="*/ 19180 h 38014"/>
                  <a:gd name="connsiteX7" fmla="*/ 6073 w 38125"/>
                  <a:gd name="connsiteY7" fmla="*/ 32620 h 38014"/>
                  <a:gd name="connsiteX8" fmla="*/ 19552 w 38125"/>
                  <a:gd name="connsiteY8" fmla="*/ 3818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2" y="38187"/>
                    </a:moveTo>
                    <a:cubicBezTo>
                      <a:pt x="24608" y="38187"/>
                      <a:pt x="29457" y="36185"/>
                      <a:pt x="33032" y="32620"/>
                    </a:cubicBezTo>
                    <a:cubicBezTo>
                      <a:pt x="36606" y="29056"/>
                      <a:pt x="38615" y="24221"/>
                      <a:pt x="38615" y="19180"/>
                    </a:cubicBezTo>
                    <a:cubicBezTo>
                      <a:pt x="38615" y="14139"/>
                      <a:pt x="36606" y="9304"/>
                      <a:pt x="33032" y="5740"/>
                    </a:cubicBezTo>
                    <a:cubicBezTo>
                      <a:pt x="29457" y="2175"/>
                      <a:pt x="24608" y="172"/>
                      <a:pt x="19552" y="172"/>
                    </a:cubicBezTo>
                    <a:cubicBezTo>
                      <a:pt x="14497" y="172"/>
                      <a:pt x="9647" y="2175"/>
                      <a:pt x="6073" y="5740"/>
                    </a:cubicBezTo>
                    <a:cubicBezTo>
                      <a:pt x="2498" y="9304"/>
                      <a:pt x="489" y="14139"/>
                      <a:pt x="489" y="19180"/>
                    </a:cubicBezTo>
                    <a:cubicBezTo>
                      <a:pt x="489" y="24221"/>
                      <a:pt x="2498" y="29056"/>
                      <a:pt x="6073" y="32620"/>
                    </a:cubicBezTo>
                    <a:cubicBezTo>
                      <a:pt x="9647" y="36185"/>
                      <a:pt x="14497" y="38187"/>
                      <a:pt x="19552" y="38187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80" name="Freeform: Shape 779">
                <a:extLst>
                  <a:ext uri="{FF2B5EF4-FFF2-40B4-BE49-F238E27FC236}">
                    <a16:creationId xmlns:a16="http://schemas.microsoft.com/office/drawing/2014/main" id="{1EBE79C5-CAA1-5F74-9635-BD4B48F37ED5}"/>
                  </a:ext>
                </a:extLst>
              </p:cNvPr>
              <p:cNvSpPr/>
              <p:nvPr/>
            </p:nvSpPr>
            <p:spPr>
              <a:xfrm>
                <a:off x="7646236" y="4083925"/>
                <a:ext cx="38125" cy="38014"/>
              </a:xfrm>
              <a:custGeom>
                <a:avLst/>
                <a:gdLst>
                  <a:gd name="connsiteX0" fmla="*/ 19559 w 38125"/>
                  <a:gd name="connsiteY0" fmla="*/ 38191 h 38014"/>
                  <a:gd name="connsiteX1" fmla="*/ 33038 w 38125"/>
                  <a:gd name="connsiteY1" fmla="*/ 32624 h 38014"/>
                  <a:gd name="connsiteX2" fmla="*/ 38622 w 38125"/>
                  <a:gd name="connsiteY2" fmla="*/ 19183 h 38014"/>
                  <a:gd name="connsiteX3" fmla="*/ 33038 w 38125"/>
                  <a:gd name="connsiteY3" fmla="*/ 5743 h 38014"/>
                  <a:gd name="connsiteX4" fmla="*/ 19559 w 38125"/>
                  <a:gd name="connsiteY4" fmla="*/ 176 h 38014"/>
                  <a:gd name="connsiteX5" fmla="*/ 6079 w 38125"/>
                  <a:gd name="connsiteY5" fmla="*/ 5743 h 38014"/>
                  <a:gd name="connsiteX6" fmla="*/ 496 w 38125"/>
                  <a:gd name="connsiteY6" fmla="*/ 19183 h 38014"/>
                  <a:gd name="connsiteX7" fmla="*/ 6079 w 38125"/>
                  <a:gd name="connsiteY7" fmla="*/ 32624 h 38014"/>
                  <a:gd name="connsiteX8" fmla="*/ 19559 w 38125"/>
                  <a:gd name="connsiteY8" fmla="*/ 3819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9" y="38191"/>
                    </a:moveTo>
                    <a:cubicBezTo>
                      <a:pt x="24614" y="38191"/>
                      <a:pt x="29463" y="36188"/>
                      <a:pt x="33038" y="32624"/>
                    </a:cubicBezTo>
                    <a:cubicBezTo>
                      <a:pt x="36613" y="29059"/>
                      <a:pt x="38622" y="24224"/>
                      <a:pt x="38622" y="19183"/>
                    </a:cubicBezTo>
                    <a:cubicBezTo>
                      <a:pt x="38622" y="14143"/>
                      <a:pt x="36613" y="9308"/>
                      <a:pt x="33038" y="5743"/>
                    </a:cubicBezTo>
                    <a:cubicBezTo>
                      <a:pt x="29463" y="2179"/>
                      <a:pt x="24614" y="176"/>
                      <a:pt x="19559" y="176"/>
                    </a:cubicBezTo>
                    <a:cubicBezTo>
                      <a:pt x="14503" y="176"/>
                      <a:pt x="9654" y="2179"/>
                      <a:pt x="6079" y="5743"/>
                    </a:cubicBezTo>
                    <a:cubicBezTo>
                      <a:pt x="2505" y="9308"/>
                      <a:pt x="496" y="14143"/>
                      <a:pt x="496" y="19183"/>
                    </a:cubicBezTo>
                    <a:cubicBezTo>
                      <a:pt x="496" y="24224"/>
                      <a:pt x="2505" y="29059"/>
                      <a:pt x="6079" y="32624"/>
                    </a:cubicBezTo>
                    <a:cubicBezTo>
                      <a:pt x="9654" y="36188"/>
                      <a:pt x="14503" y="38191"/>
                      <a:pt x="19559" y="38191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81" name="Freeform: Shape 780">
                <a:extLst>
                  <a:ext uri="{FF2B5EF4-FFF2-40B4-BE49-F238E27FC236}">
                    <a16:creationId xmlns:a16="http://schemas.microsoft.com/office/drawing/2014/main" id="{89C5197A-ADD8-A1B8-172D-BA8554D3B302}"/>
                  </a:ext>
                </a:extLst>
              </p:cNvPr>
              <p:cNvSpPr/>
              <p:nvPr/>
            </p:nvSpPr>
            <p:spPr>
              <a:xfrm>
                <a:off x="7432695" y="3887223"/>
                <a:ext cx="38125" cy="38014"/>
              </a:xfrm>
              <a:custGeom>
                <a:avLst/>
                <a:gdLst>
                  <a:gd name="connsiteX0" fmla="*/ 19542 w 38125"/>
                  <a:gd name="connsiteY0" fmla="*/ 38175 h 38014"/>
                  <a:gd name="connsiteX1" fmla="*/ 33021 w 38125"/>
                  <a:gd name="connsiteY1" fmla="*/ 32608 h 38014"/>
                  <a:gd name="connsiteX2" fmla="*/ 38605 w 38125"/>
                  <a:gd name="connsiteY2" fmla="*/ 19168 h 38014"/>
                  <a:gd name="connsiteX3" fmla="*/ 33021 w 38125"/>
                  <a:gd name="connsiteY3" fmla="*/ 5728 h 38014"/>
                  <a:gd name="connsiteX4" fmla="*/ 19542 w 38125"/>
                  <a:gd name="connsiteY4" fmla="*/ 160 h 38014"/>
                  <a:gd name="connsiteX5" fmla="*/ 6063 w 38125"/>
                  <a:gd name="connsiteY5" fmla="*/ 5728 h 38014"/>
                  <a:gd name="connsiteX6" fmla="*/ 479 w 38125"/>
                  <a:gd name="connsiteY6" fmla="*/ 19168 h 38014"/>
                  <a:gd name="connsiteX7" fmla="*/ 6063 w 38125"/>
                  <a:gd name="connsiteY7" fmla="*/ 32608 h 38014"/>
                  <a:gd name="connsiteX8" fmla="*/ 19542 w 38125"/>
                  <a:gd name="connsiteY8" fmla="*/ 3817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42" y="38175"/>
                    </a:moveTo>
                    <a:cubicBezTo>
                      <a:pt x="24597" y="38175"/>
                      <a:pt x="29447" y="36173"/>
                      <a:pt x="33021" y="32608"/>
                    </a:cubicBezTo>
                    <a:cubicBezTo>
                      <a:pt x="36596" y="29044"/>
                      <a:pt x="38605" y="24209"/>
                      <a:pt x="38605" y="19168"/>
                    </a:cubicBezTo>
                    <a:cubicBezTo>
                      <a:pt x="38605" y="14127"/>
                      <a:pt x="36596" y="9292"/>
                      <a:pt x="33021" y="5728"/>
                    </a:cubicBezTo>
                    <a:cubicBezTo>
                      <a:pt x="29447" y="2163"/>
                      <a:pt x="24597" y="160"/>
                      <a:pt x="19542" y="160"/>
                    </a:cubicBezTo>
                    <a:cubicBezTo>
                      <a:pt x="14486" y="160"/>
                      <a:pt x="9637" y="2163"/>
                      <a:pt x="6063" y="5728"/>
                    </a:cubicBezTo>
                    <a:cubicBezTo>
                      <a:pt x="2488" y="9292"/>
                      <a:pt x="479" y="14127"/>
                      <a:pt x="479" y="19168"/>
                    </a:cubicBezTo>
                    <a:cubicBezTo>
                      <a:pt x="479" y="24209"/>
                      <a:pt x="2488" y="29044"/>
                      <a:pt x="6063" y="32608"/>
                    </a:cubicBezTo>
                    <a:cubicBezTo>
                      <a:pt x="9637" y="36173"/>
                      <a:pt x="14486" y="38175"/>
                      <a:pt x="19542" y="38175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:a16="http://schemas.microsoft.com/office/drawing/2014/main" id="{29162506-0C41-DA62-7A01-A008F7C1E819}"/>
                  </a:ext>
                </a:extLst>
              </p:cNvPr>
              <p:cNvSpPr/>
              <p:nvPr/>
            </p:nvSpPr>
            <p:spPr>
              <a:xfrm>
                <a:off x="7625343" y="4041513"/>
                <a:ext cx="38125" cy="38014"/>
              </a:xfrm>
              <a:custGeom>
                <a:avLst/>
                <a:gdLst>
                  <a:gd name="connsiteX0" fmla="*/ 19557 w 38125"/>
                  <a:gd name="connsiteY0" fmla="*/ 38188 h 38014"/>
                  <a:gd name="connsiteX1" fmla="*/ 33037 w 38125"/>
                  <a:gd name="connsiteY1" fmla="*/ 32620 h 38014"/>
                  <a:gd name="connsiteX2" fmla="*/ 38620 w 38125"/>
                  <a:gd name="connsiteY2" fmla="*/ 19180 h 38014"/>
                  <a:gd name="connsiteX3" fmla="*/ 33037 w 38125"/>
                  <a:gd name="connsiteY3" fmla="*/ 5740 h 38014"/>
                  <a:gd name="connsiteX4" fmla="*/ 19557 w 38125"/>
                  <a:gd name="connsiteY4" fmla="*/ 173 h 38014"/>
                  <a:gd name="connsiteX5" fmla="*/ 6078 w 38125"/>
                  <a:gd name="connsiteY5" fmla="*/ 5740 h 38014"/>
                  <a:gd name="connsiteX6" fmla="*/ 494 w 38125"/>
                  <a:gd name="connsiteY6" fmla="*/ 19180 h 38014"/>
                  <a:gd name="connsiteX7" fmla="*/ 6078 w 38125"/>
                  <a:gd name="connsiteY7" fmla="*/ 32620 h 38014"/>
                  <a:gd name="connsiteX8" fmla="*/ 19557 w 38125"/>
                  <a:gd name="connsiteY8" fmla="*/ 3818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7" y="38188"/>
                    </a:moveTo>
                    <a:cubicBezTo>
                      <a:pt x="24613" y="38188"/>
                      <a:pt x="29462" y="36185"/>
                      <a:pt x="33037" y="32620"/>
                    </a:cubicBezTo>
                    <a:cubicBezTo>
                      <a:pt x="36611" y="29056"/>
                      <a:pt x="38620" y="24221"/>
                      <a:pt x="38620" y="19180"/>
                    </a:cubicBezTo>
                    <a:cubicBezTo>
                      <a:pt x="38620" y="14139"/>
                      <a:pt x="36611" y="9304"/>
                      <a:pt x="33037" y="5740"/>
                    </a:cubicBezTo>
                    <a:cubicBezTo>
                      <a:pt x="29462" y="2175"/>
                      <a:pt x="24613" y="173"/>
                      <a:pt x="19557" y="173"/>
                    </a:cubicBezTo>
                    <a:cubicBezTo>
                      <a:pt x="14502" y="173"/>
                      <a:pt x="9652" y="2175"/>
                      <a:pt x="6078" y="5740"/>
                    </a:cubicBezTo>
                    <a:cubicBezTo>
                      <a:pt x="2503" y="9304"/>
                      <a:pt x="494" y="14139"/>
                      <a:pt x="494" y="19180"/>
                    </a:cubicBezTo>
                    <a:cubicBezTo>
                      <a:pt x="494" y="24221"/>
                      <a:pt x="2503" y="29056"/>
                      <a:pt x="6078" y="32620"/>
                    </a:cubicBezTo>
                    <a:cubicBezTo>
                      <a:pt x="9652" y="36185"/>
                      <a:pt x="14502" y="38188"/>
                      <a:pt x="19557" y="38188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83" name="Freeform: Shape 782">
                <a:extLst>
                  <a:ext uri="{FF2B5EF4-FFF2-40B4-BE49-F238E27FC236}">
                    <a16:creationId xmlns:a16="http://schemas.microsoft.com/office/drawing/2014/main" id="{8F61432C-BC25-669B-D9AB-8A46F7D9AE19}"/>
                  </a:ext>
                </a:extLst>
              </p:cNvPr>
              <p:cNvSpPr/>
              <p:nvPr/>
            </p:nvSpPr>
            <p:spPr>
              <a:xfrm>
                <a:off x="7625813" y="4011734"/>
                <a:ext cx="38125" cy="38014"/>
              </a:xfrm>
              <a:custGeom>
                <a:avLst/>
                <a:gdLst>
                  <a:gd name="connsiteX0" fmla="*/ 19557 w 38125"/>
                  <a:gd name="connsiteY0" fmla="*/ 38185 h 38014"/>
                  <a:gd name="connsiteX1" fmla="*/ 33037 w 38125"/>
                  <a:gd name="connsiteY1" fmla="*/ 32618 h 38014"/>
                  <a:gd name="connsiteX2" fmla="*/ 38620 w 38125"/>
                  <a:gd name="connsiteY2" fmla="*/ 19178 h 38014"/>
                  <a:gd name="connsiteX3" fmla="*/ 33037 w 38125"/>
                  <a:gd name="connsiteY3" fmla="*/ 5737 h 38014"/>
                  <a:gd name="connsiteX4" fmla="*/ 19557 w 38125"/>
                  <a:gd name="connsiteY4" fmla="*/ 170 h 38014"/>
                  <a:gd name="connsiteX5" fmla="*/ 6078 w 38125"/>
                  <a:gd name="connsiteY5" fmla="*/ 5737 h 38014"/>
                  <a:gd name="connsiteX6" fmla="*/ 494 w 38125"/>
                  <a:gd name="connsiteY6" fmla="*/ 19178 h 38014"/>
                  <a:gd name="connsiteX7" fmla="*/ 6078 w 38125"/>
                  <a:gd name="connsiteY7" fmla="*/ 32618 h 38014"/>
                  <a:gd name="connsiteX8" fmla="*/ 19557 w 38125"/>
                  <a:gd name="connsiteY8" fmla="*/ 3818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7" y="38185"/>
                    </a:moveTo>
                    <a:cubicBezTo>
                      <a:pt x="24613" y="38185"/>
                      <a:pt x="29462" y="36183"/>
                      <a:pt x="33037" y="32618"/>
                    </a:cubicBezTo>
                    <a:cubicBezTo>
                      <a:pt x="36611" y="29054"/>
                      <a:pt x="38620" y="24219"/>
                      <a:pt x="38620" y="19178"/>
                    </a:cubicBezTo>
                    <a:cubicBezTo>
                      <a:pt x="38620" y="14137"/>
                      <a:pt x="36611" y="9302"/>
                      <a:pt x="33037" y="5737"/>
                    </a:cubicBezTo>
                    <a:cubicBezTo>
                      <a:pt x="29462" y="2173"/>
                      <a:pt x="24613" y="170"/>
                      <a:pt x="19557" y="170"/>
                    </a:cubicBezTo>
                    <a:cubicBezTo>
                      <a:pt x="14502" y="170"/>
                      <a:pt x="9653" y="2173"/>
                      <a:pt x="6078" y="5737"/>
                    </a:cubicBezTo>
                    <a:cubicBezTo>
                      <a:pt x="2503" y="9302"/>
                      <a:pt x="494" y="14137"/>
                      <a:pt x="494" y="19178"/>
                    </a:cubicBezTo>
                    <a:cubicBezTo>
                      <a:pt x="494" y="24219"/>
                      <a:pt x="2503" y="29054"/>
                      <a:pt x="6078" y="32618"/>
                    </a:cubicBezTo>
                    <a:cubicBezTo>
                      <a:pt x="9653" y="36183"/>
                      <a:pt x="14502" y="38185"/>
                      <a:pt x="19557" y="38185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84" name="Freeform: Shape 783">
                <a:extLst>
                  <a:ext uri="{FF2B5EF4-FFF2-40B4-BE49-F238E27FC236}">
                    <a16:creationId xmlns:a16="http://schemas.microsoft.com/office/drawing/2014/main" id="{6375B95C-37CC-022D-3698-EE0444999257}"/>
                  </a:ext>
                </a:extLst>
              </p:cNvPr>
              <p:cNvSpPr/>
              <p:nvPr/>
            </p:nvSpPr>
            <p:spPr>
              <a:xfrm>
                <a:off x="7650366" y="4019857"/>
                <a:ext cx="38125" cy="38014"/>
              </a:xfrm>
              <a:custGeom>
                <a:avLst/>
                <a:gdLst>
                  <a:gd name="connsiteX0" fmla="*/ 19559 w 38125"/>
                  <a:gd name="connsiteY0" fmla="*/ 38186 h 38014"/>
                  <a:gd name="connsiteX1" fmla="*/ 33039 w 38125"/>
                  <a:gd name="connsiteY1" fmla="*/ 32619 h 38014"/>
                  <a:gd name="connsiteX2" fmla="*/ 38622 w 38125"/>
                  <a:gd name="connsiteY2" fmla="*/ 19178 h 38014"/>
                  <a:gd name="connsiteX3" fmla="*/ 33039 w 38125"/>
                  <a:gd name="connsiteY3" fmla="*/ 5738 h 38014"/>
                  <a:gd name="connsiteX4" fmla="*/ 19559 w 38125"/>
                  <a:gd name="connsiteY4" fmla="*/ 171 h 38014"/>
                  <a:gd name="connsiteX5" fmla="*/ 6080 w 38125"/>
                  <a:gd name="connsiteY5" fmla="*/ 5738 h 38014"/>
                  <a:gd name="connsiteX6" fmla="*/ 496 w 38125"/>
                  <a:gd name="connsiteY6" fmla="*/ 19178 h 38014"/>
                  <a:gd name="connsiteX7" fmla="*/ 6080 w 38125"/>
                  <a:gd name="connsiteY7" fmla="*/ 32619 h 38014"/>
                  <a:gd name="connsiteX8" fmla="*/ 19559 w 38125"/>
                  <a:gd name="connsiteY8" fmla="*/ 3818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9" y="38186"/>
                    </a:moveTo>
                    <a:cubicBezTo>
                      <a:pt x="24615" y="38186"/>
                      <a:pt x="29464" y="36183"/>
                      <a:pt x="33039" y="32619"/>
                    </a:cubicBezTo>
                    <a:cubicBezTo>
                      <a:pt x="36613" y="29054"/>
                      <a:pt x="38622" y="24219"/>
                      <a:pt x="38622" y="19178"/>
                    </a:cubicBezTo>
                    <a:cubicBezTo>
                      <a:pt x="38622" y="14138"/>
                      <a:pt x="36613" y="9303"/>
                      <a:pt x="33039" y="5738"/>
                    </a:cubicBezTo>
                    <a:cubicBezTo>
                      <a:pt x="29464" y="2174"/>
                      <a:pt x="24615" y="171"/>
                      <a:pt x="19559" y="171"/>
                    </a:cubicBezTo>
                    <a:cubicBezTo>
                      <a:pt x="14504" y="171"/>
                      <a:pt x="9654" y="2174"/>
                      <a:pt x="6080" y="5738"/>
                    </a:cubicBezTo>
                    <a:cubicBezTo>
                      <a:pt x="2505" y="9303"/>
                      <a:pt x="496" y="14138"/>
                      <a:pt x="496" y="19178"/>
                    </a:cubicBezTo>
                    <a:cubicBezTo>
                      <a:pt x="496" y="24219"/>
                      <a:pt x="2505" y="29054"/>
                      <a:pt x="6080" y="32619"/>
                    </a:cubicBezTo>
                    <a:cubicBezTo>
                      <a:pt x="9654" y="36183"/>
                      <a:pt x="14504" y="38186"/>
                      <a:pt x="19559" y="38186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85" name="Freeform: Shape 784">
                <a:extLst>
                  <a:ext uri="{FF2B5EF4-FFF2-40B4-BE49-F238E27FC236}">
                    <a16:creationId xmlns:a16="http://schemas.microsoft.com/office/drawing/2014/main" id="{C598FA36-7146-A7F9-6788-0317F2B719A7}"/>
                  </a:ext>
                </a:extLst>
              </p:cNvPr>
              <p:cNvSpPr/>
              <p:nvPr/>
            </p:nvSpPr>
            <p:spPr>
              <a:xfrm>
                <a:off x="7603180" y="4067502"/>
                <a:ext cx="38125" cy="38014"/>
              </a:xfrm>
              <a:custGeom>
                <a:avLst/>
                <a:gdLst>
                  <a:gd name="connsiteX0" fmla="*/ 19555 w 38125"/>
                  <a:gd name="connsiteY0" fmla="*/ 38190 h 38014"/>
                  <a:gd name="connsiteX1" fmla="*/ 33035 w 38125"/>
                  <a:gd name="connsiteY1" fmla="*/ 32623 h 38014"/>
                  <a:gd name="connsiteX2" fmla="*/ 38618 w 38125"/>
                  <a:gd name="connsiteY2" fmla="*/ 19182 h 38014"/>
                  <a:gd name="connsiteX3" fmla="*/ 33035 w 38125"/>
                  <a:gd name="connsiteY3" fmla="*/ 5742 h 38014"/>
                  <a:gd name="connsiteX4" fmla="*/ 19555 w 38125"/>
                  <a:gd name="connsiteY4" fmla="*/ 175 h 38014"/>
                  <a:gd name="connsiteX5" fmla="*/ 6076 w 38125"/>
                  <a:gd name="connsiteY5" fmla="*/ 5742 h 38014"/>
                  <a:gd name="connsiteX6" fmla="*/ 493 w 38125"/>
                  <a:gd name="connsiteY6" fmla="*/ 19182 h 38014"/>
                  <a:gd name="connsiteX7" fmla="*/ 6076 w 38125"/>
                  <a:gd name="connsiteY7" fmla="*/ 32623 h 38014"/>
                  <a:gd name="connsiteX8" fmla="*/ 19555 w 38125"/>
                  <a:gd name="connsiteY8" fmla="*/ 3819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5" y="38190"/>
                    </a:moveTo>
                    <a:cubicBezTo>
                      <a:pt x="24611" y="38190"/>
                      <a:pt x="29460" y="36187"/>
                      <a:pt x="33035" y="32623"/>
                    </a:cubicBezTo>
                    <a:cubicBezTo>
                      <a:pt x="36610" y="29058"/>
                      <a:pt x="38618" y="24223"/>
                      <a:pt x="38618" y="19182"/>
                    </a:cubicBezTo>
                    <a:cubicBezTo>
                      <a:pt x="38618" y="14141"/>
                      <a:pt x="36610" y="9306"/>
                      <a:pt x="33035" y="5742"/>
                    </a:cubicBezTo>
                    <a:cubicBezTo>
                      <a:pt x="29460" y="2177"/>
                      <a:pt x="24611" y="175"/>
                      <a:pt x="19555" y="175"/>
                    </a:cubicBezTo>
                    <a:cubicBezTo>
                      <a:pt x="14500" y="175"/>
                      <a:pt x="9651" y="2177"/>
                      <a:pt x="6076" y="5742"/>
                    </a:cubicBezTo>
                    <a:cubicBezTo>
                      <a:pt x="2501" y="9306"/>
                      <a:pt x="493" y="14141"/>
                      <a:pt x="493" y="19182"/>
                    </a:cubicBezTo>
                    <a:cubicBezTo>
                      <a:pt x="493" y="24223"/>
                      <a:pt x="2501" y="29058"/>
                      <a:pt x="6076" y="32623"/>
                    </a:cubicBezTo>
                    <a:cubicBezTo>
                      <a:pt x="9651" y="36187"/>
                      <a:pt x="14500" y="38190"/>
                      <a:pt x="19555" y="38190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86" name="Freeform: Shape 785">
                <a:extLst>
                  <a:ext uri="{FF2B5EF4-FFF2-40B4-BE49-F238E27FC236}">
                    <a16:creationId xmlns:a16="http://schemas.microsoft.com/office/drawing/2014/main" id="{BE2A5003-60E2-C26C-089B-8C5F37D56C56}"/>
                  </a:ext>
                </a:extLst>
              </p:cNvPr>
              <p:cNvSpPr/>
              <p:nvPr/>
            </p:nvSpPr>
            <p:spPr>
              <a:xfrm>
                <a:off x="7568498" y="3740954"/>
                <a:ext cx="38125" cy="38014"/>
              </a:xfrm>
              <a:custGeom>
                <a:avLst/>
                <a:gdLst>
                  <a:gd name="connsiteX0" fmla="*/ 19553 w 38125"/>
                  <a:gd name="connsiteY0" fmla="*/ 38164 h 38014"/>
                  <a:gd name="connsiteX1" fmla="*/ 33032 w 38125"/>
                  <a:gd name="connsiteY1" fmla="*/ 32597 h 38014"/>
                  <a:gd name="connsiteX2" fmla="*/ 38615 w 38125"/>
                  <a:gd name="connsiteY2" fmla="*/ 19156 h 38014"/>
                  <a:gd name="connsiteX3" fmla="*/ 33032 w 38125"/>
                  <a:gd name="connsiteY3" fmla="*/ 5716 h 38014"/>
                  <a:gd name="connsiteX4" fmla="*/ 19553 w 38125"/>
                  <a:gd name="connsiteY4" fmla="*/ 149 h 38014"/>
                  <a:gd name="connsiteX5" fmla="*/ 6073 w 38125"/>
                  <a:gd name="connsiteY5" fmla="*/ 5716 h 38014"/>
                  <a:gd name="connsiteX6" fmla="*/ 490 w 38125"/>
                  <a:gd name="connsiteY6" fmla="*/ 19156 h 38014"/>
                  <a:gd name="connsiteX7" fmla="*/ 6073 w 38125"/>
                  <a:gd name="connsiteY7" fmla="*/ 32597 h 38014"/>
                  <a:gd name="connsiteX8" fmla="*/ 19553 w 38125"/>
                  <a:gd name="connsiteY8" fmla="*/ 3816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3" y="38164"/>
                    </a:moveTo>
                    <a:cubicBezTo>
                      <a:pt x="24608" y="38164"/>
                      <a:pt x="29457" y="36161"/>
                      <a:pt x="33032" y="32597"/>
                    </a:cubicBezTo>
                    <a:cubicBezTo>
                      <a:pt x="36607" y="29032"/>
                      <a:pt x="38615" y="24197"/>
                      <a:pt x="38615" y="19156"/>
                    </a:cubicBezTo>
                    <a:cubicBezTo>
                      <a:pt x="38615" y="14116"/>
                      <a:pt x="36607" y="9281"/>
                      <a:pt x="33032" y="5716"/>
                    </a:cubicBezTo>
                    <a:cubicBezTo>
                      <a:pt x="29457" y="2152"/>
                      <a:pt x="24608" y="149"/>
                      <a:pt x="19553" y="149"/>
                    </a:cubicBezTo>
                    <a:cubicBezTo>
                      <a:pt x="14497" y="149"/>
                      <a:pt x="9648" y="2152"/>
                      <a:pt x="6073" y="5716"/>
                    </a:cubicBezTo>
                    <a:cubicBezTo>
                      <a:pt x="2498" y="9281"/>
                      <a:pt x="490" y="14116"/>
                      <a:pt x="490" y="19156"/>
                    </a:cubicBezTo>
                    <a:cubicBezTo>
                      <a:pt x="490" y="24197"/>
                      <a:pt x="2498" y="29032"/>
                      <a:pt x="6073" y="32597"/>
                    </a:cubicBezTo>
                    <a:cubicBezTo>
                      <a:pt x="9648" y="36161"/>
                      <a:pt x="14497" y="38164"/>
                      <a:pt x="19553" y="38164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87" name="Freeform: Shape 786">
                <a:extLst>
                  <a:ext uri="{FF2B5EF4-FFF2-40B4-BE49-F238E27FC236}">
                    <a16:creationId xmlns:a16="http://schemas.microsoft.com/office/drawing/2014/main" id="{FF633F07-CBAE-B003-2A93-A790374ECBBD}"/>
                  </a:ext>
                </a:extLst>
              </p:cNvPr>
              <p:cNvSpPr/>
              <p:nvPr/>
            </p:nvSpPr>
            <p:spPr>
              <a:xfrm>
                <a:off x="7813340" y="4032123"/>
                <a:ext cx="38125" cy="38014"/>
              </a:xfrm>
              <a:custGeom>
                <a:avLst/>
                <a:gdLst>
                  <a:gd name="connsiteX0" fmla="*/ 19572 w 38125"/>
                  <a:gd name="connsiteY0" fmla="*/ 38187 h 38014"/>
                  <a:gd name="connsiteX1" fmla="*/ 33051 w 38125"/>
                  <a:gd name="connsiteY1" fmla="*/ 32620 h 38014"/>
                  <a:gd name="connsiteX2" fmla="*/ 38635 w 38125"/>
                  <a:gd name="connsiteY2" fmla="*/ 19179 h 38014"/>
                  <a:gd name="connsiteX3" fmla="*/ 33051 w 38125"/>
                  <a:gd name="connsiteY3" fmla="*/ 5739 h 38014"/>
                  <a:gd name="connsiteX4" fmla="*/ 19572 w 38125"/>
                  <a:gd name="connsiteY4" fmla="*/ 172 h 38014"/>
                  <a:gd name="connsiteX5" fmla="*/ 6092 w 38125"/>
                  <a:gd name="connsiteY5" fmla="*/ 5739 h 38014"/>
                  <a:gd name="connsiteX6" fmla="*/ 509 w 38125"/>
                  <a:gd name="connsiteY6" fmla="*/ 19179 h 38014"/>
                  <a:gd name="connsiteX7" fmla="*/ 6092 w 38125"/>
                  <a:gd name="connsiteY7" fmla="*/ 32620 h 38014"/>
                  <a:gd name="connsiteX8" fmla="*/ 19572 w 38125"/>
                  <a:gd name="connsiteY8" fmla="*/ 3818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2" y="38187"/>
                    </a:moveTo>
                    <a:cubicBezTo>
                      <a:pt x="24627" y="38187"/>
                      <a:pt x="29477" y="36184"/>
                      <a:pt x="33051" y="32620"/>
                    </a:cubicBezTo>
                    <a:cubicBezTo>
                      <a:pt x="36626" y="29055"/>
                      <a:pt x="38635" y="24220"/>
                      <a:pt x="38635" y="19179"/>
                    </a:cubicBezTo>
                    <a:cubicBezTo>
                      <a:pt x="38635" y="14139"/>
                      <a:pt x="36626" y="9304"/>
                      <a:pt x="33051" y="5739"/>
                    </a:cubicBezTo>
                    <a:cubicBezTo>
                      <a:pt x="29477" y="2175"/>
                      <a:pt x="24627" y="172"/>
                      <a:pt x="19572" y="172"/>
                    </a:cubicBezTo>
                    <a:cubicBezTo>
                      <a:pt x="14516" y="172"/>
                      <a:pt x="9667" y="2175"/>
                      <a:pt x="6092" y="5739"/>
                    </a:cubicBezTo>
                    <a:cubicBezTo>
                      <a:pt x="2518" y="9304"/>
                      <a:pt x="509" y="14139"/>
                      <a:pt x="509" y="19179"/>
                    </a:cubicBezTo>
                    <a:cubicBezTo>
                      <a:pt x="509" y="24220"/>
                      <a:pt x="2518" y="29055"/>
                      <a:pt x="6092" y="32620"/>
                    </a:cubicBezTo>
                    <a:cubicBezTo>
                      <a:pt x="9667" y="36184"/>
                      <a:pt x="14516" y="38187"/>
                      <a:pt x="19572" y="38187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88" name="Freeform: Shape 787">
                <a:extLst>
                  <a:ext uri="{FF2B5EF4-FFF2-40B4-BE49-F238E27FC236}">
                    <a16:creationId xmlns:a16="http://schemas.microsoft.com/office/drawing/2014/main" id="{FE54FEC6-D0BD-A3F5-2718-CD9BFC9F0EDC}"/>
                  </a:ext>
                </a:extLst>
              </p:cNvPr>
              <p:cNvSpPr/>
              <p:nvPr/>
            </p:nvSpPr>
            <p:spPr>
              <a:xfrm>
                <a:off x="7750764" y="3842745"/>
                <a:ext cx="38125" cy="38014"/>
              </a:xfrm>
              <a:custGeom>
                <a:avLst/>
                <a:gdLst>
                  <a:gd name="connsiteX0" fmla="*/ 19567 w 38125"/>
                  <a:gd name="connsiteY0" fmla="*/ 38172 h 38014"/>
                  <a:gd name="connsiteX1" fmla="*/ 33046 w 38125"/>
                  <a:gd name="connsiteY1" fmla="*/ 32605 h 38014"/>
                  <a:gd name="connsiteX2" fmla="*/ 38630 w 38125"/>
                  <a:gd name="connsiteY2" fmla="*/ 19164 h 38014"/>
                  <a:gd name="connsiteX3" fmla="*/ 33046 w 38125"/>
                  <a:gd name="connsiteY3" fmla="*/ 5724 h 38014"/>
                  <a:gd name="connsiteX4" fmla="*/ 19567 w 38125"/>
                  <a:gd name="connsiteY4" fmla="*/ 157 h 38014"/>
                  <a:gd name="connsiteX5" fmla="*/ 6088 w 38125"/>
                  <a:gd name="connsiteY5" fmla="*/ 5724 h 38014"/>
                  <a:gd name="connsiteX6" fmla="*/ 504 w 38125"/>
                  <a:gd name="connsiteY6" fmla="*/ 19164 h 38014"/>
                  <a:gd name="connsiteX7" fmla="*/ 6088 w 38125"/>
                  <a:gd name="connsiteY7" fmla="*/ 32605 h 38014"/>
                  <a:gd name="connsiteX8" fmla="*/ 19567 w 38125"/>
                  <a:gd name="connsiteY8" fmla="*/ 3817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7" y="38172"/>
                    </a:moveTo>
                    <a:cubicBezTo>
                      <a:pt x="24623" y="38172"/>
                      <a:pt x="29472" y="36169"/>
                      <a:pt x="33046" y="32605"/>
                    </a:cubicBezTo>
                    <a:cubicBezTo>
                      <a:pt x="36621" y="29040"/>
                      <a:pt x="38630" y="24205"/>
                      <a:pt x="38630" y="19164"/>
                    </a:cubicBezTo>
                    <a:cubicBezTo>
                      <a:pt x="38630" y="14124"/>
                      <a:pt x="36621" y="9289"/>
                      <a:pt x="33046" y="5724"/>
                    </a:cubicBezTo>
                    <a:cubicBezTo>
                      <a:pt x="29472" y="2160"/>
                      <a:pt x="24623" y="157"/>
                      <a:pt x="19567" y="157"/>
                    </a:cubicBezTo>
                    <a:cubicBezTo>
                      <a:pt x="14511" y="157"/>
                      <a:pt x="9662" y="2160"/>
                      <a:pt x="6088" y="5724"/>
                    </a:cubicBezTo>
                    <a:cubicBezTo>
                      <a:pt x="2513" y="9289"/>
                      <a:pt x="504" y="14124"/>
                      <a:pt x="504" y="19164"/>
                    </a:cubicBezTo>
                    <a:cubicBezTo>
                      <a:pt x="504" y="24205"/>
                      <a:pt x="2513" y="29040"/>
                      <a:pt x="6088" y="32605"/>
                    </a:cubicBezTo>
                    <a:cubicBezTo>
                      <a:pt x="9662" y="36169"/>
                      <a:pt x="14511" y="38172"/>
                      <a:pt x="19567" y="38172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89" name="Freeform: Shape 788">
                <a:extLst>
                  <a:ext uri="{FF2B5EF4-FFF2-40B4-BE49-F238E27FC236}">
                    <a16:creationId xmlns:a16="http://schemas.microsoft.com/office/drawing/2014/main" id="{72BC49A2-382A-D1DE-709D-35ABA87403CC}"/>
                  </a:ext>
                </a:extLst>
              </p:cNvPr>
              <p:cNvSpPr/>
              <p:nvPr/>
            </p:nvSpPr>
            <p:spPr>
              <a:xfrm>
                <a:off x="7717505" y="3857280"/>
                <a:ext cx="38125" cy="38014"/>
              </a:xfrm>
              <a:custGeom>
                <a:avLst/>
                <a:gdLst>
                  <a:gd name="connsiteX0" fmla="*/ 19564 w 38125"/>
                  <a:gd name="connsiteY0" fmla="*/ 38173 h 38014"/>
                  <a:gd name="connsiteX1" fmla="*/ 33044 w 38125"/>
                  <a:gd name="connsiteY1" fmla="*/ 32606 h 38014"/>
                  <a:gd name="connsiteX2" fmla="*/ 38627 w 38125"/>
                  <a:gd name="connsiteY2" fmla="*/ 19166 h 38014"/>
                  <a:gd name="connsiteX3" fmla="*/ 33044 w 38125"/>
                  <a:gd name="connsiteY3" fmla="*/ 5725 h 38014"/>
                  <a:gd name="connsiteX4" fmla="*/ 19564 w 38125"/>
                  <a:gd name="connsiteY4" fmla="*/ 158 h 38014"/>
                  <a:gd name="connsiteX5" fmla="*/ 6085 w 38125"/>
                  <a:gd name="connsiteY5" fmla="*/ 5725 h 38014"/>
                  <a:gd name="connsiteX6" fmla="*/ 502 w 38125"/>
                  <a:gd name="connsiteY6" fmla="*/ 19166 h 38014"/>
                  <a:gd name="connsiteX7" fmla="*/ 6085 w 38125"/>
                  <a:gd name="connsiteY7" fmla="*/ 32606 h 38014"/>
                  <a:gd name="connsiteX8" fmla="*/ 19564 w 38125"/>
                  <a:gd name="connsiteY8" fmla="*/ 3817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4" y="38173"/>
                    </a:moveTo>
                    <a:cubicBezTo>
                      <a:pt x="24620" y="38173"/>
                      <a:pt x="29469" y="36170"/>
                      <a:pt x="33044" y="32606"/>
                    </a:cubicBezTo>
                    <a:cubicBezTo>
                      <a:pt x="36619" y="29042"/>
                      <a:pt x="38627" y="24206"/>
                      <a:pt x="38627" y="19166"/>
                    </a:cubicBezTo>
                    <a:cubicBezTo>
                      <a:pt x="38627" y="14125"/>
                      <a:pt x="36619" y="9290"/>
                      <a:pt x="33044" y="5725"/>
                    </a:cubicBezTo>
                    <a:cubicBezTo>
                      <a:pt x="29469" y="2161"/>
                      <a:pt x="24620" y="158"/>
                      <a:pt x="19564" y="158"/>
                    </a:cubicBezTo>
                    <a:cubicBezTo>
                      <a:pt x="14509" y="158"/>
                      <a:pt x="9660" y="2161"/>
                      <a:pt x="6085" y="5725"/>
                    </a:cubicBezTo>
                    <a:cubicBezTo>
                      <a:pt x="2510" y="9290"/>
                      <a:pt x="502" y="14125"/>
                      <a:pt x="502" y="19166"/>
                    </a:cubicBezTo>
                    <a:cubicBezTo>
                      <a:pt x="502" y="24206"/>
                      <a:pt x="2510" y="29042"/>
                      <a:pt x="6085" y="32606"/>
                    </a:cubicBezTo>
                    <a:cubicBezTo>
                      <a:pt x="9660" y="36170"/>
                      <a:pt x="14509" y="38173"/>
                      <a:pt x="19564" y="38173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90" name="Freeform: Shape 789">
                <a:extLst>
                  <a:ext uri="{FF2B5EF4-FFF2-40B4-BE49-F238E27FC236}">
                    <a16:creationId xmlns:a16="http://schemas.microsoft.com/office/drawing/2014/main" id="{AFBA76A3-A361-FF0A-B244-253F3685C415}"/>
                  </a:ext>
                </a:extLst>
              </p:cNvPr>
              <p:cNvSpPr/>
              <p:nvPr/>
            </p:nvSpPr>
            <p:spPr>
              <a:xfrm>
                <a:off x="7910688" y="3985973"/>
                <a:ext cx="38125" cy="38014"/>
              </a:xfrm>
              <a:custGeom>
                <a:avLst/>
                <a:gdLst>
                  <a:gd name="connsiteX0" fmla="*/ 19580 w 38125"/>
                  <a:gd name="connsiteY0" fmla="*/ 38183 h 38014"/>
                  <a:gd name="connsiteX1" fmla="*/ 33059 w 38125"/>
                  <a:gd name="connsiteY1" fmla="*/ 32616 h 38014"/>
                  <a:gd name="connsiteX2" fmla="*/ 38642 w 38125"/>
                  <a:gd name="connsiteY2" fmla="*/ 19176 h 38014"/>
                  <a:gd name="connsiteX3" fmla="*/ 33059 w 38125"/>
                  <a:gd name="connsiteY3" fmla="*/ 5735 h 38014"/>
                  <a:gd name="connsiteX4" fmla="*/ 19580 w 38125"/>
                  <a:gd name="connsiteY4" fmla="*/ 168 h 38014"/>
                  <a:gd name="connsiteX5" fmla="*/ 6100 w 38125"/>
                  <a:gd name="connsiteY5" fmla="*/ 5735 h 38014"/>
                  <a:gd name="connsiteX6" fmla="*/ 517 w 38125"/>
                  <a:gd name="connsiteY6" fmla="*/ 19176 h 38014"/>
                  <a:gd name="connsiteX7" fmla="*/ 6100 w 38125"/>
                  <a:gd name="connsiteY7" fmla="*/ 32616 h 38014"/>
                  <a:gd name="connsiteX8" fmla="*/ 19580 w 38125"/>
                  <a:gd name="connsiteY8" fmla="*/ 3818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0" y="38183"/>
                    </a:moveTo>
                    <a:cubicBezTo>
                      <a:pt x="24635" y="38183"/>
                      <a:pt x="29484" y="36180"/>
                      <a:pt x="33059" y="32616"/>
                    </a:cubicBezTo>
                    <a:cubicBezTo>
                      <a:pt x="36634" y="29052"/>
                      <a:pt x="38642" y="24217"/>
                      <a:pt x="38642" y="19176"/>
                    </a:cubicBezTo>
                    <a:cubicBezTo>
                      <a:pt x="38642" y="14135"/>
                      <a:pt x="36634" y="9300"/>
                      <a:pt x="33059" y="5735"/>
                    </a:cubicBezTo>
                    <a:cubicBezTo>
                      <a:pt x="29484" y="2171"/>
                      <a:pt x="24635" y="168"/>
                      <a:pt x="19580" y="168"/>
                    </a:cubicBezTo>
                    <a:cubicBezTo>
                      <a:pt x="14524" y="168"/>
                      <a:pt x="9675" y="2171"/>
                      <a:pt x="6100" y="5735"/>
                    </a:cubicBezTo>
                    <a:cubicBezTo>
                      <a:pt x="2525" y="9300"/>
                      <a:pt x="517" y="14135"/>
                      <a:pt x="517" y="19176"/>
                    </a:cubicBezTo>
                    <a:cubicBezTo>
                      <a:pt x="517" y="24217"/>
                      <a:pt x="2525" y="29052"/>
                      <a:pt x="6100" y="32616"/>
                    </a:cubicBezTo>
                    <a:cubicBezTo>
                      <a:pt x="9675" y="36180"/>
                      <a:pt x="14524" y="38183"/>
                      <a:pt x="19580" y="38183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91" name="Freeform: Shape 790">
                <a:extLst>
                  <a:ext uri="{FF2B5EF4-FFF2-40B4-BE49-F238E27FC236}">
                    <a16:creationId xmlns:a16="http://schemas.microsoft.com/office/drawing/2014/main" id="{7F3121BB-7BD7-17EF-FC03-A1A2969A7D2A}"/>
                  </a:ext>
                </a:extLst>
              </p:cNvPr>
              <p:cNvSpPr/>
              <p:nvPr/>
            </p:nvSpPr>
            <p:spPr>
              <a:xfrm>
                <a:off x="7676533" y="4114109"/>
                <a:ext cx="38125" cy="38014"/>
              </a:xfrm>
              <a:custGeom>
                <a:avLst/>
                <a:gdLst>
                  <a:gd name="connsiteX0" fmla="*/ 19561 w 38125"/>
                  <a:gd name="connsiteY0" fmla="*/ 38193 h 38014"/>
                  <a:gd name="connsiteX1" fmla="*/ 33041 w 38125"/>
                  <a:gd name="connsiteY1" fmla="*/ 32626 h 38014"/>
                  <a:gd name="connsiteX2" fmla="*/ 38624 w 38125"/>
                  <a:gd name="connsiteY2" fmla="*/ 19186 h 38014"/>
                  <a:gd name="connsiteX3" fmla="*/ 33041 w 38125"/>
                  <a:gd name="connsiteY3" fmla="*/ 5746 h 38014"/>
                  <a:gd name="connsiteX4" fmla="*/ 19561 w 38125"/>
                  <a:gd name="connsiteY4" fmla="*/ 178 h 38014"/>
                  <a:gd name="connsiteX5" fmla="*/ 6082 w 38125"/>
                  <a:gd name="connsiteY5" fmla="*/ 5746 h 38014"/>
                  <a:gd name="connsiteX6" fmla="*/ 498 w 38125"/>
                  <a:gd name="connsiteY6" fmla="*/ 19186 h 38014"/>
                  <a:gd name="connsiteX7" fmla="*/ 6082 w 38125"/>
                  <a:gd name="connsiteY7" fmla="*/ 32626 h 38014"/>
                  <a:gd name="connsiteX8" fmla="*/ 19561 w 38125"/>
                  <a:gd name="connsiteY8" fmla="*/ 3819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1" y="38193"/>
                    </a:moveTo>
                    <a:cubicBezTo>
                      <a:pt x="24617" y="38193"/>
                      <a:pt x="29466" y="36191"/>
                      <a:pt x="33041" y="32626"/>
                    </a:cubicBezTo>
                    <a:cubicBezTo>
                      <a:pt x="36615" y="29062"/>
                      <a:pt x="38624" y="24227"/>
                      <a:pt x="38624" y="19186"/>
                    </a:cubicBezTo>
                    <a:cubicBezTo>
                      <a:pt x="38624" y="14145"/>
                      <a:pt x="36615" y="9310"/>
                      <a:pt x="33041" y="5746"/>
                    </a:cubicBezTo>
                    <a:cubicBezTo>
                      <a:pt x="29466" y="2181"/>
                      <a:pt x="24617" y="178"/>
                      <a:pt x="19561" y="178"/>
                    </a:cubicBezTo>
                    <a:cubicBezTo>
                      <a:pt x="14506" y="178"/>
                      <a:pt x="9657" y="2181"/>
                      <a:pt x="6082" y="5746"/>
                    </a:cubicBezTo>
                    <a:cubicBezTo>
                      <a:pt x="2507" y="9310"/>
                      <a:pt x="498" y="14145"/>
                      <a:pt x="498" y="19186"/>
                    </a:cubicBezTo>
                    <a:cubicBezTo>
                      <a:pt x="498" y="24227"/>
                      <a:pt x="2507" y="29062"/>
                      <a:pt x="6082" y="32626"/>
                    </a:cubicBezTo>
                    <a:cubicBezTo>
                      <a:pt x="9657" y="36191"/>
                      <a:pt x="14506" y="38193"/>
                      <a:pt x="19561" y="38193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92" name="Freeform: Shape 791">
                <a:extLst>
                  <a:ext uri="{FF2B5EF4-FFF2-40B4-BE49-F238E27FC236}">
                    <a16:creationId xmlns:a16="http://schemas.microsoft.com/office/drawing/2014/main" id="{8CE41ACB-435D-622F-5CC6-251C5B5D3954}"/>
                  </a:ext>
                </a:extLst>
              </p:cNvPr>
              <p:cNvSpPr/>
              <p:nvPr/>
            </p:nvSpPr>
            <p:spPr>
              <a:xfrm>
                <a:off x="7676749" y="4035012"/>
                <a:ext cx="38125" cy="38014"/>
              </a:xfrm>
              <a:custGeom>
                <a:avLst/>
                <a:gdLst>
                  <a:gd name="connsiteX0" fmla="*/ 19561 w 38125"/>
                  <a:gd name="connsiteY0" fmla="*/ 38187 h 38014"/>
                  <a:gd name="connsiteX1" fmla="*/ 33041 w 38125"/>
                  <a:gd name="connsiteY1" fmla="*/ 32620 h 38014"/>
                  <a:gd name="connsiteX2" fmla="*/ 38624 w 38125"/>
                  <a:gd name="connsiteY2" fmla="*/ 19180 h 38014"/>
                  <a:gd name="connsiteX3" fmla="*/ 33041 w 38125"/>
                  <a:gd name="connsiteY3" fmla="*/ 5739 h 38014"/>
                  <a:gd name="connsiteX4" fmla="*/ 19561 w 38125"/>
                  <a:gd name="connsiteY4" fmla="*/ 172 h 38014"/>
                  <a:gd name="connsiteX5" fmla="*/ 6082 w 38125"/>
                  <a:gd name="connsiteY5" fmla="*/ 5739 h 38014"/>
                  <a:gd name="connsiteX6" fmla="*/ 498 w 38125"/>
                  <a:gd name="connsiteY6" fmla="*/ 19180 h 38014"/>
                  <a:gd name="connsiteX7" fmla="*/ 6082 w 38125"/>
                  <a:gd name="connsiteY7" fmla="*/ 32620 h 38014"/>
                  <a:gd name="connsiteX8" fmla="*/ 19561 w 38125"/>
                  <a:gd name="connsiteY8" fmla="*/ 3818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1" y="38187"/>
                    </a:moveTo>
                    <a:cubicBezTo>
                      <a:pt x="24617" y="38187"/>
                      <a:pt x="29466" y="36184"/>
                      <a:pt x="33041" y="32620"/>
                    </a:cubicBezTo>
                    <a:cubicBezTo>
                      <a:pt x="36615" y="29056"/>
                      <a:pt x="38624" y="24220"/>
                      <a:pt x="38624" y="19180"/>
                    </a:cubicBezTo>
                    <a:cubicBezTo>
                      <a:pt x="38624" y="14139"/>
                      <a:pt x="36615" y="9304"/>
                      <a:pt x="33041" y="5739"/>
                    </a:cubicBezTo>
                    <a:cubicBezTo>
                      <a:pt x="29466" y="2175"/>
                      <a:pt x="24617" y="172"/>
                      <a:pt x="19561" y="172"/>
                    </a:cubicBezTo>
                    <a:cubicBezTo>
                      <a:pt x="14506" y="172"/>
                      <a:pt x="9657" y="2175"/>
                      <a:pt x="6082" y="5739"/>
                    </a:cubicBezTo>
                    <a:cubicBezTo>
                      <a:pt x="2507" y="9304"/>
                      <a:pt x="498" y="14139"/>
                      <a:pt x="498" y="19180"/>
                    </a:cubicBezTo>
                    <a:cubicBezTo>
                      <a:pt x="498" y="24220"/>
                      <a:pt x="2507" y="29056"/>
                      <a:pt x="6082" y="32620"/>
                    </a:cubicBezTo>
                    <a:cubicBezTo>
                      <a:pt x="9657" y="36184"/>
                      <a:pt x="14506" y="38187"/>
                      <a:pt x="19561" y="38187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93" name="Freeform: Shape 792">
                <a:extLst>
                  <a:ext uri="{FF2B5EF4-FFF2-40B4-BE49-F238E27FC236}">
                    <a16:creationId xmlns:a16="http://schemas.microsoft.com/office/drawing/2014/main" id="{E74A9E84-94F5-73EC-5E2D-CE7726205F1B}"/>
                  </a:ext>
                </a:extLst>
              </p:cNvPr>
              <p:cNvSpPr/>
              <p:nvPr/>
            </p:nvSpPr>
            <p:spPr>
              <a:xfrm>
                <a:off x="7516012" y="4015587"/>
                <a:ext cx="38125" cy="38014"/>
              </a:xfrm>
              <a:custGeom>
                <a:avLst/>
                <a:gdLst>
                  <a:gd name="connsiteX0" fmla="*/ 19549 w 38125"/>
                  <a:gd name="connsiteY0" fmla="*/ 38186 h 38014"/>
                  <a:gd name="connsiteX1" fmla="*/ 33028 w 38125"/>
                  <a:gd name="connsiteY1" fmla="*/ 32618 h 38014"/>
                  <a:gd name="connsiteX2" fmla="*/ 38611 w 38125"/>
                  <a:gd name="connsiteY2" fmla="*/ 19178 h 38014"/>
                  <a:gd name="connsiteX3" fmla="*/ 33028 w 38125"/>
                  <a:gd name="connsiteY3" fmla="*/ 5738 h 38014"/>
                  <a:gd name="connsiteX4" fmla="*/ 19549 w 38125"/>
                  <a:gd name="connsiteY4" fmla="*/ 171 h 38014"/>
                  <a:gd name="connsiteX5" fmla="*/ 6069 w 38125"/>
                  <a:gd name="connsiteY5" fmla="*/ 5738 h 38014"/>
                  <a:gd name="connsiteX6" fmla="*/ 486 w 38125"/>
                  <a:gd name="connsiteY6" fmla="*/ 19178 h 38014"/>
                  <a:gd name="connsiteX7" fmla="*/ 6069 w 38125"/>
                  <a:gd name="connsiteY7" fmla="*/ 32618 h 38014"/>
                  <a:gd name="connsiteX8" fmla="*/ 19549 w 38125"/>
                  <a:gd name="connsiteY8" fmla="*/ 3818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49" y="38186"/>
                    </a:moveTo>
                    <a:cubicBezTo>
                      <a:pt x="24604" y="38186"/>
                      <a:pt x="29453" y="36183"/>
                      <a:pt x="33028" y="32618"/>
                    </a:cubicBezTo>
                    <a:cubicBezTo>
                      <a:pt x="36603" y="29054"/>
                      <a:pt x="38611" y="24219"/>
                      <a:pt x="38611" y="19178"/>
                    </a:cubicBezTo>
                    <a:cubicBezTo>
                      <a:pt x="38611" y="14137"/>
                      <a:pt x="36603" y="9302"/>
                      <a:pt x="33028" y="5738"/>
                    </a:cubicBezTo>
                    <a:cubicBezTo>
                      <a:pt x="29453" y="2173"/>
                      <a:pt x="24604" y="171"/>
                      <a:pt x="19549" y="171"/>
                    </a:cubicBezTo>
                    <a:cubicBezTo>
                      <a:pt x="14493" y="171"/>
                      <a:pt x="9644" y="2173"/>
                      <a:pt x="6069" y="5738"/>
                    </a:cubicBezTo>
                    <a:cubicBezTo>
                      <a:pt x="2494" y="9302"/>
                      <a:pt x="486" y="14137"/>
                      <a:pt x="486" y="19178"/>
                    </a:cubicBezTo>
                    <a:cubicBezTo>
                      <a:pt x="486" y="24219"/>
                      <a:pt x="2494" y="29054"/>
                      <a:pt x="6069" y="32618"/>
                    </a:cubicBezTo>
                    <a:cubicBezTo>
                      <a:pt x="9644" y="36183"/>
                      <a:pt x="14493" y="38186"/>
                      <a:pt x="19549" y="38186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94" name="Freeform: Shape 793">
                <a:extLst>
                  <a:ext uri="{FF2B5EF4-FFF2-40B4-BE49-F238E27FC236}">
                    <a16:creationId xmlns:a16="http://schemas.microsoft.com/office/drawing/2014/main" id="{E090776E-6084-1D6B-A41A-9CC804CC4A2D}"/>
                  </a:ext>
                </a:extLst>
              </p:cNvPr>
              <p:cNvSpPr/>
              <p:nvPr/>
            </p:nvSpPr>
            <p:spPr>
              <a:xfrm>
                <a:off x="7534350" y="4067173"/>
                <a:ext cx="38125" cy="38014"/>
              </a:xfrm>
              <a:custGeom>
                <a:avLst/>
                <a:gdLst>
                  <a:gd name="connsiteX0" fmla="*/ 19550 w 38125"/>
                  <a:gd name="connsiteY0" fmla="*/ 38190 h 38014"/>
                  <a:gd name="connsiteX1" fmla="*/ 33029 w 38125"/>
                  <a:gd name="connsiteY1" fmla="*/ 32622 h 38014"/>
                  <a:gd name="connsiteX2" fmla="*/ 38613 w 38125"/>
                  <a:gd name="connsiteY2" fmla="*/ 19182 h 38014"/>
                  <a:gd name="connsiteX3" fmla="*/ 33029 w 38125"/>
                  <a:gd name="connsiteY3" fmla="*/ 5742 h 38014"/>
                  <a:gd name="connsiteX4" fmla="*/ 19550 w 38125"/>
                  <a:gd name="connsiteY4" fmla="*/ 175 h 38014"/>
                  <a:gd name="connsiteX5" fmla="*/ 6071 w 38125"/>
                  <a:gd name="connsiteY5" fmla="*/ 5742 h 38014"/>
                  <a:gd name="connsiteX6" fmla="*/ 487 w 38125"/>
                  <a:gd name="connsiteY6" fmla="*/ 19182 h 38014"/>
                  <a:gd name="connsiteX7" fmla="*/ 6071 w 38125"/>
                  <a:gd name="connsiteY7" fmla="*/ 32622 h 38014"/>
                  <a:gd name="connsiteX8" fmla="*/ 19550 w 38125"/>
                  <a:gd name="connsiteY8" fmla="*/ 3819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0" y="38190"/>
                    </a:moveTo>
                    <a:cubicBezTo>
                      <a:pt x="24605" y="38190"/>
                      <a:pt x="29455" y="36187"/>
                      <a:pt x="33029" y="32622"/>
                    </a:cubicBezTo>
                    <a:cubicBezTo>
                      <a:pt x="36604" y="29058"/>
                      <a:pt x="38613" y="24223"/>
                      <a:pt x="38613" y="19182"/>
                    </a:cubicBezTo>
                    <a:cubicBezTo>
                      <a:pt x="38613" y="14141"/>
                      <a:pt x="36604" y="9306"/>
                      <a:pt x="33029" y="5742"/>
                    </a:cubicBezTo>
                    <a:cubicBezTo>
                      <a:pt x="29455" y="2177"/>
                      <a:pt x="24605" y="175"/>
                      <a:pt x="19550" y="175"/>
                    </a:cubicBezTo>
                    <a:cubicBezTo>
                      <a:pt x="14494" y="175"/>
                      <a:pt x="9645" y="2177"/>
                      <a:pt x="6071" y="5742"/>
                    </a:cubicBezTo>
                    <a:cubicBezTo>
                      <a:pt x="2496" y="9306"/>
                      <a:pt x="487" y="14141"/>
                      <a:pt x="487" y="19182"/>
                    </a:cubicBezTo>
                    <a:cubicBezTo>
                      <a:pt x="487" y="24223"/>
                      <a:pt x="2496" y="29058"/>
                      <a:pt x="6071" y="32622"/>
                    </a:cubicBezTo>
                    <a:cubicBezTo>
                      <a:pt x="9645" y="36187"/>
                      <a:pt x="14494" y="38190"/>
                      <a:pt x="19550" y="38190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95" name="Freeform: Shape 794">
                <a:extLst>
                  <a:ext uri="{FF2B5EF4-FFF2-40B4-BE49-F238E27FC236}">
                    <a16:creationId xmlns:a16="http://schemas.microsoft.com/office/drawing/2014/main" id="{727070D3-F38F-5E0F-1DFA-815771B0ACAA}"/>
                  </a:ext>
                </a:extLst>
              </p:cNvPr>
              <p:cNvSpPr/>
              <p:nvPr/>
            </p:nvSpPr>
            <p:spPr>
              <a:xfrm>
                <a:off x="7102527" y="3349831"/>
                <a:ext cx="38125" cy="38014"/>
              </a:xfrm>
              <a:custGeom>
                <a:avLst/>
                <a:gdLst>
                  <a:gd name="connsiteX0" fmla="*/ 19516 w 38125"/>
                  <a:gd name="connsiteY0" fmla="*/ 38133 h 38014"/>
                  <a:gd name="connsiteX1" fmla="*/ 32995 w 38125"/>
                  <a:gd name="connsiteY1" fmla="*/ 32566 h 38014"/>
                  <a:gd name="connsiteX2" fmla="*/ 38579 w 38125"/>
                  <a:gd name="connsiteY2" fmla="*/ 19126 h 38014"/>
                  <a:gd name="connsiteX3" fmla="*/ 32995 w 38125"/>
                  <a:gd name="connsiteY3" fmla="*/ 5685 h 38014"/>
                  <a:gd name="connsiteX4" fmla="*/ 19516 w 38125"/>
                  <a:gd name="connsiteY4" fmla="*/ 118 h 38014"/>
                  <a:gd name="connsiteX5" fmla="*/ 6037 w 38125"/>
                  <a:gd name="connsiteY5" fmla="*/ 5685 h 38014"/>
                  <a:gd name="connsiteX6" fmla="*/ 453 w 38125"/>
                  <a:gd name="connsiteY6" fmla="*/ 19126 h 38014"/>
                  <a:gd name="connsiteX7" fmla="*/ 6037 w 38125"/>
                  <a:gd name="connsiteY7" fmla="*/ 32566 h 38014"/>
                  <a:gd name="connsiteX8" fmla="*/ 19516 w 38125"/>
                  <a:gd name="connsiteY8" fmla="*/ 3813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16" y="38133"/>
                    </a:moveTo>
                    <a:cubicBezTo>
                      <a:pt x="24572" y="38133"/>
                      <a:pt x="29421" y="36130"/>
                      <a:pt x="32995" y="32566"/>
                    </a:cubicBezTo>
                    <a:cubicBezTo>
                      <a:pt x="36570" y="29001"/>
                      <a:pt x="38579" y="24166"/>
                      <a:pt x="38579" y="19126"/>
                    </a:cubicBezTo>
                    <a:cubicBezTo>
                      <a:pt x="38579" y="14085"/>
                      <a:pt x="36570" y="9250"/>
                      <a:pt x="32995" y="5685"/>
                    </a:cubicBezTo>
                    <a:cubicBezTo>
                      <a:pt x="29421" y="2121"/>
                      <a:pt x="24572" y="118"/>
                      <a:pt x="19516" y="118"/>
                    </a:cubicBezTo>
                    <a:cubicBezTo>
                      <a:pt x="14460" y="118"/>
                      <a:pt x="9611" y="2121"/>
                      <a:pt x="6037" y="5685"/>
                    </a:cubicBezTo>
                    <a:cubicBezTo>
                      <a:pt x="2462" y="9250"/>
                      <a:pt x="453" y="14085"/>
                      <a:pt x="453" y="19126"/>
                    </a:cubicBezTo>
                    <a:cubicBezTo>
                      <a:pt x="453" y="24166"/>
                      <a:pt x="2462" y="29001"/>
                      <a:pt x="6037" y="32566"/>
                    </a:cubicBezTo>
                    <a:cubicBezTo>
                      <a:pt x="9611" y="36130"/>
                      <a:pt x="14460" y="38133"/>
                      <a:pt x="19516" y="38133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96" name="Freeform: Shape 795">
                <a:extLst>
                  <a:ext uri="{FF2B5EF4-FFF2-40B4-BE49-F238E27FC236}">
                    <a16:creationId xmlns:a16="http://schemas.microsoft.com/office/drawing/2014/main" id="{F5F8F841-6585-4836-E7A4-BFCB9D88456A}"/>
                  </a:ext>
                </a:extLst>
              </p:cNvPr>
              <p:cNvSpPr/>
              <p:nvPr/>
            </p:nvSpPr>
            <p:spPr>
              <a:xfrm>
                <a:off x="7360116" y="3757148"/>
                <a:ext cx="38125" cy="38014"/>
              </a:xfrm>
              <a:custGeom>
                <a:avLst/>
                <a:gdLst>
                  <a:gd name="connsiteX0" fmla="*/ 19536 w 38125"/>
                  <a:gd name="connsiteY0" fmla="*/ 38165 h 38014"/>
                  <a:gd name="connsiteX1" fmla="*/ 33016 w 38125"/>
                  <a:gd name="connsiteY1" fmla="*/ 32598 h 38014"/>
                  <a:gd name="connsiteX2" fmla="*/ 38599 w 38125"/>
                  <a:gd name="connsiteY2" fmla="*/ 19158 h 38014"/>
                  <a:gd name="connsiteX3" fmla="*/ 33016 w 38125"/>
                  <a:gd name="connsiteY3" fmla="*/ 5717 h 38014"/>
                  <a:gd name="connsiteX4" fmla="*/ 19536 w 38125"/>
                  <a:gd name="connsiteY4" fmla="*/ 150 h 38014"/>
                  <a:gd name="connsiteX5" fmla="*/ 6057 w 38125"/>
                  <a:gd name="connsiteY5" fmla="*/ 5717 h 38014"/>
                  <a:gd name="connsiteX6" fmla="*/ 473 w 38125"/>
                  <a:gd name="connsiteY6" fmla="*/ 19158 h 38014"/>
                  <a:gd name="connsiteX7" fmla="*/ 6057 w 38125"/>
                  <a:gd name="connsiteY7" fmla="*/ 32598 h 38014"/>
                  <a:gd name="connsiteX8" fmla="*/ 19536 w 38125"/>
                  <a:gd name="connsiteY8" fmla="*/ 3816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36" y="38165"/>
                    </a:moveTo>
                    <a:cubicBezTo>
                      <a:pt x="24592" y="38165"/>
                      <a:pt x="29441" y="36162"/>
                      <a:pt x="33016" y="32598"/>
                    </a:cubicBezTo>
                    <a:cubicBezTo>
                      <a:pt x="36590" y="29034"/>
                      <a:pt x="38599" y="24199"/>
                      <a:pt x="38599" y="19158"/>
                    </a:cubicBezTo>
                    <a:cubicBezTo>
                      <a:pt x="38599" y="14117"/>
                      <a:pt x="36590" y="9282"/>
                      <a:pt x="33016" y="5717"/>
                    </a:cubicBezTo>
                    <a:cubicBezTo>
                      <a:pt x="29441" y="2153"/>
                      <a:pt x="24592" y="150"/>
                      <a:pt x="19536" y="150"/>
                    </a:cubicBezTo>
                    <a:cubicBezTo>
                      <a:pt x="14481" y="150"/>
                      <a:pt x="9632" y="2153"/>
                      <a:pt x="6057" y="5717"/>
                    </a:cubicBezTo>
                    <a:cubicBezTo>
                      <a:pt x="2482" y="9282"/>
                      <a:pt x="473" y="14117"/>
                      <a:pt x="473" y="19158"/>
                    </a:cubicBezTo>
                    <a:cubicBezTo>
                      <a:pt x="473" y="24199"/>
                      <a:pt x="2482" y="29034"/>
                      <a:pt x="6057" y="32598"/>
                    </a:cubicBezTo>
                    <a:cubicBezTo>
                      <a:pt x="9632" y="36162"/>
                      <a:pt x="14481" y="38165"/>
                      <a:pt x="19536" y="38165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97" name="Freeform: Shape 796">
                <a:extLst>
                  <a:ext uri="{FF2B5EF4-FFF2-40B4-BE49-F238E27FC236}">
                    <a16:creationId xmlns:a16="http://schemas.microsoft.com/office/drawing/2014/main" id="{27CE48D3-64BF-194A-8DAD-7E1DDCEF4ACB}"/>
                  </a:ext>
                </a:extLst>
              </p:cNvPr>
              <p:cNvSpPr/>
              <p:nvPr/>
            </p:nvSpPr>
            <p:spPr>
              <a:xfrm>
                <a:off x="7796934" y="4038674"/>
                <a:ext cx="38125" cy="38014"/>
              </a:xfrm>
              <a:custGeom>
                <a:avLst/>
                <a:gdLst>
                  <a:gd name="connsiteX0" fmla="*/ 19571 w 38125"/>
                  <a:gd name="connsiteY0" fmla="*/ 38187 h 38014"/>
                  <a:gd name="connsiteX1" fmla="*/ 33050 w 38125"/>
                  <a:gd name="connsiteY1" fmla="*/ 32620 h 38014"/>
                  <a:gd name="connsiteX2" fmla="*/ 38633 w 38125"/>
                  <a:gd name="connsiteY2" fmla="*/ 19180 h 38014"/>
                  <a:gd name="connsiteX3" fmla="*/ 33050 w 38125"/>
                  <a:gd name="connsiteY3" fmla="*/ 5740 h 38014"/>
                  <a:gd name="connsiteX4" fmla="*/ 19571 w 38125"/>
                  <a:gd name="connsiteY4" fmla="*/ 172 h 38014"/>
                  <a:gd name="connsiteX5" fmla="*/ 6091 w 38125"/>
                  <a:gd name="connsiteY5" fmla="*/ 5740 h 38014"/>
                  <a:gd name="connsiteX6" fmla="*/ 508 w 38125"/>
                  <a:gd name="connsiteY6" fmla="*/ 19180 h 38014"/>
                  <a:gd name="connsiteX7" fmla="*/ 6091 w 38125"/>
                  <a:gd name="connsiteY7" fmla="*/ 32620 h 38014"/>
                  <a:gd name="connsiteX8" fmla="*/ 19571 w 38125"/>
                  <a:gd name="connsiteY8" fmla="*/ 3818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1" y="38187"/>
                    </a:moveTo>
                    <a:cubicBezTo>
                      <a:pt x="24626" y="38187"/>
                      <a:pt x="29475" y="36185"/>
                      <a:pt x="33050" y="32620"/>
                    </a:cubicBezTo>
                    <a:cubicBezTo>
                      <a:pt x="36625" y="29056"/>
                      <a:pt x="38633" y="24221"/>
                      <a:pt x="38633" y="19180"/>
                    </a:cubicBezTo>
                    <a:cubicBezTo>
                      <a:pt x="38633" y="14139"/>
                      <a:pt x="36625" y="9304"/>
                      <a:pt x="33050" y="5740"/>
                    </a:cubicBezTo>
                    <a:cubicBezTo>
                      <a:pt x="29475" y="2175"/>
                      <a:pt x="24626" y="172"/>
                      <a:pt x="19571" y="172"/>
                    </a:cubicBezTo>
                    <a:cubicBezTo>
                      <a:pt x="14515" y="172"/>
                      <a:pt x="9666" y="2175"/>
                      <a:pt x="6091" y="5740"/>
                    </a:cubicBezTo>
                    <a:cubicBezTo>
                      <a:pt x="2516" y="9304"/>
                      <a:pt x="508" y="14139"/>
                      <a:pt x="508" y="19180"/>
                    </a:cubicBezTo>
                    <a:cubicBezTo>
                      <a:pt x="508" y="24221"/>
                      <a:pt x="2516" y="29056"/>
                      <a:pt x="6091" y="32620"/>
                    </a:cubicBezTo>
                    <a:cubicBezTo>
                      <a:pt x="9666" y="36185"/>
                      <a:pt x="14515" y="38187"/>
                      <a:pt x="19571" y="38187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98" name="Freeform: Shape 797">
                <a:extLst>
                  <a:ext uri="{FF2B5EF4-FFF2-40B4-BE49-F238E27FC236}">
                    <a16:creationId xmlns:a16="http://schemas.microsoft.com/office/drawing/2014/main" id="{852ED732-6F1B-7AE4-0667-7658653F826E}"/>
                  </a:ext>
                </a:extLst>
              </p:cNvPr>
              <p:cNvSpPr/>
              <p:nvPr/>
            </p:nvSpPr>
            <p:spPr>
              <a:xfrm>
                <a:off x="7738157" y="4313953"/>
                <a:ext cx="38125" cy="38014"/>
              </a:xfrm>
              <a:custGeom>
                <a:avLst/>
                <a:gdLst>
                  <a:gd name="connsiteX0" fmla="*/ 19566 w 38125"/>
                  <a:gd name="connsiteY0" fmla="*/ 38209 h 38014"/>
                  <a:gd name="connsiteX1" fmla="*/ 33045 w 38125"/>
                  <a:gd name="connsiteY1" fmla="*/ 32642 h 38014"/>
                  <a:gd name="connsiteX2" fmla="*/ 38629 w 38125"/>
                  <a:gd name="connsiteY2" fmla="*/ 19202 h 38014"/>
                  <a:gd name="connsiteX3" fmla="*/ 33045 w 38125"/>
                  <a:gd name="connsiteY3" fmla="*/ 5761 h 38014"/>
                  <a:gd name="connsiteX4" fmla="*/ 19566 w 38125"/>
                  <a:gd name="connsiteY4" fmla="*/ 194 h 38014"/>
                  <a:gd name="connsiteX5" fmla="*/ 6087 w 38125"/>
                  <a:gd name="connsiteY5" fmla="*/ 5761 h 38014"/>
                  <a:gd name="connsiteX6" fmla="*/ 503 w 38125"/>
                  <a:gd name="connsiteY6" fmla="*/ 19202 h 38014"/>
                  <a:gd name="connsiteX7" fmla="*/ 6087 w 38125"/>
                  <a:gd name="connsiteY7" fmla="*/ 32642 h 38014"/>
                  <a:gd name="connsiteX8" fmla="*/ 19566 w 38125"/>
                  <a:gd name="connsiteY8" fmla="*/ 3820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6" y="38209"/>
                    </a:moveTo>
                    <a:cubicBezTo>
                      <a:pt x="24622" y="38209"/>
                      <a:pt x="29471" y="36206"/>
                      <a:pt x="33045" y="32642"/>
                    </a:cubicBezTo>
                    <a:cubicBezTo>
                      <a:pt x="36620" y="29078"/>
                      <a:pt x="38629" y="24242"/>
                      <a:pt x="38629" y="19202"/>
                    </a:cubicBezTo>
                    <a:cubicBezTo>
                      <a:pt x="38629" y="14161"/>
                      <a:pt x="36620" y="9326"/>
                      <a:pt x="33045" y="5761"/>
                    </a:cubicBezTo>
                    <a:cubicBezTo>
                      <a:pt x="29471" y="2197"/>
                      <a:pt x="24622" y="194"/>
                      <a:pt x="19566" y="194"/>
                    </a:cubicBezTo>
                    <a:cubicBezTo>
                      <a:pt x="14510" y="194"/>
                      <a:pt x="9661" y="2197"/>
                      <a:pt x="6087" y="5761"/>
                    </a:cubicBezTo>
                    <a:cubicBezTo>
                      <a:pt x="2512" y="9326"/>
                      <a:pt x="503" y="14161"/>
                      <a:pt x="503" y="19202"/>
                    </a:cubicBezTo>
                    <a:cubicBezTo>
                      <a:pt x="503" y="24242"/>
                      <a:pt x="2512" y="29078"/>
                      <a:pt x="6087" y="32642"/>
                    </a:cubicBezTo>
                    <a:cubicBezTo>
                      <a:pt x="9661" y="36206"/>
                      <a:pt x="14510" y="38209"/>
                      <a:pt x="19566" y="38209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99" name="Freeform: Shape 798">
                <a:extLst>
                  <a:ext uri="{FF2B5EF4-FFF2-40B4-BE49-F238E27FC236}">
                    <a16:creationId xmlns:a16="http://schemas.microsoft.com/office/drawing/2014/main" id="{30E05FB5-DCDF-19FC-6EAD-75DA062D5991}"/>
                  </a:ext>
                </a:extLst>
              </p:cNvPr>
              <p:cNvSpPr/>
              <p:nvPr/>
            </p:nvSpPr>
            <p:spPr>
              <a:xfrm>
                <a:off x="7943488" y="4310253"/>
                <a:ext cx="38125" cy="38014"/>
              </a:xfrm>
              <a:custGeom>
                <a:avLst/>
                <a:gdLst>
                  <a:gd name="connsiteX0" fmla="*/ 19582 w 38125"/>
                  <a:gd name="connsiteY0" fmla="*/ 38209 h 38014"/>
                  <a:gd name="connsiteX1" fmla="*/ 33062 w 38125"/>
                  <a:gd name="connsiteY1" fmla="*/ 32642 h 38014"/>
                  <a:gd name="connsiteX2" fmla="*/ 38645 w 38125"/>
                  <a:gd name="connsiteY2" fmla="*/ 19201 h 38014"/>
                  <a:gd name="connsiteX3" fmla="*/ 33062 w 38125"/>
                  <a:gd name="connsiteY3" fmla="*/ 5761 h 38014"/>
                  <a:gd name="connsiteX4" fmla="*/ 19582 w 38125"/>
                  <a:gd name="connsiteY4" fmla="*/ 194 h 38014"/>
                  <a:gd name="connsiteX5" fmla="*/ 6103 w 38125"/>
                  <a:gd name="connsiteY5" fmla="*/ 5761 h 38014"/>
                  <a:gd name="connsiteX6" fmla="*/ 519 w 38125"/>
                  <a:gd name="connsiteY6" fmla="*/ 19201 h 38014"/>
                  <a:gd name="connsiteX7" fmla="*/ 6103 w 38125"/>
                  <a:gd name="connsiteY7" fmla="*/ 32642 h 38014"/>
                  <a:gd name="connsiteX8" fmla="*/ 19582 w 38125"/>
                  <a:gd name="connsiteY8" fmla="*/ 3820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82" y="38209"/>
                    </a:moveTo>
                    <a:cubicBezTo>
                      <a:pt x="24638" y="38209"/>
                      <a:pt x="29487" y="36206"/>
                      <a:pt x="33062" y="32642"/>
                    </a:cubicBezTo>
                    <a:cubicBezTo>
                      <a:pt x="36636" y="29077"/>
                      <a:pt x="38645" y="24242"/>
                      <a:pt x="38645" y="19201"/>
                    </a:cubicBezTo>
                    <a:cubicBezTo>
                      <a:pt x="38645" y="14161"/>
                      <a:pt x="36636" y="9325"/>
                      <a:pt x="33062" y="5761"/>
                    </a:cubicBezTo>
                    <a:cubicBezTo>
                      <a:pt x="29487" y="2197"/>
                      <a:pt x="24638" y="194"/>
                      <a:pt x="19582" y="194"/>
                    </a:cubicBezTo>
                    <a:cubicBezTo>
                      <a:pt x="14527" y="194"/>
                      <a:pt x="9678" y="2197"/>
                      <a:pt x="6103" y="5761"/>
                    </a:cubicBezTo>
                    <a:cubicBezTo>
                      <a:pt x="2528" y="9325"/>
                      <a:pt x="519" y="14161"/>
                      <a:pt x="519" y="19201"/>
                    </a:cubicBezTo>
                    <a:cubicBezTo>
                      <a:pt x="519" y="24242"/>
                      <a:pt x="2528" y="29077"/>
                      <a:pt x="6103" y="32642"/>
                    </a:cubicBezTo>
                    <a:cubicBezTo>
                      <a:pt x="9678" y="36206"/>
                      <a:pt x="14527" y="38209"/>
                      <a:pt x="19582" y="38209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00" name="Freeform: Shape 799">
                <a:extLst>
                  <a:ext uri="{FF2B5EF4-FFF2-40B4-BE49-F238E27FC236}">
                    <a16:creationId xmlns:a16="http://schemas.microsoft.com/office/drawing/2014/main" id="{756E540D-121B-7CE0-C760-9F981F4E0156}"/>
                  </a:ext>
                </a:extLst>
              </p:cNvPr>
              <p:cNvSpPr/>
              <p:nvPr/>
            </p:nvSpPr>
            <p:spPr>
              <a:xfrm>
                <a:off x="7758478" y="4326574"/>
                <a:ext cx="38125" cy="38014"/>
              </a:xfrm>
              <a:custGeom>
                <a:avLst/>
                <a:gdLst>
                  <a:gd name="connsiteX0" fmla="*/ 19568 w 38125"/>
                  <a:gd name="connsiteY0" fmla="*/ 38210 h 38014"/>
                  <a:gd name="connsiteX1" fmla="*/ 33047 w 38125"/>
                  <a:gd name="connsiteY1" fmla="*/ 32643 h 38014"/>
                  <a:gd name="connsiteX2" fmla="*/ 38630 w 38125"/>
                  <a:gd name="connsiteY2" fmla="*/ 19203 h 38014"/>
                  <a:gd name="connsiteX3" fmla="*/ 33047 w 38125"/>
                  <a:gd name="connsiteY3" fmla="*/ 5762 h 38014"/>
                  <a:gd name="connsiteX4" fmla="*/ 19568 w 38125"/>
                  <a:gd name="connsiteY4" fmla="*/ 195 h 38014"/>
                  <a:gd name="connsiteX5" fmla="*/ 6088 w 38125"/>
                  <a:gd name="connsiteY5" fmla="*/ 5762 h 38014"/>
                  <a:gd name="connsiteX6" fmla="*/ 505 w 38125"/>
                  <a:gd name="connsiteY6" fmla="*/ 19203 h 38014"/>
                  <a:gd name="connsiteX7" fmla="*/ 6088 w 38125"/>
                  <a:gd name="connsiteY7" fmla="*/ 32643 h 38014"/>
                  <a:gd name="connsiteX8" fmla="*/ 19568 w 38125"/>
                  <a:gd name="connsiteY8" fmla="*/ 3821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8" y="38210"/>
                    </a:moveTo>
                    <a:cubicBezTo>
                      <a:pt x="24623" y="38210"/>
                      <a:pt x="29472" y="36207"/>
                      <a:pt x="33047" y="32643"/>
                    </a:cubicBezTo>
                    <a:cubicBezTo>
                      <a:pt x="36622" y="29079"/>
                      <a:pt x="38630" y="24243"/>
                      <a:pt x="38630" y="19203"/>
                    </a:cubicBezTo>
                    <a:cubicBezTo>
                      <a:pt x="38630" y="14162"/>
                      <a:pt x="36622" y="9327"/>
                      <a:pt x="33047" y="5762"/>
                    </a:cubicBezTo>
                    <a:cubicBezTo>
                      <a:pt x="29472" y="2198"/>
                      <a:pt x="24623" y="195"/>
                      <a:pt x="19568" y="195"/>
                    </a:cubicBezTo>
                    <a:cubicBezTo>
                      <a:pt x="14512" y="195"/>
                      <a:pt x="9663" y="2198"/>
                      <a:pt x="6088" y="5762"/>
                    </a:cubicBezTo>
                    <a:cubicBezTo>
                      <a:pt x="2513" y="9327"/>
                      <a:pt x="505" y="14162"/>
                      <a:pt x="505" y="19203"/>
                    </a:cubicBezTo>
                    <a:cubicBezTo>
                      <a:pt x="505" y="24243"/>
                      <a:pt x="2513" y="29079"/>
                      <a:pt x="6088" y="32643"/>
                    </a:cubicBezTo>
                    <a:cubicBezTo>
                      <a:pt x="9663" y="36207"/>
                      <a:pt x="14512" y="38210"/>
                      <a:pt x="19568" y="38210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01" name="Freeform: Shape 800">
                <a:extLst>
                  <a:ext uri="{FF2B5EF4-FFF2-40B4-BE49-F238E27FC236}">
                    <a16:creationId xmlns:a16="http://schemas.microsoft.com/office/drawing/2014/main" id="{078AF368-EB50-788B-14C2-F4338B59762A}"/>
                  </a:ext>
                </a:extLst>
              </p:cNvPr>
              <p:cNvSpPr/>
              <p:nvPr/>
            </p:nvSpPr>
            <p:spPr>
              <a:xfrm>
                <a:off x="7770602" y="4351297"/>
                <a:ext cx="38125" cy="38014"/>
              </a:xfrm>
              <a:custGeom>
                <a:avLst/>
                <a:gdLst>
                  <a:gd name="connsiteX0" fmla="*/ 19569 w 38125"/>
                  <a:gd name="connsiteY0" fmla="*/ 38212 h 38014"/>
                  <a:gd name="connsiteX1" fmla="*/ 33048 w 38125"/>
                  <a:gd name="connsiteY1" fmla="*/ 32645 h 38014"/>
                  <a:gd name="connsiteX2" fmla="*/ 38631 w 38125"/>
                  <a:gd name="connsiteY2" fmla="*/ 19205 h 38014"/>
                  <a:gd name="connsiteX3" fmla="*/ 33048 w 38125"/>
                  <a:gd name="connsiteY3" fmla="*/ 5764 h 38014"/>
                  <a:gd name="connsiteX4" fmla="*/ 19569 w 38125"/>
                  <a:gd name="connsiteY4" fmla="*/ 197 h 38014"/>
                  <a:gd name="connsiteX5" fmla="*/ 6089 w 38125"/>
                  <a:gd name="connsiteY5" fmla="*/ 5764 h 38014"/>
                  <a:gd name="connsiteX6" fmla="*/ 506 w 38125"/>
                  <a:gd name="connsiteY6" fmla="*/ 19205 h 38014"/>
                  <a:gd name="connsiteX7" fmla="*/ 6089 w 38125"/>
                  <a:gd name="connsiteY7" fmla="*/ 32645 h 38014"/>
                  <a:gd name="connsiteX8" fmla="*/ 19569 w 38125"/>
                  <a:gd name="connsiteY8" fmla="*/ 3821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9" y="38212"/>
                    </a:moveTo>
                    <a:cubicBezTo>
                      <a:pt x="24624" y="38212"/>
                      <a:pt x="29473" y="36209"/>
                      <a:pt x="33048" y="32645"/>
                    </a:cubicBezTo>
                    <a:cubicBezTo>
                      <a:pt x="36623" y="29081"/>
                      <a:pt x="38631" y="24245"/>
                      <a:pt x="38631" y="19205"/>
                    </a:cubicBezTo>
                    <a:cubicBezTo>
                      <a:pt x="38631" y="14164"/>
                      <a:pt x="36623" y="9329"/>
                      <a:pt x="33048" y="5764"/>
                    </a:cubicBezTo>
                    <a:cubicBezTo>
                      <a:pt x="29473" y="2200"/>
                      <a:pt x="24624" y="197"/>
                      <a:pt x="19569" y="197"/>
                    </a:cubicBezTo>
                    <a:cubicBezTo>
                      <a:pt x="14513" y="197"/>
                      <a:pt x="9664" y="2200"/>
                      <a:pt x="6089" y="5764"/>
                    </a:cubicBezTo>
                    <a:cubicBezTo>
                      <a:pt x="2514" y="9329"/>
                      <a:pt x="506" y="14164"/>
                      <a:pt x="506" y="19205"/>
                    </a:cubicBezTo>
                    <a:cubicBezTo>
                      <a:pt x="506" y="24245"/>
                      <a:pt x="2514" y="29081"/>
                      <a:pt x="6089" y="32645"/>
                    </a:cubicBezTo>
                    <a:cubicBezTo>
                      <a:pt x="9664" y="36209"/>
                      <a:pt x="14513" y="38212"/>
                      <a:pt x="19569" y="38212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02" name="Freeform: Shape 801">
                <a:extLst>
                  <a:ext uri="{FF2B5EF4-FFF2-40B4-BE49-F238E27FC236}">
                    <a16:creationId xmlns:a16="http://schemas.microsoft.com/office/drawing/2014/main" id="{7F75407D-472F-1154-E2A1-D64396573D78}"/>
                  </a:ext>
                </a:extLst>
              </p:cNvPr>
              <p:cNvSpPr/>
              <p:nvPr/>
            </p:nvSpPr>
            <p:spPr>
              <a:xfrm>
                <a:off x="7671602" y="3998987"/>
                <a:ext cx="38125" cy="38014"/>
              </a:xfrm>
              <a:custGeom>
                <a:avLst/>
                <a:gdLst>
                  <a:gd name="connsiteX0" fmla="*/ 19561 w 38125"/>
                  <a:gd name="connsiteY0" fmla="*/ 38184 h 38014"/>
                  <a:gd name="connsiteX1" fmla="*/ 33040 w 38125"/>
                  <a:gd name="connsiteY1" fmla="*/ 32617 h 38014"/>
                  <a:gd name="connsiteX2" fmla="*/ 38624 w 38125"/>
                  <a:gd name="connsiteY2" fmla="*/ 19177 h 38014"/>
                  <a:gd name="connsiteX3" fmla="*/ 33040 w 38125"/>
                  <a:gd name="connsiteY3" fmla="*/ 5736 h 38014"/>
                  <a:gd name="connsiteX4" fmla="*/ 19561 w 38125"/>
                  <a:gd name="connsiteY4" fmla="*/ 169 h 38014"/>
                  <a:gd name="connsiteX5" fmla="*/ 6081 w 38125"/>
                  <a:gd name="connsiteY5" fmla="*/ 5736 h 38014"/>
                  <a:gd name="connsiteX6" fmla="*/ 498 w 38125"/>
                  <a:gd name="connsiteY6" fmla="*/ 19177 h 38014"/>
                  <a:gd name="connsiteX7" fmla="*/ 6081 w 38125"/>
                  <a:gd name="connsiteY7" fmla="*/ 32617 h 38014"/>
                  <a:gd name="connsiteX8" fmla="*/ 19561 w 38125"/>
                  <a:gd name="connsiteY8" fmla="*/ 3818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1" y="38184"/>
                    </a:moveTo>
                    <a:cubicBezTo>
                      <a:pt x="24616" y="38184"/>
                      <a:pt x="29465" y="36182"/>
                      <a:pt x="33040" y="32617"/>
                    </a:cubicBezTo>
                    <a:cubicBezTo>
                      <a:pt x="36615" y="29053"/>
                      <a:pt x="38624" y="24218"/>
                      <a:pt x="38624" y="19177"/>
                    </a:cubicBezTo>
                    <a:cubicBezTo>
                      <a:pt x="38624" y="14136"/>
                      <a:pt x="36615" y="9301"/>
                      <a:pt x="33040" y="5736"/>
                    </a:cubicBezTo>
                    <a:cubicBezTo>
                      <a:pt x="29465" y="2172"/>
                      <a:pt x="24616" y="169"/>
                      <a:pt x="19561" y="169"/>
                    </a:cubicBezTo>
                    <a:cubicBezTo>
                      <a:pt x="14505" y="169"/>
                      <a:pt x="9656" y="2172"/>
                      <a:pt x="6081" y="5736"/>
                    </a:cubicBezTo>
                    <a:cubicBezTo>
                      <a:pt x="2507" y="9301"/>
                      <a:pt x="498" y="14136"/>
                      <a:pt x="498" y="19177"/>
                    </a:cubicBezTo>
                    <a:cubicBezTo>
                      <a:pt x="498" y="24218"/>
                      <a:pt x="2507" y="29053"/>
                      <a:pt x="6081" y="32617"/>
                    </a:cubicBezTo>
                    <a:cubicBezTo>
                      <a:pt x="9656" y="36182"/>
                      <a:pt x="14505" y="38184"/>
                      <a:pt x="19561" y="38184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03" name="Freeform: Shape 802">
                <a:extLst>
                  <a:ext uri="{FF2B5EF4-FFF2-40B4-BE49-F238E27FC236}">
                    <a16:creationId xmlns:a16="http://schemas.microsoft.com/office/drawing/2014/main" id="{6651CB15-C7DD-6125-7020-78E852B717AC}"/>
                  </a:ext>
                </a:extLst>
              </p:cNvPr>
              <p:cNvSpPr/>
              <p:nvPr/>
            </p:nvSpPr>
            <p:spPr>
              <a:xfrm>
                <a:off x="7751132" y="4214481"/>
                <a:ext cx="38125" cy="38014"/>
              </a:xfrm>
              <a:custGeom>
                <a:avLst/>
                <a:gdLst>
                  <a:gd name="connsiteX0" fmla="*/ 19567 w 38125"/>
                  <a:gd name="connsiteY0" fmla="*/ 38201 h 38014"/>
                  <a:gd name="connsiteX1" fmla="*/ 33046 w 38125"/>
                  <a:gd name="connsiteY1" fmla="*/ 32634 h 38014"/>
                  <a:gd name="connsiteX2" fmla="*/ 38630 w 38125"/>
                  <a:gd name="connsiteY2" fmla="*/ 19194 h 38014"/>
                  <a:gd name="connsiteX3" fmla="*/ 33046 w 38125"/>
                  <a:gd name="connsiteY3" fmla="*/ 5753 h 38014"/>
                  <a:gd name="connsiteX4" fmla="*/ 19567 w 38125"/>
                  <a:gd name="connsiteY4" fmla="*/ 186 h 38014"/>
                  <a:gd name="connsiteX5" fmla="*/ 6088 w 38125"/>
                  <a:gd name="connsiteY5" fmla="*/ 5753 h 38014"/>
                  <a:gd name="connsiteX6" fmla="*/ 504 w 38125"/>
                  <a:gd name="connsiteY6" fmla="*/ 19194 h 38014"/>
                  <a:gd name="connsiteX7" fmla="*/ 6088 w 38125"/>
                  <a:gd name="connsiteY7" fmla="*/ 32634 h 38014"/>
                  <a:gd name="connsiteX8" fmla="*/ 19567 w 38125"/>
                  <a:gd name="connsiteY8" fmla="*/ 3820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7" y="38201"/>
                    </a:moveTo>
                    <a:cubicBezTo>
                      <a:pt x="24623" y="38201"/>
                      <a:pt x="29472" y="36199"/>
                      <a:pt x="33046" y="32634"/>
                    </a:cubicBezTo>
                    <a:cubicBezTo>
                      <a:pt x="36621" y="29070"/>
                      <a:pt x="38630" y="24235"/>
                      <a:pt x="38630" y="19194"/>
                    </a:cubicBezTo>
                    <a:cubicBezTo>
                      <a:pt x="38630" y="14153"/>
                      <a:pt x="36621" y="9318"/>
                      <a:pt x="33046" y="5753"/>
                    </a:cubicBezTo>
                    <a:cubicBezTo>
                      <a:pt x="29472" y="2189"/>
                      <a:pt x="24623" y="186"/>
                      <a:pt x="19567" y="186"/>
                    </a:cubicBezTo>
                    <a:cubicBezTo>
                      <a:pt x="14512" y="186"/>
                      <a:pt x="9662" y="2189"/>
                      <a:pt x="6088" y="5753"/>
                    </a:cubicBezTo>
                    <a:cubicBezTo>
                      <a:pt x="2513" y="9318"/>
                      <a:pt x="504" y="14153"/>
                      <a:pt x="504" y="19194"/>
                    </a:cubicBezTo>
                    <a:cubicBezTo>
                      <a:pt x="504" y="24235"/>
                      <a:pt x="2513" y="29070"/>
                      <a:pt x="6088" y="32634"/>
                    </a:cubicBezTo>
                    <a:cubicBezTo>
                      <a:pt x="9662" y="36199"/>
                      <a:pt x="14512" y="38201"/>
                      <a:pt x="19567" y="38201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04" name="Freeform: Shape 803">
                <a:extLst>
                  <a:ext uri="{FF2B5EF4-FFF2-40B4-BE49-F238E27FC236}">
                    <a16:creationId xmlns:a16="http://schemas.microsoft.com/office/drawing/2014/main" id="{38CE00DC-45B5-CAA2-3B9C-C63D67F03581}"/>
                  </a:ext>
                </a:extLst>
              </p:cNvPr>
              <p:cNvSpPr/>
              <p:nvPr/>
            </p:nvSpPr>
            <p:spPr>
              <a:xfrm>
                <a:off x="7576784" y="3897728"/>
                <a:ext cx="38125" cy="38014"/>
              </a:xfrm>
              <a:custGeom>
                <a:avLst/>
                <a:gdLst>
                  <a:gd name="connsiteX0" fmla="*/ 19553 w 38125"/>
                  <a:gd name="connsiteY0" fmla="*/ 38176 h 38014"/>
                  <a:gd name="connsiteX1" fmla="*/ 33033 w 38125"/>
                  <a:gd name="connsiteY1" fmla="*/ 32609 h 38014"/>
                  <a:gd name="connsiteX2" fmla="*/ 38616 w 38125"/>
                  <a:gd name="connsiteY2" fmla="*/ 19169 h 38014"/>
                  <a:gd name="connsiteX3" fmla="*/ 33033 w 38125"/>
                  <a:gd name="connsiteY3" fmla="*/ 5728 h 38014"/>
                  <a:gd name="connsiteX4" fmla="*/ 19553 w 38125"/>
                  <a:gd name="connsiteY4" fmla="*/ 161 h 38014"/>
                  <a:gd name="connsiteX5" fmla="*/ 6074 w 38125"/>
                  <a:gd name="connsiteY5" fmla="*/ 5728 h 38014"/>
                  <a:gd name="connsiteX6" fmla="*/ 491 w 38125"/>
                  <a:gd name="connsiteY6" fmla="*/ 19169 h 38014"/>
                  <a:gd name="connsiteX7" fmla="*/ 6074 w 38125"/>
                  <a:gd name="connsiteY7" fmla="*/ 32609 h 38014"/>
                  <a:gd name="connsiteX8" fmla="*/ 19553 w 38125"/>
                  <a:gd name="connsiteY8" fmla="*/ 3817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3" y="38176"/>
                    </a:moveTo>
                    <a:cubicBezTo>
                      <a:pt x="24609" y="38176"/>
                      <a:pt x="29458" y="36174"/>
                      <a:pt x="33033" y="32609"/>
                    </a:cubicBezTo>
                    <a:cubicBezTo>
                      <a:pt x="36608" y="29045"/>
                      <a:pt x="38616" y="24210"/>
                      <a:pt x="38616" y="19169"/>
                    </a:cubicBezTo>
                    <a:cubicBezTo>
                      <a:pt x="38616" y="14128"/>
                      <a:pt x="36608" y="9293"/>
                      <a:pt x="33033" y="5728"/>
                    </a:cubicBezTo>
                    <a:cubicBezTo>
                      <a:pt x="29458" y="2164"/>
                      <a:pt x="24609" y="161"/>
                      <a:pt x="19553" y="161"/>
                    </a:cubicBezTo>
                    <a:cubicBezTo>
                      <a:pt x="14498" y="161"/>
                      <a:pt x="9649" y="2164"/>
                      <a:pt x="6074" y="5728"/>
                    </a:cubicBezTo>
                    <a:cubicBezTo>
                      <a:pt x="2499" y="9293"/>
                      <a:pt x="491" y="14128"/>
                      <a:pt x="491" y="19169"/>
                    </a:cubicBezTo>
                    <a:cubicBezTo>
                      <a:pt x="491" y="24210"/>
                      <a:pt x="2499" y="29045"/>
                      <a:pt x="6074" y="32609"/>
                    </a:cubicBezTo>
                    <a:cubicBezTo>
                      <a:pt x="9649" y="36174"/>
                      <a:pt x="14498" y="38176"/>
                      <a:pt x="19553" y="38176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05" name="Freeform: Shape 804">
                <a:extLst>
                  <a:ext uri="{FF2B5EF4-FFF2-40B4-BE49-F238E27FC236}">
                    <a16:creationId xmlns:a16="http://schemas.microsoft.com/office/drawing/2014/main" id="{D0705022-016B-D286-A337-23537F8C4898}"/>
                  </a:ext>
                </a:extLst>
              </p:cNvPr>
              <p:cNvSpPr/>
              <p:nvPr/>
            </p:nvSpPr>
            <p:spPr>
              <a:xfrm>
                <a:off x="7799780" y="4031388"/>
                <a:ext cx="38125" cy="38014"/>
              </a:xfrm>
              <a:custGeom>
                <a:avLst/>
                <a:gdLst>
                  <a:gd name="connsiteX0" fmla="*/ 19571 w 38125"/>
                  <a:gd name="connsiteY0" fmla="*/ 38187 h 38014"/>
                  <a:gd name="connsiteX1" fmla="*/ 33050 w 38125"/>
                  <a:gd name="connsiteY1" fmla="*/ 32620 h 38014"/>
                  <a:gd name="connsiteX2" fmla="*/ 38634 w 38125"/>
                  <a:gd name="connsiteY2" fmla="*/ 19179 h 38014"/>
                  <a:gd name="connsiteX3" fmla="*/ 33050 w 38125"/>
                  <a:gd name="connsiteY3" fmla="*/ 5739 h 38014"/>
                  <a:gd name="connsiteX4" fmla="*/ 19571 w 38125"/>
                  <a:gd name="connsiteY4" fmla="*/ 172 h 38014"/>
                  <a:gd name="connsiteX5" fmla="*/ 6091 w 38125"/>
                  <a:gd name="connsiteY5" fmla="*/ 5739 h 38014"/>
                  <a:gd name="connsiteX6" fmla="*/ 508 w 38125"/>
                  <a:gd name="connsiteY6" fmla="*/ 19179 h 38014"/>
                  <a:gd name="connsiteX7" fmla="*/ 6091 w 38125"/>
                  <a:gd name="connsiteY7" fmla="*/ 32620 h 38014"/>
                  <a:gd name="connsiteX8" fmla="*/ 19571 w 38125"/>
                  <a:gd name="connsiteY8" fmla="*/ 3818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71" y="38187"/>
                    </a:moveTo>
                    <a:cubicBezTo>
                      <a:pt x="24626" y="38187"/>
                      <a:pt x="29475" y="36184"/>
                      <a:pt x="33050" y="32620"/>
                    </a:cubicBezTo>
                    <a:cubicBezTo>
                      <a:pt x="36625" y="29055"/>
                      <a:pt x="38634" y="24220"/>
                      <a:pt x="38634" y="19179"/>
                    </a:cubicBezTo>
                    <a:cubicBezTo>
                      <a:pt x="38634" y="14139"/>
                      <a:pt x="36625" y="9303"/>
                      <a:pt x="33050" y="5739"/>
                    </a:cubicBezTo>
                    <a:cubicBezTo>
                      <a:pt x="29475" y="2175"/>
                      <a:pt x="24626" y="172"/>
                      <a:pt x="19571" y="172"/>
                    </a:cubicBezTo>
                    <a:cubicBezTo>
                      <a:pt x="14515" y="172"/>
                      <a:pt x="9666" y="2175"/>
                      <a:pt x="6091" y="5739"/>
                    </a:cubicBezTo>
                    <a:cubicBezTo>
                      <a:pt x="2517" y="9303"/>
                      <a:pt x="508" y="14139"/>
                      <a:pt x="508" y="19179"/>
                    </a:cubicBezTo>
                    <a:cubicBezTo>
                      <a:pt x="508" y="24220"/>
                      <a:pt x="2517" y="29055"/>
                      <a:pt x="6091" y="32620"/>
                    </a:cubicBezTo>
                    <a:cubicBezTo>
                      <a:pt x="9666" y="36184"/>
                      <a:pt x="14515" y="38187"/>
                      <a:pt x="19571" y="38187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06" name="Freeform: Shape 805">
                <a:extLst>
                  <a:ext uri="{FF2B5EF4-FFF2-40B4-BE49-F238E27FC236}">
                    <a16:creationId xmlns:a16="http://schemas.microsoft.com/office/drawing/2014/main" id="{835022A9-A8DA-E53F-FEAF-2163C54B2BE9}"/>
                  </a:ext>
                </a:extLst>
              </p:cNvPr>
              <p:cNvSpPr/>
              <p:nvPr/>
            </p:nvSpPr>
            <p:spPr>
              <a:xfrm>
                <a:off x="7550058" y="3816236"/>
                <a:ext cx="38125" cy="38014"/>
              </a:xfrm>
              <a:custGeom>
                <a:avLst/>
                <a:gdLst>
                  <a:gd name="connsiteX0" fmla="*/ 19551 w 38125"/>
                  <a:gd name="connsiteY0" fmla="*/ 38170 h 38014"/>
                  <a:gd name="connsiteX1" fmla="*/ 33031 w 38125"/>
                  <a:gd name="connsiteY1" fmla="*/ 32603 h 38014"/>
                  <a:gd name="connsiteX2" fmla="*/ 38614 w 38125"/>
                  <a:gd name="connsiteY2" fmla="*/ 19162 h 38014"/>
                  <a:gd name="connsiteX3" fmla="*/ 33031 w 38125"/>
                  <a:gd name="connsiteY3" fmla="*/ 5722 h 38014"/>
                  <a:gd name="connsiteX4" fmla="*/ 19551 w 38125"/>
                  <a:gd name="connsiteY4" fmla="*/ 155 h 38014"/>
                  <a:gd name="connsiteX5" fmla="*/ 6072 w 38125"/>
                  <a:gd name="connsiteY5" fmla="*/ 5722 h 38014"/>
                  <a:gd name="connsiteX6" fmla="*/ 488 w 38125"/>
                  <a:gd name="connsiteY6" fmla="*/ 19162 h 38014"/>
                  <a:gd name="connsiteX7" fmla="*/ 6072 w 38125"/>
                  <a:gd name="connsiteY7" fmla="*/ 32603 h 38014"/>
                  <a:gd name="connsiteX8" fmla="*/ 19551 w 38125"/>
                  <a:gd name="connsiteY8" fmla="*/ 3817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1" y="38170"/>
                    </a:moveTo>
                    <a:cubicBezTo>
                      <a:pt x="24607" y="38170"/>
                      <a:pt x="29456" y="36167"/>
                      <a:pt x="33031" y="32603"/>
                    </a:cubicBezTo>
                    <a:cubicBezTo>
                      <a:pt x="36605" y="29038"/>
                      <a:pt x="38614" y="24203"/>
                      <a:pt x="38614" y="19162"/>
                    </a:cubicBezTo>
                    <a:cubicBezTo>
                      <a:pt x="38614" y="14122"/>
                      <a:pt x="36605" y="9286"/>
                      <a:pt x="33031" y="5722"/>
                    </a:cubicBezTo>
                    <a:cubicBezTo>
                      <a:pt x="29456" y="2158"/>
                      <a:pt x="24607" y="155"/>
                      <a:pt x="19551" y="155"/>
                    </a:cubicBezTo>
                    <a:cubicBezTo>
                      <a:pt x="14496" y="155"/>
                      <a:pt x="9647" y="2158"/>
                      <a:pt x="6072" y="5722"/>
                    </a:cubicBezTo>
                    <a:cubicBezTo>
                      <a:pt x="2497" y="9286"/>
                      <a:pt x="488" y="14122"/>
                      <a:pt x="488" y="19162"/>
                    </a:cubicBezTo>
                    <a:cubicBezTo>
                      <a:pt x="488" y="24203"/>
                      <a:pt x="2497" y="29038"/>
                      <a:pt x="6072" y="32603"/>
                    </a:cubicBezTo>
                    <a:cubicBezTo>
                      <a:pt x="9647" y="36167"/>
                      <a:pt x="14496" y="38170"/>
                      <a:pt x="19551" y="38170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07" name="Freeform: Shape 806">
                <a:extLst>
                  <a:ext uri="{FF2B5EF4-FFF2-40B4-BE49-F238E27FC236}">
                    <a16:creationId xmlns:a16="http://schemas.microsoft.com/office/drawing/2014/main" id="{C4BE6EC7-08E4-5DA9-C6FE-184AF0B54FEC}"/>
                  </a:ext>
                </a:extLst>
              </p:cNvPr>
              <p:cNvSpPr/>
              <p:nvPr/>
            </p:nvSpPr>
            <p:spPr>
              <a:xfrm>
                <a:off x="7404253" y="3800067"/>
                <a:ext cx="38125" cy="38014"/>
              </a:xfrm>
              <a:custGeom>
                <a:avLst/>
                <a:gdLst>
                  <a:gd name="connsiteX0" fmla="*/ 19540 w 38125"/>
                  <a:gd name="connsiteY0" fmla="*/ 38169 h 38014"/>
                  <a:gd name="connsiteX1" fmla="*/ 33019 w 38125"/>
                  <a:gd name="connsiteY1" fmla="*/ 32601 h 38014"/>
                  <a:gd name="connsiteX2" fmla="*/ 38603 w 38125"/>
                  <a:gd name="connsiteY2" fmla="*/ 19161 h 38014"/>
                  <a:gd name="connsiteX3" fmla="*/ 33019 w 38125"/>
                  <a:gd name="connsiteY3" fmla="*/ 5721 h 38014"/>
                  <a:gd name="connsiteX4" fmla="*/ 19540 w 38125"/>
                  <a:gd name="connsiteY4" fmla="*/ 154 h 38014"/>
                  <a:gd name="connsiteX5" fmla="*/ 6060 w 38125"/>
                  <a:gd name="connsiteY5" fmla="*/ 5721 h 38014"/>
                  <a:gd name="connsiteX6" fmla="*/ 477 w 38125"/>
                  <a:gd name="connsiteY6" fmla="*/ 19161 h 38014"/>
                  <a:gd name="connsiteX7" fmla="*/ 6060 w 38125"/>
                  <a:gd name="connsiteY7" fmla="*/ 32601 h 38014"/>
                  <a:gd name="connsiteX8" fmla="*/ 19540 w 38125"/>
                  <a:gd name="connsiteY8" fmla="*/ 3816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40" y="38169"/>
                    </a:moveTo>
                    <a:cubicBezTo>
                      <a:pt x="24595" y="38169"/>
                      <a:pt x="29444" y="36166"/>
                      <a:pt x="33019" y="32601"/>
                    </a:cubicBezTo>
                    <a:cubicBezTo>
                      <a:pt x="36594" y="29037"/>
                      <a:pt x="38603" y="24202"/>
                      <a:pt x="38603" y="19161"/>
                    </a:cubicBezTo>
                    <a:cubicBezTo>
                      <a:pt x="38603" y="14120"/>
                      <a:pt x="36594" y="9285"/>
                      <a:pt x="33019" y="5721"/>
                    </a:cubicBezTo>
                    <a:cubicBezTo>
                      <a:pt x="29444" y="2156"/>
                      <a:pt x="24595" y="154"/>
                      <a:pt x="19540" y="154"/>
                    </a:cubicBezTo>
                    <a:cubicBezTo>
                      <a:pt x="14484" y="154"/>
                      <a:pt x="9635" y="2156"/>
                      <a:pt x="6060" y="5721"/>
                    </a:cubicBezTo>
                    <a:cubicBezTo>
                      <a:pt x="2486" y="9285"/>
                      <a:pt x="477" y="14120"/>
                      <a:pt x="477" y="19161"/>
                    </a:cubicBezTo>
                    <a:cubicBezTo>
                      <a:pt x="477" y="24202"/>
                      <a:pt x="2486" y="29037"/>
                      <a:pt x="6060" y="32601"/>
                    </a:cubicBezTo>
                    <a:cubicBezTo>
                      <a:pt x="9635" y="36166"/>
                      <a:pt x="14484" y="38169"/>
                      <a:pt x="19540" y="38169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08" name="Freeform: Shape 807">
                <a:extLst>
                  <a:ext uri="{FF2B5EF4-FFF2-40B4-BE49-F238E27FC236}">
                    <a16:creationId xmlns:a16="http://schemas.microsoft.com/office/drawing/2014/main" id="{E988EACD-13A5-B1B8-D5A8-1CEDD71ADF00}"/>
                  </a:ext>
                </a:extLst>
              </p:cNvPr>
              <p:cNvSpPr/>
              <p:nvPr/>
            </p:nvSpPr>
            <p:spPr>
              <a:xfrm>
                <a:off x="7469295" y="3916482"/>
                <a:ext cx="38125" cy="38014"/>
              </a:xfrm>
              <a:custGeom>
                <a:avLst/>
                <a:gdLst>
                  <a:gd name="connsiteX0" fmla="*/ 19545 w 38125"/>
                  <a:gd name="connsiteY0" fmla="*/ 38178 h 38014"/>
                  <a:gd name="connsiteX1" fmla="*/ 33024 w 38125"/>
                  <a:gd name="connsiteY1" fmla="*/ 32611 h 38014"/>
                  <a:gd name="connsiteX2" fmla="*/ 38608 w 38125"/>
                  <a:gd name="connsiteY2" fmla="*/ 19170 h 38014"/>
                  <a:gd name="connsiteX3" fmla="*/ 33024 w 38125"/>
                  <a:gd name="connsiteY3" fmla="*/ 5730 h 38014"/>
                  <a:gd name="connsiteX4" fmla="*/ 19545 w 38125"/>
                  <a:gd name="connsiteY4" fmla="*/ 163 h 38014"/>
                  <a:gd name="connsiteX5" fmla="*/ 6065 w 38125"/>
                  <a:gd name="connsiteY5" fmla="*/ 5730 h 38014"/>
                  <a:gd name="connsiteX6" fmla="*/ 482 w 38125"/>
                  <a:gd name="connsiteY6" fmla="*/ 19170 h 38014"/>
                  <a:gd name="connsiteX7" fmla="*/ 6065 w 38125"/>
                  <a:gd name="connsiteY7" fmla="*/ 32611 h 38014"/>
                  <a:gd name="connsiteX8" fmla="*/ 19545 w 38125"/>
                  <a:gd name="connsiteY8" fmla="*/ 3817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45" y="38178"/>
                    </a:moveTo>
                    <a:cubicBezTo>
                      <a:pt x="24600" y="38178"/>
                      <a:pt x="29449" y="36175"/>
                      <a:pt x="33024" y="32611"/>
                    </a:cubicBezTo>
                    <a:cubicBezTo>
                      <a:pt x="36599" y="29046"/>
                      <a:pt x="38608" y="24211"/>
                      <a:pt x="38608" y="19170"/>
                    </a:cubicBezTo>
                    <a:cubicBezTo>
                      <a:pt x="38608" y="14129"/>
                      <a:pt x="36599" y="9294"/>
                      <a:pt x="33024" y="5730"/>
                    </a:cubicBezTo>
                    <a:cubicBezTo>
                      <a:pt x="29449" y="2166"/>
                      <a:pt x="24600" y="163"/>
                      <a:pt x="19545" y="163"/>
                    </a:cubicBezTo>
                    <a:cubicBezTo>
                      <a:pt x="14489" y="163"/>
                      <a:pt x="9640" y="2166"/>
                      <a:pt x="6065" y="5730"/>
                    </a:cubicBezTo>
                    <a:cubicBezTo>
                      <a:pt x="2491" y="9294"/>
                      <a:pt x="482" y="14129"/>
                      <a:pt x="482" y="19170"/>
                    </a:cubicBezTo>
                    <a:cubicBezTo>
                      <a:pt x="482" y="24211"/>
                      <a:pt x="2491" y="29046"/>
                      <a:pt x="6065" y="32611"/>
                    </a:cubicBezTo>
                    <a:cubicBezTo>
                      <a:pt x="9640" y="36175"/>
                      <a:pt x="14489" y="38178"/>
                      <a:pt x="19545" y="38178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09" name="Freeform: Shape 808">
                <a:extLst>
                  <a:ext uri="{FF2B5EF4-FFF2-40B4-BE49-F238E27FC236}">
                    <a16:creationId xmlns:a16="http://schemas.microsoft.com/office/drawing/2014/main" id="{628AD12B-1EAC-1AB0-62DF-6579BCFB3574}"/>
                  </a:ext>
                </a:extLst>
              </p:cNvPr>
              <p:cNvSpPr/>
              <p:nvPr/>
            </p:nvSpPr>
            <p:spPr>
              <a:xfrm>
                <a:off x="7403503" y="3998188"/>
                <a:ext cx="38125" cy="38014"/>
              </a:xfrm>
              <a:custGeom>
                <a:avLst/>
                <a:gdLst>
                  <a:gd name="connsiteX0" fmla="*/ 19540 w 38125"/>
                  <a:gd name="connsiteY0" fmla="*/ 38184 h 38014"/>
                  <a:gd name="connsiteX1" fmla="*/ 33019 w 38125"/>
                  <a:gd name="connsiteY1" fmla="*/ 32617 h 38014"/>
                  <a:gd name="connsiteX2" fmla="*/ 38602 w 38125"/>
                  <a:gd name="connsiteY2" fmla="*/ 19177 h 38014"/>
                  <a:gd name="connsiteX3" fmla="*/ 33019 w 38125"/>
                  <a:gd name="connsiteY3" fmla="*/ 5736 h 38014"/>
                  <a:gd name="connsiteX4" fmla="*/ 19540 w 38125"/>
                  <a:gd name="connsiteY4" fmla="*/ 169 h 38014"/>
                  <a:gd name="connsiteX5" fmla="*/ 6060 w 38125"/>
                  <a:gd name="connsiteY5" fmla="*/ 5736 h 38014"/>
                  <a:gd name="connsiteX6" fmla="*/ 477 w 38125"/>
                  <a:gd name="connsiteY6" fmla="*/ 19177 h 38014"/>
                  <a:gd name="connsiteX7" fmla="*/ 6060 w 38125"/>
                  <a:gd name="connsiteY7" fmla="*/ 32617 h 38014"/>
                  <a:gd name="connsiteX8" fmla="*/ 19540 w 38125"/>
                  <a:gd name="connsiteY8" fmla="*/ 3818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40" y="38184"/>
                    </a:moveTo>
                    <a:cubicBezTo>
                      <a:pt x="24595" y="38184"/>
                      <a:pt x="29444" y="36181"/>
                      <a:pt x="33019" y="32617"/>
                    </a:cubicBezTo>
                    <a:cubicBezTo>
                      <a:pt x="36594" y="29053"/>
                      <a:pt x="38602" y="24218"/>
                      <a:pt x="38602" y="19177"/>
                    </a:cubicBezTo>
                    <a:cubicBezTo>
                      <a:pt x="38602" y="14136"/>
                      <a:pt x="36594" y="9301"/>
                      <a:pt x="33019" y="5736"/>
                    </a:cubicBezTo>
                    <a:cubicBezTo>
                      <a:pt x="29444" y="2172"/>
                      <a:pt x="24595" y="169"/>
                      <a:pt x="19540" y="169"/>
                    </a:cubicBezTo>
                    <a:cubicBezTo>
                      <a:pt x="14484" y="169"/>
                      <a:pt x="9635" y="2172"/>
                      <a:pt x="6060" y="5736"/>
                    </a:cubicBezTo>
                    <a:cubicBezTo>
                      <a:pt x="2485" y="9301"/>
                      <a:pt x="477" y="14136"/>
                      <a:pt x="477" y="19177"/>
                    </a:cubicBezTo>
                    <a:cubicBezTo>
                      <a:pt x="477" y="24218"/>
                      <a:pt x="2485" y="29053"/>
                      <a:pt x="6060" y="32617"/>
                    </a:cubicBezTo>
                    <a:cubicBezTo>
                      <a:pt x="9635" y="36181"/>
                      <a:pt x="14484" y="38184"/>
                      <a:pt x="19540" y="38184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10" name="Freeform: Shape 809">
                <a:extLst>
                  <a:ext uri="{FF2B5EF4-FFF2-40B4-BE49-F238E27FC236}">
                    <a16:creationId xmlns:a16="http://schemas.microsoft.com/office/drawing/2014/main" id="{6E4E33A4-9A02-1891-C73E-514D586D796E}"/>
                  </a:ext>
                </a:extLst>
              </p:cNvPr>
              <p:cNvSpPr/>
              <p:nvPr/>
            </p:nvSpPr>
            <p:spPr>
              <a:xfrm>
                <a:off x="7347382" y="3663340"/>
                <a:ext cx="38125" cy="38014"/>
              </a:xfrm>
              <a:custGeom>
                <a:avLst/>
                <a:gdLst>
                  <a:gd name="connsiteX0" fmla="*/ 19535 w 38125"/>
                  <a:gd name="connsiteY0" fmla="*/ 38158 h 38014"/>
                  <a:gd name="connsiteX1" fmla="*/ 33015 w 38125"/>
                  <a:gd name="connsiteY1" fmla="*/ 32591 h 38014"/>
                  <a:gd name="connsiteX2" fmla="*/ 38598 w 38125"/>
                  <a:gd name="connsiteY2" fmla="*/ 19150 h 38014"/>
                  <a:gd name="connsiteX3" fmla="*/ 33015 w 38125"/>
                  <a:gd name="connsiteY3" fmla="*/ 5710 h 38014"/>
                  <a:gd name="connsiteX4" fmla="*/ 19535 w 38125"/>
                  <a:gd name="connsiteY4" fmla="*/ 143 h 38014"/>
                  <a:gd name="connsiteX5" fmla="*/ 6056 w 38125"/>
                  <a:gd name="connsiteY5" fmla="*/ 5710 h 38014"/>
                  <a:gd name="connsiteX6" fmla="*/ 472 w 38125"/>
                  <a:gd name="connsiteY6" fmla="*/ 19150 h 38014"/>
                  <a:gd name="connsiteX7" fmla="*/ 6056 w 38125"/>
                  <a:gd name="connsiteY7" fmla="*/ 32591 h 38014"/>
                  <a:gd name="connsiteX8" fmla="*/ 19535 w 38125"/>
                  <a:gd name="connsiteY8" fmla="*/ 3815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35" y="38158"/>
                    </a:moveTo>
                    <a:cubicBezTo>
                      <a:pt x="24591" y="38158"/>
                      <a:pt x="29440" y="36155"/>
                      <a:pt x="33015" y="32591"/>
                    </a:cubicBezTo>
                    <a:cubicBezTo>
                      <a:pt x="36589" y="29026"/>
                      <a:pt x="38598" y="24191"/>
                      <a:pt x="38598" y="19150"/>
                    </a:cubicBezTo>
                    <a:cubicBezTo>
                      <a:pt x="38598" y="14109"/>
                      <a:pt x="36589" y="9274"/>
                      <a:pt x="33015" y="5710"/>
                    </a:cubicBezTo>
                    <a:cubicBezTo>
                      <a:pt x="29440" y="2146"/>
                      <a:pt x="24591" y="143"/>
                      <a:pt x="19535" y="143"/>
                    </a:cubicBezTo>
                    <a:cubicBezTo>
                      <a:pt x="14480" y="143"/>
                      <a:pt x="9631" y="2146"/>
                      <a:pt x="6056" y="5710"/>
                    </a:cubicBezTo>
                    <a:cubicBezTo>
                      <a:pt x="2481" y="9274"/>
                      <a:pt x="472" y="14109"/>
                      <a:pt x="472" y="19150"/>
                    </a:cubicBezTo>
                    <a:cubicBezTo>
                      <a:pt x="472" y="24191"/>
                      <a:pt x="2481" y="29026"/>
                      <a:pt x="6056" y="32591"/>
                    </a:cubicBezTo>
                    <a:cubicBezTo>
                      <a:pt x="9631" y="36155"/>
                      <a:pt x="14480" y="38158"/>
                      <a:pt x="19535" y="38158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11" name="Freeform: Shape 810">
                <a:extLst>
                  <a:ext uri="{FF2B5EF4-FFF2-40B4-BE49-F238E27FC236}">
                    <a16:creationId xmlns:a16="http://schemas.microsoft.com/office/drawing/2014/main" id="{2FFD8888-3FBD-C562-A84F-AB379E3C732C}"/>
                  </a:ext>
                </a:extLst>
              </p:cNvPr>
              <p:cNvSpPr/>
              <p:nvPr/>
            </p:nvSpPr>
            <p:spPr>
              <a:xfrm>
                <a:off x="7334610" y="3530326"/>
                <a:ext cx="38125" cy="38014"/>
              </a:xfrm>
              <a:custGeom>
                <a:avLst/>
                <a:gdLst>
                  <a:gd name="connsiteX0" fmla="*/ 19534 w 38125"/>
                  <a:gd name="connsiteY0" fmla="*/ 38147 h 38014"/>
                  <a:gd name="connsiteX1" fmla="*/ 33014 w 38125"/>
                  <a:gd name="connsiteY1" fmla="*/ 32580 h 38014"/>
                  <a:gd name="connsiteX2" fmla="*/ 38597 w 38125"/>
                  <a:gd name="connsiteY2" fmla="*/ 19140 h 38014"/>
                  <a:gd name="connsiteX3" fmla="*/ 33014 w 38125"/>
                  <a:gd name="connsiteY3" fmla="*/ 5699 h 38014"/>
                  <a:gd name="connsiteX4" fmla="*/ 19534 w 38125"/>
                  <a:gd name="connsiteY4" fmla="*/ 132 h 38014"/>
                  <a:gd name="connsiteX5" fmla="*/ 6055 w 38125"/>
                  <a:gd name="connsiteY5" fmla="*/ 5699 h 38014"/>
                  <a:gd name="connsiteX6" fmla="*/ 471 w 38125"/>
                  <a:gd name="connsiteY6" fmla="*/ 19140 h 38014"/>
                  <a:gd name="connsiteX7" fmla="*/ 6055 w 38125"/>
                  <a:gd name="connsiteY7" fmla="*/ 32580 h 38014"/>
                  <a:gd name="connsiteX8" fmla="*/ 19534 w 38125"/>
                  <a:gd name="connsiteY8" fmla="*/ 3814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34" y="38147"/>
                    </a:moveTo>
                    <a:cubicBezTo>
                      <a:pt x="24590" y="38147"/>
                      <a:pt x="29439" y="36145"/>
                      <a:pt x="33014" y="32580"/>
                    </a:cubicBezTo>
                    <a:cubicBezTo>
                      <a:pt x="36588" y="29016"/>
                      <a:pt x="38597" y="24181"/>
                      <a:pt x="38597" y="19140"/>
                    </a:cubicBezTo>
                    <a:cubicBezTo>
                      <a:pt x="38597" y="14099"/>
                      <a:pt x="36588" y="9264"/>
                      <a:pt x="33014" y="5699"/>
                    </a:cubicBezTo>
                    <a:cubicBezTo>
                      <a:pt x="29439" y="2135"/>
                      <a:pt x="24590" y="132"/>
                      <a:pt x="19534" y="132"/>
                    </a:cubicBezTo>
                    <a:cubicBezTo>
                      <a:pt x="14479" y="132"/>
                      <a:pt x="9630" y="2135"/>
                      <a:pt x="6055" y="5699"/>
                    </a:cubicBezTo>
                    <a:cubicBezTo>
                      <a:pt x="2480" y="9264"/>
                      <a:pt x="471" y="14099"/>
                      <a:pt x="471" y="19140"/>
                    </a:cubicBezTo>
                    <a:cubicBezTo>
                      <a:pt x="471" y="24181"/>
                      <a:pt x="2480" y="29016"/>
                      <a:pt x="6055" y="32580"/>
                    </a:cubicBezTo>
                    <a:cubicBezTo>
                      <a:pt x="9630" y="36145"/>
                      <a:pt x="14479" y="38147"/>
                      <a:pt x="19534" y="38147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12" name="Freeform: Shape 811">
                <a:extLst>
                  <a:ext uri="{FF2B5EF4-FFF2-40B4-BE49-F238E27FC236}">
                    <a16:creationId xmlns:a16="http://schemas.microsoft.com/office/drawing/2014/main" id="{EC10F916-626A-98BB-5DA8-8293A365A6B7}"/>
                  </a:ext>
                </a:extLst>
              </p:cNvPr>
              <p:cNvSpPr/>
              <p:nvPr/>
            </p:nvSpPr>
            <p:spPr>
              <a:xfrm>
                <a:off x="7400402" y="3632637"/>
                <a:ext cx="38125" cy="38014"/>
              </a:xfrm>
              <a:custGeom>
                <a:avLst/>
                <a:gdLst>
                  <a:gd name="connsiteX0" fmla="*/ 19539 w 38125"/>
                  <a:gd name="connsiteY0" fmla="*/ 38155 h 38014"/>
                  <a:gd name="connsiteX1" fmla="*/ 33019 w 38125"/>
                  <a:gd name="connsiteY1" fmla="*/ 32588 h 38014"/>
                  <a:gd name="connsiteX2" fmla="*/ 38602 w 38125"/>
                  <a:gd name="connsiteY2" fmla="*/ 19148 h 38014"/>
                  <a:gd name="connsiteX3" fmla="*/ 33019 w 38125"/>
                  <a:gd name="connsiteY3" fmla="*/ 5708 h 38014"/>
                  <a:gd name="connsiteX4" fmla="*/ 19539 w 38125"/>
                  <a:gd name="connsiteY4" fmla="*/ 140 h 38014"/>
                  <a:gd name="connsiteX5" fmla="*/ 6060 w 38125"/>
                  <a:gd name="connsiteY5" fmla="*/ 5708 h 38014"/>
                  <a:gd name="connsiteX6" fmla="*/ 477 w 38125"/>
                  <a:gd name="connsiteY6" fmla="*/ 19148 h 38014"/>
                  <a:gd name="connsiteX7" fmla="*/ 6060 w 38125"/>
                  <a:gd name="connsiteY7" fmla="*/ 32588 h 38014"/>
                  <a:gd name="connsiteX8" fmla="*/ 19539 w 38125"/>
                  <a:gd name="connsiteY8" fmla="*/ 3815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39" y="38155"/>
                    </a:moveTo>
                    <a:cubicBezTo>
                      <a:pt x="24595" y="38155"/>
                      <a:pt x="29444" y="36153"/>
                      <a:pt x="33019" y="32588"/>
                    </a:cubicBezTo>
                    <a:cubicBezTo>
                      <a:pt x="36594" y="29024"/>
                      <a:pt x="38602" y="24189"/>
                      <a:pt x="38602" y="19148"/>
                    </a:cubicBezTo>
                    <a:cubicBezTo>
                      <a:pt x="38602" y="14107"/>
                      <a:pt x="36594" y="9272"/>
                      <a:pt x="33019" y="5708"/>
                    </a:cubicBezTo>
                    <a:cubicBezTo>
                      <a:pt x="29444" y="2143"/>
                      <a:pt x="24595" y="140"/>
                      <a:pt x="19539" y="140"/>
                    </a:cubicBezTo>
                    <a:cubicBezTo>
                      <a:pt x="14484" y="140"/>
                      <a:pt x="9635" y="2143"/>
                      <a:pt x="6060" y="5708"/>
                    </a:cubicBezTo>
                    <a:cubicBezTo>
                      <a:pt x="2485" y="9272"/>
                      <a:pt x="477" y="14107"/>
                      <a:pt x="477" y="19148"/>
                    </a:cubicBezTo>
                    <a:cubicBezTo>
                      <a:pt x="477" y="24189"/>
                      <a:pt x="2485" y="29024"/>
                      <a:pt x="6060" y="32588"/>
                    </a:cubicBezTo>
                    <a:cubicBezTo>
                      <a:pt x="9635" y="36153"/>
                      <a:pt x="14484" y="38155"/>
                      <a:pt x="19539" y="38155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13" name="Freeform: Shape 812">
                <a:extLst>
                  <a:ext uri="{FF2B5EF4-FFF2-40B4-BE49-F238E27FC236}">
                    <a16:creationId xmlns:a16="http://schemas.microsoft.com/office/drawing/2014/main" id="{EC0DC302-DF1F-32DD-A798-DEB4916C2EB4}"/>
                  </a:ext>
                </a:extLst>
              </p:cNvPr>
              <p:cNvSpPr/>
              <p:nvPr/>
            </p:nvSpPr>
            <p:spPr>
              <a:xfrm>
                <a:off x="7367004" y="3606736"/>
                <a:ext cx="38125" cy="38014"/>
              </a:xfrm>
              <a:custGeom>
                <a:avLst/>
                <a:gdLst>
                  <a:gd name="connsiteX0" fmla="*/ 19537 w 38125"/>
                  <a:gd name="connsiteY0" fmla="*/ 38153 h 38014"/>
                  <a:gd name="connsiteX1" fmla="*/ 33016 w 38125"/>
                  <a:gd name="connsiteY1" fmla="*/ 32586 h 38014"/>
                  <a:gd name="connsiteX2" fmla="*/ 38600 w 38125"/>
                  <a:gd name="connsiteY2" fmla="*/ 19146 h 38014"/>
                  <a:gd name="connsiteX3" fmla="*/ 33016 w 38125"/>
                  <a:gd name="connsiteY3" fmla="*/ 5706 h 38014"/>
                  <a:gd name="connsiteX4" fmla="*/ 19537 w 38125"/>
                  <a:gd name="connsiteY4" fmla="*/ 138 h 38014"/>
                  <a:gd name="connsiteX5" fmla="*/ 6057 w 38125"/>
                  <a:gd name="connsiteY5" fmla="*/ 5706 h 38014"/>
                  <a:gd name="connsiteX6" fmla="*/ 474 w 38125"/>
                  <a:gd name="connsiteY6" fmla="*/ 19146 h 38014"/>
                  <a:gd name="connsiteX7" fmla="*/ 6057 w 38125"/>
                  <a:gd name="connsiteY7" fmla="*/ 32586 h 38014"/>
                  <a:gd name="connsiteX8" fmla="*/ 19537 w 38125"/>
                  <a:gd name="connsiteY8" fmla="*/ 3815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37" y="38153"/>
                    </a:moveTo>
                    <a:cubicBezTo>
                      <a:pt x="24592" y="38153"/>
                      <a:pt x="29441" y="36151"/>
                      <a:pt x="33016" y="32586"/>
                    </a:cubicBezTo>
                    <a:cubicBezTo>
                      <a:pt x="36591" y="29022"/>
                      <a:pt x="38600" y="24187"/>
                      <a:pt x="38600" y="19146"/>
                    </a:cubicBezTo>
                    <a:cubicBezTo>
                      <a:pt x="38600" y="14105"/>
                      <a:pt x="36591" y="9270"/>
                      <a:pt x="33016" y="5706"/>
                    </a:cubicBezTo>
                    <a:cubicBezTo>
                      <a:pt x="29441" y="2141"/>
                      <a:pt x="24592" y="138"/>
                      <a:pt x="19537" y="138"/>
                    </a:cubicBezTo>
                    <a:cubicBezTo>
                      <a:pt x="14481" y="138"/>
                      <a:pt x="9632" y="2141"/>
                      <a:pt x="6057" y="5706"/>
                    </a:cubicBezTo>
                    <a:cubicBezTo>
                      <a:pt x="2483" y="9270"/>
                      <a:pt x="474" y="14105"/>
                      <a:pt x="474" y="19146"/>
                    </a:cubicBezTo>
                    <a:cubicBezTo>
                      <a:pt x="474" y="24187"/>
                      <a:pt x="2483" y="29022"/>
                      <a:pt x="6057" y="32586"/>
                    </a:cubicBezTo>
                    <a:cubicBezTo>
                      <a:pt x="9632" y="36151"/>
                      <a:pt x="14481" y="38153"/>
                      <a:pt x="19537" y="38153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14" name="Freeform: Shape 813">
                <a:extLst>
                  <a:ext uri="{FF2B5EF4-FFF2-40B4-BE49-F238E27FC236}">
                    <a16:creationId xmlns:a16="http://schemas.microsoft.com/office/drawing/2014/main" id="{74C751D0-C728-C63C-4494-A275D04A4080}"/>
                  </a:ext>
                </a:extLst>
              </p:cNvPr>
              <p:cNvSpPr/>
              <p:nvPr/>
            </p:nvSpPr>
            <p:spPr>
              <a:xfrm>
                <a:off x="7414496" y="3580303"/>
                <a:ext cx="38125" cy="38014"/>
              </a:xfrm>
              <a:custGeom>
                <a:avLst/>
                <a:gdLst>
                  <a:gd name="connsiteX0" fmla="*/ 19541 w 38125"/>
                  <a:gd name="connsiteY0" fmla="*/ 38151 h 38014"/>
                  <a:gd name="connsiteX1" fmla="*/ 33020 w 38125"/>
                  <a:gd name="connsiteY1" fmla="*/ 32584 h 38014"/>
                  <a:gd name="connsiteX2" fmla="*/ 38603 w 38125"/>
                  <a:gd name="connsiteY2" fmla="*/ 19144 h 38014"/>
                  <a:gd name="connsiteX3" fmla="*/ 33020 w 38125"/>
                  <a:gd name="connsiteY3" fmla="*/ 5703 h 38014"/>
                  <a:gd name="connsiteX4" fmla="*/ 19541 w 38125"/>
                  <a:gd name="connsiteY4" fmla="*/ 136 h 38014"/>
                  <a:gd name="connsiteX5" fmla="*/ 6061 w 38125"/>
                  <a:gd name="connsiteY5" fmla="*/ 5703 h 38014"/>
                  <a:gd name="connsiteX6" fmla="*/ 478 w 38125"/>
                  <a:gd name="connsiteY6" fmla="*/ 19144 h 38014"/>
                  <a:gd name="connsiteX7" fmla="*/ 6061 w 38125"/>
                  <a:gd name="connsiteY7" fmla="*/ 32584 h 38014"/>
                  <a:gd name="connsiteX8" fmla="*/ 19541 w 38125"/>
                  <a:gd name="connsiteY8" fmla="*/ 3815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41" y="38151"/>
                    </a:moveTo>
                    <a:cubicBezTo>
                      <a:pt x="24596" y="38151"/>
                      <a:pt x="29445" y="36148"/>
                      <a:pt x="33020" y="32584"/>
                    </a:cubicBezTo>
                    <a:cubicBezTo>
                      <a:pt x="36595" y="29020"/>
                      <a:pt x="38603" y="24185"/>
                      <a:pt x="38603" y="19144"/>
                    </a:cubicBezTo>
                    <a:cubicBezTo>
                      <a:pt x="38603" y="14103"/>
                      <a:pt x="36595" y="9268"/>
                      <a:pt x="33020" y="5703"/>
                    </a:cubicBezTo>
                    <a:cubicBezTo>
                      <a:pt x="29445" y="2139"/>
                      <a:pt x="24596" y="136"/>
                      <a:pt x="19541" y="136"/>
                    </a:cubicBezTo>
                    <a:cubicBezTo>
                      <a:pt x="14485" y="136"/>
                      <a:pt x="9636" y="2139"/>
                      <a:pt x="6061" y="5703"/>
                    </a:cubicBezTo>
                    <a:cubicBezTo>
                      <a:pt x="2486" y="9268"/>
                      <a:pt x="478" y="14103"/>
                      <a:pt x="478" y="19144"/>
                    </a:cubicBezTo>
                    <a:cubicBezTo>
                      <a:pt x="478" y="24185"/>
                      <a:pt x="2486" y="29020"/>
                      <a:pt x="6061" y="32584"/>
                    </a:cubicBezTo>
                    <a:cubicBezTo>
                      <a:pt x="9636" y="36148"/>
                      <a:pt x="14485" y="38151"/>
                      <a:pt x="19541" y="38151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15" name="Freeform: Shape 814">
                <a:extLst>
                  <a:ext uri="{FF2B5EF4-FFF2-40B4-BE49-F238E27FC236}">
                    <a16:creationId xmlns:a16="http://schemas.microsoft.com/office/drawing/2014/main" id="{E4761E18-031F-537B-29ED-2C7F9127EDDB}"/>
                  </a:ext>
                </a:extLst>
              </p:cNvPr>
              <p:cNvSpPr/>
              <p:nvPr/>
            </p:nvSpPr>
            <p:spPr>
              <a:xfrm>
                <a:off x="7390236" y="3371968"/>
                <a:ext cx="38125" cy="38014"/>
              </a:xfrm>
              <a:custGeom>
                <a:avLst/>
                <a:gdLst>
                  <a:gd name="connsiteX0" fmla="*/ 19539 w 38125"/>
                  <a:gd name="connsiteY0" fmla="*/ 38135 h 38014"/>
                  <a:gd name="connsiteX1" fmla="*/ 33018 w 38125"/>
                  <a:gd name="connsiteY1" fmla="*/ 32568 h 38014"/>
                  <a:gd name="connsiteX2" fmla="*/ 38601 w 38125"/>
                  <a:gd name="connsiteY2" fmla="*/ 19127 h 38014"/>
                  <a:gd name="connsiteX3" fmla="*/ 33018 w 38125"/>
                  <a:gd name="connsiteY3" fmla="*/ 5687 h 38014"/>
                  <a:gd name="connsiteX4" fmla="*/ 19539 w 38125"/>
                  <a:gd name="connsiteY4" fmla="*/ 120 h 38014"/>
                  <a:gd name="connsiteX5" fmla="*/ 6059 w 38125"/>
                  <a:gd name="connsiteY5" fmla="*/ 5687 h 38014"/>
                  <a:gd name="connsiteX6" fmla="*/ 476 w 38125"/>
                  <a:gd name="connsiteY6" fmla="*/ 19127 h 38014"/>
                  <a:gd name="connsiteX7" fmla="*/ 6059 w 38125"/>
                  <a:gd name="connsiteY7" fmla="*/ 32568 h 38014"/>
                  <a:gd name="connsiteX8" fmla="*/ 19539 w 38125"/>
                  <a:gd name="connsiteY8" fmla="*/ 3813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39" y="38135"/>
                    </a:moveTo>
                    <a:cubicBezTo>
                      <a:pt x="24594" y="38135"/>
                      <a:pt x="29443" y="36132"/>
                      <a:pt x="33018" y="32568"/>
                    </a:cubicBezTo>
                    <a:cubicBezTo>
                      <a:pt x="36593" y="29003"/>
                      <a:pt x="38601" y="24168"/>
                      <a:pt x="38601" y="19127"/>
                    </a:cubicBezTo>
                    <a:cubicBezTo>
                      <a:pt x="38601" y="14086"/>
                      <a:pt x="36593" y="9251"/>
                      <a:pt x="33018" y="5687"/>
                    </a:cubicBezTo>
                    <a:cubicBezTo>
                      <a:pt x="29443" y="2123"/>
                      <a:pt x="24594" y="120"/>
                      <a:pt x="19539" y="120"/>
                    </a:cubicBezTo>
                    <a:cubicBezTo>
                      <a:pt x="14483" y="120"/>
                      <a:pt x="9634" y="2123"/>
                      <a:pt x="6059" y="5687"/>
                    </a:cubicBezTo>
                    <a:cubicBezTo>
                      <a:pt x="2484" y="9251"/>
                      <a:pt x="476" y="14086"/>
                      <a:pt x="476" y="19127"/>
                    </a:cubicBezTo>
                    <a:cubicBezTo>
                      <a:pt x="476" y="24168"/>
                      <a:pt x="2484" y="29003"/>
                      <a:pt x="6059" y="32568"/>
                    </a:cubicBezTo>
                    <a:cubicBezTo>
                      <a:pt x="9634" y="36132"/>
                      <a:pt x="14483" y="38135"/>
                      <a:pt x="19539" y="38135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16" name="Freeform: Shape 815">
                <a:extLst>
                  <a:ext uri="{FF2B5EF4-FFF2-40B4-BE49-F238E27FC236}">
                    <a16:creationId xmlns:a16="http://schemas.microsoft.com/office/drawing/2014/main" id="{5A572E2D-4785-29C5-29DA-6207FCABE582}"/>
                  </a:ext>
                </a:extLst>
              </p:cNvPr>
              <p:cNvSpPr/>
              <p:nvPr/>
            </p:nvSpPr>
            <p:spPr>
              <a:xfrm>
                <a:off x="7359405" y="3293480"/>
                <a:ext cx="38125" cy="38014"/>
              </a:xfrm>
              <a:custGeom>
                <a:avLst/>
                <a:gdLst>
                  <a:gd name="connsiteX0" fmla="*/ 19536 w 38125"/>
                  <a:gd name="connsiteY0" fmla="*/ 38129 h 38014"/>
                  <a:gd name="connsiteX1" fmla="*/ 33016 w 38125"/>
                  <a:gd name="connsiteY1" fmla="*/ 32561 h 38014"/>
                  <a:gd name="connsiteX2" fmla="*/ 38599 w 38125"/>
                  <a:gd name="connsiteY2" fmla="*/ 19121 h 38014"/>
                  <a:gd name="connsiteX3" fmla="*/ 33016 w 38125"/>
                  <a:gd name="connsiteY3" fmla="*/ 5681 h 38014"/>
                  <a:gd name="connsiteX4" fmla="*/ 19536 w 38125"/>
                  <a:gd name="connsiteY4" fmla="*/ 114 h 38014"/>
                  <a:gd name="connsiteX5" fmla="*/ 6057 w 38125"/>
                  <a:gd name="connsiteY5" fmla="*/ 5681 h 38014"/>
                  <a:gd name="connsiteX6" fmla="*/ 473 w 38125"/>
                  <a:gd name="connsiteY6" fmla="*/ 19121 h 38014"/>
                  <a:gd name="connsiteX7" fmla="*/ 6057 w 38125"/>
                  <a:gd name="connsiteY7" fmla="*/ 32561 h 38014"/>
                  <a:gd name="connsiteX8" fmla="*/ 19536 w 38125"/>
                  <a:gd name="connsiteY8" fmla="*/ 3812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36" y="38129"/>
                    </a:moveTo>
                    <a:cubicBezTo>
                      <a:pt x="24592" y="38129"/>
                      <a:pt x="29441" y="36126"/>
                      <a:pt x="33016" y="32561"/>
                    </a:cubicBezTo>
                    <a:cubicBezTo>
                      <a:pt x="36590" y="28997"/>
                      <a:pt x="38599" y="24162"/>
                      <a:pt x="38599" y="19121"/>
                    </a:cubicBezTo>
                    <a:cubicBezTo>
                      <a:pt x="38599" y="14080"/>
                      <a:pt x="36590" y="9245"/>
                      <a:pt x="33016" y="5681"/>
                    </a:cubicBezTo>
                    <a:cubicBezTo>
                      <a:pt x="29441" y="2116"/>
                      <a:pt x="24592" y="114"/>
                      <a:pt x="19536" y="114"/>
                    </a:cubicBezTo>
                    <a:cubicBezTo>
                      <a:pt x="14481" y="114"/>
                      <a:pt x="9632" y="2116"/>
                      <a:pt x="6057" y="5681"/>
                    </a:cubicBezTo>
                    <a:cubicBezTo>
                      <a:pt x="2482" y="9245"/>
                      <a:pt x="473" y="14080"/>
                      <a:pt x="473" y="19121"/>
                    </a:cubicBezTo>
                    <a:cubicBezTo>
                      <a:pt x="473" y="24162"/>
                      <a:pt x="2482" y="28997"/>
                      <a:pt x="6057" y="32561"/>
                    </a:cubicBezTo>
                    <a:cubicBezTo>
                      <a:pt x="9632" y="36126"/>
                      <a:pt x="14481" y="38129"/>
                      <a:pt x="19536" y="38129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17" name="Freeform: Shape 816">
                <a:extLst>
                  <a:ext uri="{FF2B5EF4-FFF2-40B4-BE49-F238E27FC236}">
                    <a16:creationId xmlns:a16="http://schemas.microsoft.com/office/drawing/2014/main" id="{2E8F038A-1BE0-E451-5ECD-40C5809AD4E8}"/>
                  </a:ext>
                </a:extLst>
              </p:cNvPr>
              <p:cNvSpPr/>
              <p:nvPr/>
            </p:nvSpPr>
            <p:spPr>
              <a:xfrm>
                <a:off x="7552295" y="3475736"/>
                <a:ext cx="38125" cy="38014"/>
              </a:xfrm>
              <a:custGeom>
                <a:avLst/>
                <a:gdLst>
                  <a:gd name="connsiteX0" fmla="*/ 19551 w 38125"/>
                  <a:gd name="connsiteY0" fmla="*/ 38143 h 38014"/>
                  <a:gd name="connsiteX1" fmla="*/ 33031 w 38125"/>
                  <a:gd name="connsiteY1" fmla="*/ 32576 h 38014"/>
                  <a:gd name="connsiteX2" fmla="*/ 38614 w 38125"/>
                  <a:gd name="connsiteY2" fmla="*/ 19136 h 38014"/>
                  <a:gd name="connsiteX3" fmla="*/ 33031 w 38125"/>
                  <a:gd name="connsiteY3" fmla="*/ 5695 h 38014"/>
                  <a:gd name="connsiteX4" fmla="*/ 19551 w 38125"/>
                  <a:gd name="connsiteY4" fmla="*/ 128 h 38014"/>
                  <a:gd name="connsiteX5" fmla="*/ 6072 w 38125"/>
                  <a:gd name="connsiteY5" fmla="*/ 5695 h 38014"/>
                  <a:gd name="connsiteX6" fmla="*/ 489 w 38125"/>
                  <a:gd name="connsiteY6" fmla="*/ 19136 h 38014"/>
                  <a:gd name="connsiteX7" fmla="*/ 6072 w 38125"/>
                  <a:gd name="connsiteY7" fmla="*/ 32576 h 38014"/>
                  <a:gd name="connsiteX8" fmla="*/ 19551 w 38125"/>
                  <a:gd name="connsiteY8" fmla="*/ 3814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1" y="38143"/>
                    </a:moveTo>
                    <a:cubicBezTo>
                      <a:pt x="24607" y="38143"/>
                      <a:pt x="29456" y="36140"/>
                      <a:pt x="33031" y="32576"/>
                    </a:cubicBezTo>
                    <a:cubicBezTo>
                      <a:pt x="36606" y="29011"/>
                      <a:pt x="38614" y="24176"/>
                      <a:pt x="38614" y="19136"/>
                    </a:cubicBezTo>
                    <a:cubicBezTo>
                      <a:pt x="38614" y="14095"/>
                      <a:pt x="36606" y="9260"/>
                      <a:pt x="33031" y="5695"/>
                    </a:cubicBezTo>
                    <a:cubicBezTo>
                      <a:pt x="29456" y="2131"/>
                      <a:pt x="24607" y="128"/>
                      <a:pt x="19551" y="128"/>
                    </a:cubicBezTo>
                    <a:cubicBezTo>
                      <a:pt x="14496" y="128"/>
                      <a:pt x="9647" y="2131"/>
                      <a:pt x="6072" y="5695"/>
                    </a:cubicBezTo>
                    <a:cubicBezTo>
                      <a:pt x="2497" y="9260"/>
                      <a:pt x="489" y="14095"/>
                      <a:pt x="489" y="19136"/>
                    </a:cubicBezTo>
                    <a:cubicBezTo>
                      <a:pt x="489" y="24176"/>
                      <a:pt x="2497" y="29011"/>
                      <a:pt x="6072" y="32576"/>
                    </a:cubicBezTo>
                    <a:cubicBezTo>
                      <a:pt x="9647" y="36140"/>
                      <a:pt x="14496" y="38143"/>
                      <a:pt x="19551" y="38143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18" name="Freeform: Shape 817">
                <a:extLst>
                  <a:ext uri="{FF2B5EF4-FFF2-40B4-BE49-F238E27FC236}">
                    <a16:creationId xmlns:a16="http://schemas.microsoft.com/office/drawing/2014/main" id="{6E95DB52-7E73-5D1C-A4C9-76760C7F6D0E}"/>
                  </a:ext>
                </a:extLst>
              </p:cNvPr>
              <p:cNvSpPr/>
              <p:nvPr/>
            </p:nvSpPr>
            <p:spPr>
              <a:xfrm>
                <a:off x="7581118" y="3304061"/>
                <a:ext cx="38125" cy="38014"/>
              </a:xfrm>
              <a:custGeom>
                <a:avLst/>
                <a:gdLst>
                  <a:gd name="connsiteX0" fmla="*/ 19554 w 38125"/>
                  <a:gd name="connsiteY0" fmla="*/ 38129 h 38014"/>
                  <a:gd name="connsiteX1" fmla="*/ 33033 w 38125"/>
                  <a:gd name="connsiteY1" fmla="*/ 32562 h 38014"/>
                  <a:gd name="connsiteX2" fmla="*/ 38616 w 38125"/>
                  <a:gd name="connsiteY2" fmla="*/ 19122 h 38014"/>
                  <a:gd name="connsiteX3" fmla="*/ 33033 w 38125"/>
                  <a:gd name="connsiteY3" fmla="*/ 5682 h 38014"/>
                  <a:gd name="connsiteX4" fmla="*/ 19554 w 38125"/>
                  <a:gd name="connsiteY4" fmla="*/ 114 h 38014"/>
                  <a:gd name="connsiteX5" fmla="*/ 6074 w 38125"/>
                  <a:gd name="connsiteY5" fmla="*/ 5682 h 38014"/>
                  <a:gd name="connsiteX6" fmla="*/ 491 w 38125"/>
                  <a:gd name="connsiteY6" fmla="*/ 19122 h 38014"/>
                  <a:gd name="connsiteX7" fmla="*/ 6074 w 38125"/>
                  <a:gd name="connsiteY7" fmla="*/ 32562 h 38014"/>
                  <a:gd name="connsiteX8" fmla="*/ 19554 w 38125"/>
                  <a:gd name="connsiteY8" fmla="*/ 3812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4" y="38129"/>
                    </a:moveTo>
                    <a:cubicBezTo>
                      <a:pt x="24609" y="38129"/>
                      <a:pt x="29458" y="36127"/>
                      <a:pt x="33033" y="32562"/>
                    </a:cubicBezTo>
                    <a:cubicBezTo>
                      <a:pt x="36608" y="28998"/>
                      <a:pt x="38616" y="24163"/>
                      <a:pt x="38616" y="19122"/>
                    </a:cubicBezTo>
                    <a:cubicBezTo>
                      <a:pt x="38616" y="14081"/>
                      <a:pt x="36608" y="9246"/>
                      <a:pt x="33033" y="5682"/>
                    </a:cubicBezTo>
                    <a:cubicBezTo>
                      <a:pt x="29458" y="2117"/>
                      <a:pt x="24609" y="114"/>
                      <a:pt x="19554" y="114"/>
                    </a:cubicBezTo>
                    <a:cubicBezTo>
                      <a:pt x="14498" y="114"/>
                      <a:pt x="9649" y="2117"/>
                      <a:pt x="6074" y="5682"/>
                    </a:cubicBezTo>
                    <a:cubicBezTo>
                      <a:pt x="2499" y="9246"/>
                      <a:pt x="491" y="14081"/>
                      <a:pt x="491" y="19122"/>
                    </a:cubicBezTo>
                    <a:cubicBezTo>
                      <a:pt x="491" y="24163"/>
                      <a:pt x="2499" y="28998"/>
                      <a:pt x="6074" y="32562"/>
                    </a:cubicBezTo>
                    <a:cubicBezTo>
                      <a:pt x="9649" y="36127"/>
                      <a:pt x="14498" y="38129"/>
                      <a:pt x="19554" y="38129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19" name="Freeform: Shape 818">
                <a:extLst>
                  <a:ext uri="{FF2B5EF4-FFF2-40B4-BE49-F238E27FC236}">
                    <a16:creationId xmlns:a16="http://schemas.microsoft.com/office/drawing/2014/main" id="{35001AAF-3924-C563-031B-CB87D18077C3}"/>
                  </a:ext>
                </a:extLst>
              </p:cNvPr>
              <p:cNvSpPr/>
              <p:nvPr/>
            </p:nvSpPr>
            <p:spPr>
              <a:xfrm>
                <a:off x="7647583" y="3508138"/>
                <a:ext cx="38125" cy="38014"/>
              </a:xfrm>
              <a:custGeom>
                <a:avLst/>
                <a:gdLst>
                  <a:gd name="connsiteX0" fmla="*/ 19559 w 38125"/>
                  <a:gd name="connsiteY0" fmla="*/ 38146 h 38014"/>
                  <a:gd name="connsiteX1" fmla="*/ 33038 w 38125"/>
                  <a:gd name="connsiteY1" fmla="*/ 32578 h 38014"/>
                  <a:gd name="connsiteX2" fmla="*/ 38622 w 38125"/>
                  <a:gd name="connsiteY2" fmla="*/ 19138 h 38014"/>
                  <a:gd name="connsiteX3" fmla="*/ 33038 w 38125"/>
                  <a:gd name="connsiteY3" fmla="*/ 5698 h 38014"/>
                  <a:gd name="connsiteX4" fmla="*/ 19559 w 38125"/>
                  <a:gd name="connsiteY4" fmla="*/ 131 h 38014"/>
                  <a:gd name="connsiteX5" fmla="*/ 6079 w 38125"/>
                  <a:gd name="connsiteY5" fmla="*/ 5698 h 38014"/>
                  <a:gd name="connsiteX6" fmla="*/ 496 w 38125"/>
                  <a:gd name="connsiteY6" fmla="*/ 19138 h 38014"/>
                  <a:gd name="connsiteX7" fmla="*/ 6079 w 38125"/>
                  <a:gd name="connsiteY7" fmla="*/ 32578 h 38014"/>
                  <a:gd name="connsiteX8" fmla="*/ 19559 w 38125"/>
                  <a:gd name="connsiteY8" fmla="*/ 3814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9" y="38146"/>
                    </a:moveTo>
                    <a:cubicBezTo>
                      <a:pt x="24614" y="38146"/>
                      <a:pt x="29464" y="36143"/>
                      <a:pt x="33038" y="32578"/>
                    </a:cubicBezTo>
                    <a:cubicBezTo>
                      <a:pt x="36613" y="29014"/>
                      <a:pt x="38622" y="24179"/>
                      <a:pt x="38622" y="19138"/>
                    </a:cubicBezTo>
                    <a:cubicBezTo>
                      <a:pt x="38622" y="14097"/>
                      <a:pt x="36613" y="9262"/>
                      <a:pt x="33038" y="5698"/>
                    </a:cubicBezTo>
                    <a:cubicBezTo>
                      <a:pt x="29464" y="2133"/>
                      <a:pt x="24614" y="131"/>
                      <a:pt x="19559" y="131"/>
                    </a:cubicBezTo>
                    <a:cubicBezTo>
                      <a:pt x="14503" y="131"/>
                      <a:pt x="9654" y="2133"/>
                      <a:pt x="6079" y="5698"/>
                    </a:cubicBezTo>
                    <a:cubicBezTo>
                      <a:pt x="2505" y="9262"/>
                      <a:pt x="496" y="14097"/>
                      <a:pt x="496" y="19138"/>
                    </a:cubicBezTo>
                    <a:cubicBezTo>
                      <a:pt x="496" y="24179"/>
                      <a:pt x="2505" y="29014"/>
                      <a:pt x="6079" y="32578"/>
                    </a:cubicBezTo>
                    <a:cubicBezTo>
                      <a:pt x="9654" y="36143"/>
                      <a:pt x="14503" y="38146"/>
                      <a:pt x="19559" y="38146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20" name="Freeform: Shape 819">
                <a:extLst>
                  <a:ext uri="{FF2B5EF4-FFF2-40B4-BE49-F238E27FC236}">
                    <a16:creationId xmlns:a16="http://schemas.microsoft.com/office/drawing/2014/main" id="{07790144-2362-B607-E4A3-C420E0E53791}"/>
                  </a:ext>
                </a:extLst>
              </p:cNvPr>
              <p:cNvSpPr/>
              <p:nvPr/>
            </p:nvSpPr>
            <p:spPr>
              <a:xfrm>
                <a:off x="7222890" y="3530655"/>
                <a:ext cx="38125" cy="38014"/>
              </a:xfrm>
              <a:custGeom>
                <a:avLst/>
                <a:gdLst>
                  <a:gd name="connsiteX0" fmla="*/ 19525 w 38125"/>
                  <a:gd name="connsiteY0" fmla="*/ 38147 h 38014"/>
                  <a:gd name="connsiteX1" fmla="*/ 33005 w 38125"/>
                  <a:gd name="connsiteY1" fmla="*/ 32580 h 38014"/>
                  <a:gd name="connsiteX2" fmla="*/ 38588 w 38125"/>
                  <a:gd name="connsiteY2" fmla="*/ 19140 h 38014"/>
                  <a:gd name="connsiteX3" fmla="*/ 33005 w 38125"/>
                  <a:gd name="connsiteY3" fmla="*/ 5700 h 38014"/>
                  <a:gd name="connsiteX4" fmla="*/ 19525 w 38125"/>
                  <a:gd name="connsiteY4" fmla="*/ 132 h 38014"/>
                  <a:gd name="connsiteX5" fmla="*/ 6046 w 38125"/>
                  <a:gd name="connsiteY5" fmla="*/ 5700 h 38014"/>
                  <a:gd name="connsiteX6" fmla="*/ 463 w 38125"/>
                  <a:gd name="connsiteY6" fmla="*/ 19140 h 38014"/>
                  <a:gd name="connsiteX7" fmla="*/ 6046 w 38125"/>
                  <a:gd name="connsiteY7" fmla="*/ 32580 h 38014"/>
                  <a:gd name="connsiteX8" fmla="*/ 19525 w 38125"/>
                  <a:gd name="connsiteY8" fmla="*/ 3814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25" y="38147"/>
                    </a:moveTo>
                    <a:cubicBezTo>
                      <a:pt x="24581" y="38147"/>
                      <a:pt x="29430" y="36145"/>
                      <a:pt x="33005" y="32580"/>
                    </a:cubicBezTo>
                    <a:cubicBezTo>
                      <a:pt x="36580" y="29016"/>
                      <a:pt x="38588" y="24181"/>
                      <a:pt x="38588" y="19140"/>
                    </a:cubicBezTo>
                    <a:cubicBezTo>
                      <a:pt x="38588" y="14099"/>
                      <a:pt x="36580" y="9264"/>
                      <a:pt x="33005" y="5700"/>
                    </a:cubicBezTo>
                    <a:cubicBezTo>
                      <a:pt x="29430" y="2135"/>
                      <a:pt x="24581" y="132"/>
                      <a:pt x="19525" y="132"/>
                    </a:cubicBezTo>
                    <a:cubicBezTo>
                      <a:pt x="14470" y="132"/>
                      <a:pt x="9621" y="2135"/>
                      <a:pt x="6046" y="5700"/>
                    </a:cubicBezTo>
                    <a:cubicBezTo>
                      <a:pt x="2471" y="9264"/>
                      <a:pt x="463" y="14099"/>
                      <a:pt x="463" y="19140"/>
                    </a:cubicBezTo>
                    <a:cubicBezTo>
                      <a:pt x="463" y="24181"/>
                      <a:pt x="2471" y="29016"/>
                      <a:pt x="6046" y="32580"/>
                    </a:cubicBezTo>
                    <a:cubicBezTo>
                      <a:pt x="9621" y="36145"/>
                      <a:pt x="14470" y="38147"/>
                      <a:pt x="19525" y="38147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21" name="Freeform: Shape 820">
                <a:extLst>
                  <a:ext uri="{FF2B5EF4-FFF2-40B4-BE49-F238E27FC236}">
                    <a16:creationId xmlns:a16="http://schemas.microsoft.com/office/drawing/2014/main" id="{0E63919E-0EF8-A420-B217-135C7211AC0F}"/>
                  </a:ext>
                </a:extLst>
              </p:cNvPr>
              <p:cNvSpPr/>
              <p:nvPr/>
            </p:nvSpPr>
            <p:spPr>
              <a:xfrm>
                <a:off x="7292164" y="3719095"/>
                <a:ext cx="38125" cy="38014"/>
              </a:xfrm>
              <a:custGeom>
                <a:avLst/>
                <a:gdLst>
                  <a:gd name="connsiteX0" fmla="*/ 19531 w 38125"/>
                  <a:gd name="connsiteY0" fmla="*/ 38162 h 38014"/>
                  <a:gd name="connsiteX1" fmla="*/ 33010 w 38125"/>
                  <a:gd name="connsiteY1" fmla="*/ 32595 h 38014"/>
                  <a:gd name="connsiteX2" fmla="*/ 38594 w 38125"/>
                  <a:gd name="connsiteY2" fmla="*/ 19155 h 38014"/>
                  <a:gd name="connsiteX3" fmla="*/ 33010 w 38125"/>
                  <a:gd name="connsiteY3" fmla="*/ 5714 h 38014"/>
                  <a:gd name="connsiteX4" fmla="*/ 19531 w 38125"/>
                  <a:gd name="connsiteY4" fmla="*/ 147 h 38014"/>
                  <a:gd name="connsiteX5" fmla="*/ 6051 w 38125"/>
                  <a:gd name="connsiteY5" fmla="*/ 5714 h 38014"/>
                  <a:gd name="connsiteX6" fmla="*/ 468 w 38125"/>
                  <a:gd name="connsiteY6" fmla="*/ 19155 h 38014"/>
                  <a:gd name="connsiteX7" fmla="*/ 6051 w 38125"/>
                  <a:gd name="connsiteY7" fmla="*/ 32595 h 38014"/>
                  <a:gd name="connsiteX8" fmla="*/ 19531 w 38125"/>
                  <a:gd name="connsiteY8" fmla="*/ 3816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31" y="38162"/>
                    </a:moveTo>
                    <a:cubicBezTo>
                      <a:pt x="24586" y="38162"/>
                      <a:pt x="29436" y="36159"/>
                      <a:pt x="33010" y="32595"/>
                    </a:cubicBezTo>
                    <a:cubicBezTo>
                      <a:pt x="36585" y="29031"/>
                      <a:pt x="38594" y="24196"/>
                      <a:pt x="38594" y="19155"/>
                    </a:cubicBezTo>
                    <a:cubicBezTo>
                      <a:pt x="38594" y="14114"/>
                      <a:pt x="36585" y="9279"/>
                      <a:pt x="33010" y="5714"/>
                    </a:cubicBezTo>
                    <a:cubicBezTo>
                      <a:pt x="29436" y="2150"/>
                      <a:pt x="24586" y="147"/>
                      <a:pt x="19531" y="147"/>
                    </a:cubicBezTo>
                    <a:cubicBezTo>
                      <a:pt x="14475" y="147"/>
                      <a:pt x="9626" y="2150"/>
                      <a:pt x="6051" y="5714"/>
                    </a:cubicBezTo>
                    <a:cubicBezTo>
                      <a:pt x="2477" y="9279"/>
                      <a:pt x="468" y="14114"/>
                      <a:pt x="468" y="19155"/>
                    </a:cubicBezTo>
                    <a:cubicBezTo>
                      <a:pt x="468" y="24196"/>
                      <a:pt x="2477" y="29031"/>
                      <a:pt x="6051" y="32595"/>
                    </a:cubicBezTo>
                    <a:cubicBezTo>
                      <a:pt x="9626" y="36159"/>
                      <a:pt x="14475" y="38162"/>
                      <a:pt x="19531" y="38162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22" name="Freeform: Shape 821">
                <a:extLst>
                  <a:ext uri="{FF2B5EF4-FFF2-40B4-BE49-F238E27FC236}">
                    <a16:creationId xmlns:a16="http://schemas.microsoft.com/office/drawing/2014/main" id="{792FA95D-3D3E-76BB-2BF2-D1EE097EE479}"/>
                  </a:ext>
                </a:extLst>
              </p:cNvPr>
              <p:cNvSpPr/>
              <p:nvPr/>
            </p:nvSpPr>
            <p:spPr>
              <a:xfrm>
                <a:off x="7212901" y="3603441"/>
                <a:ext cx="38125" cy="38014"/>
              </a:xfrm>
              <a:custGeom>
                <a:avLst/>
                <a:gdLst>
                  <a:gd name="connsiteX0" fmla="*/ 19525 w 38125"/>
                  <a:gd name="connsiteY0" fmla="*/ 38153 h 38014"/>
                  <a:gd name="connsiteX1" fmla="*/ 33004 w 38125"/>
                  <a:gd name="connsiteY1" fmla="*/ 32586 h 38014"/>
                  <a:gd name="connsiteX2" fmla="*/ 38587 w 38125"/>
                  <a:gd name="connsiteY2" fmla="*/ 19146 h 38014"/>
                  <a:gd name="connsiteX3" fmla="*/ 33004 w 38125"/>
                  <a:gd name="connsiteY3" fmla="*/ 5705 h 38014"/>
                  <a:gd name="connsiteX4" fmla="*/ 19525 w 38125"/>
                  <a:gd name="connsiteY4" fmla="*/ 138 h 38014"/>
                  <a:gd name="connsiteX5" fmla="*/ 6045 w 38125"/>
                  <a:gd name="connsiteY5" fmla="*/ 5705 h 38014"/>
                  <a:gd name="connsiteX6" fmla="*/ 462 w 38125"/>
                  <a:gd name="connsiteY6" fmla="*/ 19146 h 38014"/>
                  <a:gd name="connsiteX7" fmla="*/ 6045 w 38125"/>
                  <a:gd name="connsiteY7" fmla="*/ 32586 h 38014"/>
                  <a:gd name="connsiteX8" fmla="*/ 19525 w 38125"/>
                  <a:gd name="connsiteY8" fmla="*/ 3815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25" y="38153"/>
                    </a:moveTo>
                    <a:cubicBezTo>
                      <a:pt x="24580" y="38153"/>
                      <a:pt x="29429" y="36150"/>
                      <a:pt x="33004" y="32586"/>
                    </a:cubicBezTo>
                    <a:cubicBezTo>
                      <a:pt x="36579" y="29021"/>
                      <a:pt x="38587" y="24186"/>
                      <a:pt x="38587" y="19146"/>
                    </a:cubicBezTo>
                    <a:cubicBezTo>
                      <a:pt x="38587" y="14105"/>
                      <a:pt x="36579" y="9270"/>
                      <a:pt x="33004" y="5705"/>
                    </a:cubicBezTo>
                    <a:cubicBezTo>
                      <a:pt x="29429" y="2141"/>
                      <a:pt x="24580" y="138"/>
                      <a:pt x="19525" y="138"/>
                    </a:cubicBezTo>
                    <a:cubicBezTo>
                      <a:pt x="14469" y="138"/>
                      <a:pt x="9620" y="2141"/>
                      <a:pt x="6045" y="5705"/>
                    </a:cubicBezTo>
                    <a:cubicBezTo>
                      <a:pt x="2470" y="9270"/>
                      <a:pt x="462" y="14105"/>
                      <a:pt x="462" y="19146"/>
                    </a:cubicBezTo>
                    <a:cubicBezTo>
                      <a:pt x="462" y="24186"/>
                      <a:pt x="2470" y="29021"/>
                      <a:pt x="6045" y="32586"/>
                    </a:cubicBezTo>
                    <a:cubicBezTo>
                      <a:pt x="9620" y="36150"/>
                      <a:pt x="14469" y="38153"/>
                      <a:pt x="19525" y="38153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23" name="Freeform: Shape 822">
                <a:extLst>
                  <a:ext uri="{FF2B5EF4-FFF2-40B4-BE49-F238E27FC236}">
                    <a16:creationId xmlns:a16="http://schemas.microsoft.com/office/drawing/2014/main" id="{96E8E24E-58BF-84B9-E07A-EE7E64907CB8}"/>
                  </a:ext>
                </a:extLst>
              </p:cNvPr>
              <p:cNvSpPr/>
              <p:nvPr/>
            </p:nvSpPr>
            <p:spPr>
              <a:xfrm>
                <a:off x="7331204" y="3768401"/>
                <a:ext cx="38125" cy="38014"/>
              </a:xfrm>
              <a:custGeom>
                <a:avLst/>
                <a:gdLst>
                  <a:gd name="connsiteX0" fmla="*/ 19534 w 38125"/>
                  <a:gd name="connsiteY0" fmla="*/ 38166 h 38014"/>
                  <a:gd name="connsiteX1" fmla="*/ 33013 w 38125"/>
                  <a:gd name="connsiteY1" fmla="*/ 32599 h 38014"/>
                  <a:gd name="connsiteX2" fmla="*/ 38597 w 38125"/>
                  <a:gd name="connsiteY2" fmla="*/ 19159 h 38014"/>
                  <a:gd name="connsiteX3" fmla="*/ 33013 w 38125"/>
                  <a:gd name="connsiteY3" fmla="*/ 5718 h 38014"/>
                  <a:gd name="connsiteX4" fmla="*/ 19534 w 38125"/>
                  <a:gd name="connsiteY4" fmla="*/ 151 h 38014"/>
                  <a:gd name="connsiteX5" fmla="*/ 6055 w 38125"/>
                  <a:gd name="connsiteY5" fmla="*/ 5718 h 38014"/>
                  <a:gd name="connsiteX6" fmla="*/ 471 w 38125"/>
                  <a:gd name="connsiteY6" fmla="*/ 19159 h 38014"/>
                  <a:gd name="connsiteX7" fmla="*/ 6055 w 38125"/>
                  <a:gd name="connsiteY7" fmla="*/ 32599 h 38014"/>
                  <a:gd name="connsiteX8" fmla="*/ 19534 w 38125"/>
                  <a:gd name="connsiteY8" fmla="*/ 3816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34" y="38166"/>
                    </a:moveTo>
                    <a:cubicBezTo>
                      <a:pt x="24589" y="38166"/>
                      <a:pt x="29439" y="36163"/>
                      <a:pt x="33013" y="32599"/>
                    </a:cubicBezTo>
                    <a:cubicBezTo>
                      <a:pt x="36588" y="29035"/>
                      <a:pt x="38597" y="24199"/>
                      <a:pt x="38597" y="19159"/>
                    </a:cubicBezTo>
                    <a:cubicBezTo>
                      <a:pt x="38597" y="14118"/>
                      <a:pt x="36588" y="9283"/>
                      <a:pt x="33013" y="5718"/>
                    </a:cubicBezTo>
                    <a:cubicBezTo>
                      <a:pt x="29439" y="2154"/>
                      <a:pt x="24589" y="151"/>
                      <a:pt x="19534" y="151"/>
                    </a:cubicBezTo>
                    <a:cubicBezTo>
                      <a:pt x="14478" y="151"/>
                      <a:pt x="9629" y="2154"/>
                      <a:pt x="6055" y="5718"/>
                    </a:cubicBezTo>
                    <a:cubicBezTo>
                      <a:pt x="2480" y="9283"/>
                      <a:pt x="471" y="14118"/>
                      <a:pt x="471" y="19159"/>
                    </a:cubicBezTo>
                    <a:cubicBezTo>
                      <a:pt x="471" y="24199"/>
                      <a:pt x="2480" y="29035"/>
                      <a:pt x="6055" y="32599"/>
                    </a:cubicBezTo>
                    <a:cubicBezTo>
                      <a:pt x="9629" y="36163"/>
                      <a:pt x="14478" y="38166"/>
                      <a:pt x="19534" y="38166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24" name="Freeform: Shape 823">
                <a:extLst>
                  <a:ext uri="{FF2B5EF4-FFF2-40B4-BE49-F238E27FC236}">
                    <a16:creationId xmlns:a16="http://schemas.microsoft.com/office/drawing/2014/main" id="{F0464E55-F1F0-505C-E36A-6DF0EAAF83F5}"/>
                  </a:ext>
                </a:extLst>
              </p:cNvPr>
              <p:cNvSpPr/>
              <p:nvPr/>
            </p:nvSpPr>
            <p:spPr>
              <a:xfrm>
                <a:off x="7302089" y="3697642"/>
                <a:ext cx="38125" cy="38014"/>
              </a:xfrm>
              <a:custGeom>
                <a:avLst/>
                <a:gdLst>
                  <a:gd name="connsiteX0" fmla="*/ 19532 w 38125"/>
                  <a:gd name="connsiteY0" fmla="*/ 38160 h 38014"/>
                  <a:gd name="connsiteX1" fmla="*/ 33011 w 38125"/>
                  <a:gd name="connsiteY1" fmla="*/ 32593 h 38014"/>
                  <a:gd name="connsiteX2" fmla="*/ 38594 w 38125"/>
                  <a:gd name="connsiteY2" fmla="*/ 19153 h 38014"/>
                  <a:gd name="connsiteX3" fmla="*/ 33011 w 38125"/>
                  <a:gd name="connsiteY3" fmla="*/ 5713 h 38014"/>
                  <a:gd name="connsiteX4" fmla="*/ 19532 w 38125"/>
                  <a:gd name="connsiteY4" fmla="*/ 146 h 38014"/>
                  <a:gd name="connsiteX5" fmla="*/ 6052 w 38125"/>
                  <a:gd name="connsiteY5" fmla="*/ 5713 h 38014"/>
                  <a:gd name="connsiteX6" fmla="*/ 469 w 38125"/>
                  <a:gd name="connsiteY6" fmla="*/ 19153 h 38014"/>
                  <a:gd name="connsiteX7" fmla="*/ 6052 w 38125"/>
                  <a:gd name="connsiteY7" fmla="*/ 32593 h 38014"/>
                  <a:gd name="connsiteX8" fmla="*/ 19532 w 38125"/>
                  <a:gd name="connsiteY8" fmla="*/ 3816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32" y="38160"/>
                    </a:moveTo>
                    <a:cubicBezTo>
                      <a:pt x="24587" y="38160"/>
                      <a:pt x="29436" y="36158"/>
                      <a:pt x="33011" y="32593"/>
                    </a:cubicBezTo>
                    <a:cubicBezTo>
                      <a:pt x="36586" y="29029"/>
                      <a:pt x="38594" y="24194"/>
                      <a:pt x="38594" y="19153"/>
                    </a:cubicBezTo>
                    <a:cubicBezTo>
                      <a:pt x="38594" y="14112"/>
                      <a:pt x="36586" y="9277"/>
                      <a:pt x="33011" y="5713"/>
                    </a:cubicBezTo>
                    <a:cubicBezTo>
                      <a:pt x="29436" y="2148"/>
                      <a:pt x="24587" y="146"/>
                      <a:pt x="19532" y="146"/>
                    </a:cubicBezTo>
                    <a:cubicBezTo>
                      <a:pt x="14476" y="146"/>
                      <a:pt x="9627" y="2148"/>
                      <a:pt x="6052" y="5713"/>
                    </a:cubicBezTo>
                    <a:cubicBezTo>
                      <a:pt x="2477" y="9277"/>
                      <a:pt x="469" y="14112"/>
                      <a:pt x="469" y="19153"/>
                    </a:cubicBezTo>
                    <a:cubicBezTo>
                      <a:pt x="469" y="24194"/>
                      <a:pt x="2477" y="29029"/>
                      <a:pt x="6052" y="32593"/>
                    </a:cubicBezTo>
                    <a:cubicBezTo>
                      <a:pt x="9627" y="36158"/>
                      <a:pt x="14476" y="38160"/>
                      <a:pt x="19532" y="38160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25" name="Freeform: Shape 824">
                <a:extLst>
                  <a:ext uri="{FF2B5EF4-FFF2-40B4-BE49-F238E27FC236}">
                    <a16:creationId xmlns:a16="http://schemas.microsoft.com/office/drawing/2014/main" id="{D30CF3FC-74A8-2C84-8863-B2963EFFF101}"/>
                  </a:ext>
                </a:extLst>
              </p:cNvPr>
              <p:cNvSpPr/>
              <p:nvPr/>
            </p:nvSpPr>
            <p:spPr>
              <a:xfrm>
                <a:off x="7267675" y="3622816"/>
                <a:ext cx="38125" cy="38014"/>
              </a:xfrm>
              <a:custGeom>
                <a:avLst/>
                <a:gdLst>
                  <a:gd name="connsiteX0" fmla="*/ 19529 w 38125"/>
                  <a:gd name="connsiteY0" fmla="*/ 38155 h 38014"/>
                  <a:gd name="connsiteX1" fmla="*/ 33008 w 38125"/>
                  <a:gd name="connsiteY1" fmla="*/ 32587 h 38014"/>
                  <a:gd name="connsiteX2" fmla="*/ 38592 w 38125"/>
                  <a:gd name="connsiteY2" fmla="*/ 19147 h 38014"/>
                  <a:gd name="connsiteX3" fmla="*/ 33008 w 38125"/>
                  <a:gd name="connsiteY3" fmla="*/ 5707 h 38014"/>
                  <a:gd name="connsiteX4" fmla="*/ 19529 w 38125"/>
                  <a:gd name="connsiteY4" fmla="*/ 140 h 38014"/>
                  <a:gd name="connsiteX5" fmla="*/ 6050 w 38125"/>
                  <a:gd name="connsiteY5" fmla="*/ 5707 h 38014"/>
                  <a:gd name="connsiteX6" fmla="*/ 466 w 38125"/>
                  <a:gd name="connsiteY6" fmla="*/ 19147 h 38014"/>
                  <a:gd name="connsiteX7" fmla="*/ 6050 w 38125"/>
                  <a:gd name="connsiteY7" fmla="*/ 32587 h 38014"/>
                  <a:gd name="connsiteX8" fmla="*/ 19529 w 38125"/>
                  <a:gd name="connsiteY8" fmla="*/ 3815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29" y="38155"/>
                    </a:moveTo>
                    <a:cubicBezTo>
                      <a:pt x="24584" y="38155"/>
                      <a:pt x="29434" y="36152"/>
                      <a:pt x="33008" y="32587"/>
                    </a:cubicBezTo>
                    <a:cubicBezTo>
                      <a:pt x="36583" y="29023"/>
                      <a:pt x="38592" y="24188"/>
                      <a:pt x="38592" y="19147"/>
                    </a:cubicBezTo>
                    <a:cubicBezTo>
                      <a:pt x="38592" y="14106"/>
                      <a:pt x="36583" y="9271"/>
                      <a:pt x="33008" y="5707"/>
                    </a:cubicBezTo>
                    <a:cubicBezTo>
                      <a:pt x="29434" y="2142"/>
                      <a:pt x="24584" y="140"/>
                      <a:pt x="19529" y="140"/>
                    </a:cubicBezTo>
                    <a:cubicBezTo>
                      <a:pt x="14473" y="140"/>
                      <a:pt x="9624" y="2142"/>
                      <a:pt x="6050" y="5707"/>
                    </a:cubicBezTo>
                    <a:cubicBezTo>
                      <a:pt x="2475" y="9271"/>
                      <a:pt x="466" y="14106"/>
                      <a:pt x="466" y="19147"/>
                    </a:cubicBezTo>
                    <a:cubicBezTo>
                      <a:pt x="466" y="24188"/>
                      <a:pt x="2475" y="29023"/>
                      <a:pt x="6050" y="32587"/>
                    </a:cubicBezTo>
                    <a:cubicBezTo>
                      <a:pt x="9624" y="36152"/>
                      <a:pt x="14473" y="38155"/>
                      <a:pt x="19529" y="38155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26" name="Freeform: Shape 825">
                <a:extLst>
                  <a:ext uri="{FF2B5EF4-FFF2-40B4-BE49-F238E27FC236}">
                    <a16:creationId xmlns:a16="http://schemas.microsoft.com/office/drawing/2014/main" id="{7B5BB89D-30FA-BC28-2352-5F34B44CD540}"/>
                  </a:ext>
                </a:extLst>
              </p:cNvPr>
              <p:cNvSpPr/>
              <p:nvPr/>
            </p:nvSpPr>
            <p:spPr>
              <a:xfrm>
                <a:off x="7267738" y="3495757"/>
                <a:ext cx="38125" cy="38014"/>
              </a:xfrm>
              <a:custGeom>
                <a:avLst/>
                <a:gdLst>
                  <a:gd name="connsiteX0" fmla="*/ 19529 w 38125"/>
                  <a:gd name="connsiteY0" fmla="*/ 38145 h 38014"/>
                  <a:gd name="connsiteX1" fmla="*/ 33008 w 38125"/>
                  <a:gd name="connsiteY1" fmla="*/ 32577 h 38014"/>
                  <a:gd name="connsiteX2" fmla="*/ 38592 w 38125"/>
                  <a:gd name="connsiteY2" fmla="*/ 19137 h 38014"/>
                  <a:gd name="connsiteX3" fmla="*/ 33008 w 38125"/>
                  <a:gd name="connsiteY3" fmla="*/ 5697 h 38014"/>
                  <a:gd name="connsiteX4" fmla="*/ 19529 w 38125"/>
                  <a:gd name="connsiteY4" fmla="*/ 130 h 38014"/>
                  <a:gd name="connsiteX5" fmla="*/ 6050 w 38125"/>
                  <a:gd name="connsiteY5" fmla="*/ 5697 h 38014"/>
                  <a:gd name="connsiteX6" fmla="*/ 466 w 38125"/>
                  <a:gd name="connsiteY6" fmla="*/ 19137 h 38014"/>
                  <a:gd name="connsiteX7" fmla="*/ 6050 w 38125"/>
                  <a:gd name="connsiteY7" fmla="*/ 32577 h 38014"/>
                  <a:gd name="connsiteX8" fmla="*/ 19529 w 38125"/>
                  <a:gd name="connsiteY8" fmla="*/ 3814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29" y="38145"/>
                    </a:moveTo>
                    <a:cubicBezTo>
                      <a:pt x="24585" y="38145"/>
                      <a:pt x="29434" y="36142"/>
                      <a:pt x="33008" y="32577"/>
                    </a:cubicBezTo>
                    <a:cubicBezTo>
                      <a:pt x="36583" y="29013"/>
                      <a:pt x="38592" y="24178"/>
                      <a:pt x="38592" y="19137"/>
                    </a:cubicBezTo>
                    <a:cubicBezTo>
                      <a:pt x="38592" y="14096"/>
                      <a:pt x="36583" y="9261"/>
                      <a:pt x="33008" y="5697"/>
                    </a:cubicBezTo>
                    <a:cubicBezTo>
                      <a:pt x="29434" y="2132"/>
                      <a:pt x="24585" y="130"/>
                      <a:pt x="19529" y="130"/>
                    </a:cubicBezTo>
                    <a:cubicBezTo>
                      <a:pt x="14473" y="130"/>
                      <a:pt x="9624" y="2132"/>
                      <a:pt x="6050" y="5697"/>
                    </a:cubicBezTo>
                    <a:cubicBezTo>
                      <a:pt x="2475" y="9261"/>
                      <a:pt x="466" y="14096"/>
                      <a:pt x="466" y="19137"/>
                    </a:cubicBezTo>
                    <a:cubicBezTo>
                      <a:pt x="466" y="24178"/>
                      <a:pt x="2475" y="29013"/>
                      <a:pt x="6050" y="32577"/>
                    </a:cubicBezTo>
                    <a:cubicBezTo>
                      <a:pt x="9624" y="36142"/>
                      <a:pt x="14473" y="38145"/>
                      <a:pt x="19529" y="38145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27" name="Freeform: Shape 826">
                <a:extLst>
                  <a:ext uri="{FF2B5EF4-FFF2-40B4-BE49-F238E27FC236}">
                    <a16:creationId xmlns:a16="http://schemas.microsoft.com/office/drawing/2014/main" id="{FA1DE1A2-9413-7EA9-D3A6-9282253DA43C}"/>
                  </a:ext>
                </a:extLst>
              </p:cNvPr>
              <p:cNvSpPr/>
              <p:nvPr/>
            </p:nvSpPr>
            <p:spPr>
              <a:xfrm>
                <a:off x="7293880" y="3461620"/>
                <a:ext cx="38125" cy="38014"/>
              </a:xfrm>
              <a:custGeom>
                <a:avLst/>
                <a:gdLst>
                  <a:gd name="connsiteX0" fmla="*/ 19531 w 38125"/>
                  <a:gd name="connsiteY0" fmla="*/ 38142 h 38014"/>
                  <a:gd name="connsiteX1" fmla="*/ 33010 w 38125"/>
                  <a:gd name="connsiteY1" fmla="*/ 32575 h 38014"/>
                  <a:gd name="connsiteX2" fmla="*/ 38594 w 38125"/>
                  <a:gd name="connsiteY2" fmla="*/ 19134 h 38014"/>
                  <a:gd name="connsiteX3" fmla="*/ 33010 w 38125"/>
                  <a:gd name="connsiteY3" fmla="*/ 5694 h 38014"/>
                  <a:gd name="connsiteX4" fmla="*/ 19531 w 38125"/>
                  <a:gd name="connsiteY4" fmla="*/ 127 h 38014"/>
                  <a:gd name="connsiteX5" fmla="*/ 6052 w 38125"/>
                  <a:gd name="connsiteY5" fmla="*/ 5694 h 38014"/>
                  <a:gd name="connsiteX6" fmla="*/ 468 w 38125"/>
                  <a:gd name="connsiteY6" fmla="*/ 19134 h 38014"/>
                  <a:gd name="connsiteX7" fmla="*/ 6052 w 38125"/>
                  <a:gd name="connsiteY7" fmla="*/ 32575 h 38014"/>
                  <a:gd name="connsiteX8" fmla="*/ 19531 w 38125"/>
                  <a:gd name="connsiteY8" fmla="*/ 3814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31" y="38142"/>
                    </a:moveTo>
                    <a:cubicBezTo>
                      <a:pt x="24587" y="38142"/>
                      <a:pt x="29436" y="36139"/>
                      <a:pt x="33010" y="32575"/>
                    </a:cubicBezTo>
                    <a:cubicBezTo>
                      <a:pt x="36585" y="29010"/>
                      <a:pt x="38594" y="24175"/>
                      <a:pt x="38594" y="19134"/>
                    </a:cubicBezTo>
                    <a:cubicBezTo>
                      <a:pt x="38594" y="14094"/>
                      <a:pt x="36585" y="9258"/>
                      <a:pt x="33010" y="5694"/>
                    </a:cubicBezTo>
                    <a:cubicBezTo>
                      <a:pt x="29436" y="2130"/>
                      <a:pt x="24587" y="127"/>
                      <a:pt x="19531" y="127"/>
                    </a:cubicBezTo>
                    <a:cubicBezTo>
                      <a:pt x="14476" y="127"/>
                      <a:pt x="9626" y="2130"/>
                      <a:pt x="6052" y="5694"/>
                    </a:cubicBezTo>
                    <a:cubicBezTo>
                      <a:pt x="2477" y="9258"/>
                      <a:pt x="468" y="14094"/>
                      <a:pt x="468" y="19134"/>
                    </a:cubicBezTo>
                    <a:cubicBezTo>
                      <a:pt x="468" y="24175"/>
                      <a:pt x="2477" y="29010"/>
                      <a:pt x="6052" y="32575"/>
                    </a:cubicBezTo>
                    <a:cubicBezTo>
                      <a:pt x="9626" y="36139"/>
                      <a:pt x="14476" y="38142"/>
                      <a:pt x="19531" y="38142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28" name="Freeform: Shape 827">
                <a:extLst>
                  <a:ext uri="{FF2B5EF4-FFF2-40B4-BE49-F238E27FC236}">
                    <a16:creationId xmlns:a16="http://schemas.microsoft.com/office/drawing/2014/main" id="{69165A87-100C-BC15-69B3-B5B5E6CD2CFC}"/>
                  </a:ext>
                </a:extLst>
              </p:cNvPr>
              <p:cNvSpPr/>
              <p:nvPr/>
            </p:nvSpPr>
            <p:spPr>
              <a:xfrm>
                <a:off x="7238864" y="3400973"/>
                <a:ext cx="38125" cy="38014"/>
              </a:xfrm>
              <a:custGeom>
                <a:avLst/>
                <a:gdLst>
                  <a:gd name="connsiteX0" fmla="*/ 19527 w 38125"/>
                  <a:gd name="connsiteY0" fmla="*/ 38137 h 38014"/>
                  <a:gd name="connsiteX1" fmla="*/ 33006 w 38125"/>
                  <a:gd name="connsiteY1" fmla="*/ 32570 h 38014"/>
                  <a:gd name="connsiteX2" fmla="*/ 38590 w 38125"/>
                  <a:gd name="connsiteY2" fmla="*/ 19130 h 38014"/>
                  <a:gd name="connsiteX3" fmla="*/ 33006 w 38125"/>
                  <a:gd name="connsiteY3" fmla="*/ 5689 h 38014"/>
                  <a:gd name="connsiteX4" fmla="*/ 19527 w 38125"/>
                  <a:gd name="connsiteY4" fmla="*/ 122 h 38014"/>
                  <a:gd name="connsiteX5" fmla="*/ 6047 w 38125"/>
                  <a:gd name="connsiteY5" fmla="*/ 5689 h 38014"/>
                  <a:gd name="connsiteX6" fmla="*/ 464 w 38125"/>
                  <a:gd name="connsiteY6" fmla="*/ 19130 h 38014"/>
                  <a:gd name="connsiteX7" fmla="*/ 6047 w 38125"/>
                  <a:gd name="connsiteY7" fmla="*/ 32570 h 38014"/>
                  <a:gd name="connsiteX8" fmla="*/ 19527 w 38125"/>
                  <a:gd name="connsiteY8" fmla="*/ 3813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27" y="38137"/>
                    </a:moveTo>
                    <a:cubicBezTo>
                      <a:pt x="24582" y="38137"/>
                      <a:pt x="29431" y="36134"/>
                      <a:pt x="33006" y="32570"/>
                    </a:cubicBezTo>
                    <a:cubicBezTo>
                      <a:pt x="36581" y="29006"/>
                      <a:pt x="38590" y="24170"/>
                      <a:pt x="38590" y="19130"/>
                    </a:cubicBezTo>
                    <a:cubicBezTo>
                      <a:pt x="38590" y="14089"/>
                      <a:pt x="36581" y="9254"/>
                      <a:pt x="33006" y="5689"/>
                    </a:cubicBezTo>
                    <a:cubicBezTo>
                      <a:pt x="29431" y="2125"/>
                      <a:pt x="24582" y="122"/>
                      <a:pt x="19527" y="122"/>
                    </a:cubicBezTo>
                    <a:cubicBezTo>
                      <a:pt x="14471" y="122"/>
                      <a:pt x="9622" y="2125"/>
                      <a:pt x="6047" y="5689"/>
                    </a:cubicBezTo>
                    <a:cubicBezTo>
                      <a:pt x="2473" y="9254"/>
                      <a:pt x="464" y="14089"/>
                      <a:pt x="464" y="19130"/>
                    </a:cubicBezTo>
                    <a:cubicBezTo>
                      <a:pt x="464" y="24170"/>
                      <a:pt x="2473" y="29006"/>
                      <a:pt x="6047" y="32570"/>
                    </a:cubicBezTo>
                    <a:cubicBezTo>
                      <a:pt x="9622" y="36134"/>
                      <a:pt x="14471" y="38137"/>
                      <a:pt x="19527" y="38137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29" name="Freeform: Shape 828">
                <a:extLst>
                  <a:ext uri="{FF2B5EF4-FFF2-40B4-BE49-F238E27FC236}">
                    <a16:creationId xmlns:a16="http://schemas.microsoft.com/office/drawing/2014/main" id="{2B57ED1E-BBA7-16B8-2A92-041D495F21D5}"/>
                  </a:ext>
                </a:extLst>
              </p:cNvPr>
              <p:cNvSpPr/>
              <p:nvPr/>
            </p:nvSpPr>
            <p:spPr>
              <a:xfrm>
                <a:off x="7399348" y="3609878"/>
                <a:ext cx="38125" cy="38014"/>
              </a:xfrm>
              <a:custGeom>
                <a:avLst/>
                <a:gdLst>
                  <a:gd name="connsiteX0" fmla="*/ 19539 w 38125"/>
                  <a:gd name="connsiteY0" fmla="*/ 38154 h 38014"/>
                  <a:gd name="connsiteX1" fmla="*/ 33019 w 38125"/>
                  <a:gd name="connsiteY1" fmla="*/ 32586 h 38014"/>
                  <a:gd name="connsiteX2" fmla="*/ 38602 w 38125"/>
                  <a:gd name="connsiteY2" fmla="*/ 19146 h 38014"/>
                  <a:gd name="connsiteX3" fmla="*/ 33019 w 38125"/>
                  <a:gd name="connsiteY3" fmla="*/ 5706 h 38014"/>
                  <a:gd name="connsiteX4" fmla="*/ 19539 w 38125"/>
                  <a:gd name="connsiteY4" fmla="*/ 139 h 38014"/>
                  <a:gd name="connsiteX5" fmla="*/ 6060 w 38125"/>
                  <a:gd name="connsiteY5" fmla="*/ 5706 h 38014"/>
                  <a:gd name="connsiteX6" fmla="*/ 477 w 38125"/>
                  <a:gd name="connsiteY6" fmla="*/ 19146 h 38014"/>
                  <a:gd name="connsiteX7" fmla="*/ 6060 w 38125"/>
                  <a:gd name="connsiteY7" fmla="*/ 32586 h 38014"/>
                  <a:gd name="connsiteX8" fmla="*/ 19539 w 38125"/>
                  <a:gd name="connsiteY8" fmla="*/ 3815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39" y="38154"/>
                    </a:moveTo>
                    <a:cubicBezTo>
                      <a:pt x="24595" y="38154"/>
                      <a:pt x="29444" y="36151"/>
                      <a:pt x="33019" y="32586"/>
                    </a:cubicBezTo>
                    <a:cubicBezTo>
                      <a:pt x="36594" y="29022"/>
                      <a:pt x="38602" y="24187"/>
                      <a:pt x="38602" y="19146"/>
                    </a:cubicBezTo>
                    <a:cubicBezTo>
                      <a:pt x="38602" y="14105"/>
                      <a:pt x="36594" y="9270"/>
                      <a:pt x="33019" y="5706"/>
                    </a:cubicBezTo>
                    <a:cubicBezTo>
                      <a:pt x="29444" y="2141"/>
                      <a:pt x="24595" y="139"/>
                      <a:pt x="19539" y="139"/>
                    </a:cubicBezTo>
                    <a:cubicBezTo>
                      <a:pt x="14484" y="139"/>
                      <a:pt x="9635" y="2141"/>
                      <a:pt x="6060" y="5706"/>
                    </a:cubicBezTo>
                    <a:cubicBezTo>
                      <a:pt x="2485" y="9270"/>
                      <a:pt x="477" y="14105"/>
                      <a:pt x="477" y="19146"/>
                    </a:cubicBezTo>
                    <a:cubicBezTo>
                      <a:pt x="477" y="24187"/>
                      <a:pt x="2485" y="29022"/>
                      <a:pt x="6060" y="32586"/>
                    </a:cubicBezTo>
                    <a:cubicBezTo>
                      <a:pt x="9635" y="36151"/>
                      <a:pt x="14484" y="38154"/>
                      <a:pt x="19539" y="38154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30" name="Freeform: Shape 829">
                <a:extLst>
                  <a:ext uri="{FF2B5EF4-FFF2-40B4-BE49-F238E27FC236}">
                    <a16:creationId xmlns:a16="http://schemas.microsoft.com/office/drawing/2014/main" id="{14883767-7306-9B0D-7D02-66DDE64D3230}"/>
                  </a:ext>
                </a:extLst>
              </p:cNvPr>
              <p:cNvSpPr/>
              <p:nvPr/>
            </p:nvSpPr>
            <p:spPr>
              <a:xfrm>
                <a:off x="7440256" y="3590060"/>
                <a:ext cx="38125" cy="38014"/>
              </a:xfrm>
              <a:custGeom>
                <a:avLst/>
                <a:gdLst>
                  <a:gd name="connsiteX0" fmla="*/ 19543 w 38125"/>
                  <a:gd name="connsiteY0" fmla="*/ 38152 h 38014"/>
                  <a:gd name="connsiteX1" fmla="*/ 33022 w 38125"/>
                  <a:gd name="connsiteY1" fmla="*/ 32585 h 38014"/>
                  <a:gd name="connsiteX2" fmla="*/ 38605 w 38125"/>
                  <a:gd name="connsiteY2" fmla="*/ 19145 h 38014"/>
                  <a:gd name="connsiteX3" fmla="*/ 33022 w 38125"/>
                  <a:gd name="connsiteY3" fmla="*/ 5704 h 38014"/>
                  <a:gd name="connsiteX4" fmla="*/ 19543 w 38125"/>
                  <a:gd name="connsiteY4" fmla="*/ 137 h 38014"/>
                  <a:gd name="connsiteX5" fmla="*/ 6063 w 38125"/>
                  <a:gd name="connsiteY5" fmla="*/ 5704 h 38014"/>
                  <a:gd name="connsiteX6" fmla="*/ 480 w 38125"/>
                  <a:gd name="connsiteY6" fmla="*/ 19145 h 38014"/>
                  <a:gd name="connsiteX7" fmla="*/ 6063 w 38125"/>
                  <a:gd name="connsiteY7" fmla="*/ 32585 h 38014"/>
                  <a:gd name="connsiteX8" fmla="*/ 19543 w 38125"/>
                  <a:gd name="connsiteY8" fmla="*/ 3815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43" y="38152"/>
                    </a:moveTo>
                    <a:cubicBezTo>
                      <a:pt x="24598" y="38152"/>
                      <a:pt x="29447" y="36149"/>
                      <a:pt x="33022" y="32585"/>
                    </a:cubicBezTo>
                    <a:cubicBezTo>
                      <a:pt x="36597" y="29020"/>
                      <a:pt x="38605" y="24185"/>
                      <a:pt x="38605" y="19145"/>
                    </a:cubicBezTo>
                    <a:cubicBezTo>
                      <a:pt x="38605" y="14104"/>
                      <a:pt x="36597" y="9269"/>
                      <a:pt x="33022" y="5704"/>
                    </a:cubicBezTo>
                    <a:cubicBezTo>
                      <a:pt x="29447" y="2140"/>
                      <a:pt x="24598" y="137"/>
                      <a:pt x="19543" y="137"/>
                    </a:cubicBezTo>
                    <a:cubicBezTo>
                      <a:pt x="14487" y="137"/>
                      <a:pt x="9638" y="2140"/>
                      <a:pt x="6063" y="5704"/>
                    </a:cubicBezTo>
                    <a:cubicBezTo>
                      <a:pt x="2488" y="9269"/>
                      <a:pt x="480" y="14104"/>
                      <a:pt x="480" y="19145"/>
                    </a:cubicBezTo>
                    <a:cubicBezTo>
                      <a:pt x="480" y="24185"/>
                      <a:pt x="2488" y="29020"/>
                      <a:pt x="6063" y="32585"/>
                    </a:cubicBezTo>
                    <a:cubicBezTo>
                      <a:pt x="9638" y="36149"/>
                      <a:pt x="14487" y="38152"/>
                      <a:pt x="19543" y="38152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31" name="Freeform: Shape 830">
                <a:extLst>
                  <a:ext uri="{FF2B5EF4-FFF2-40B4-BE49-F238E27FC236}">
                    <a16:creationId xmlns:a16="http://schemas.microsoft.com/office/drawing/2014/main" id="{78099DC5-8BE7-4298-A84F-4C803CAC7607}"/>
                  </a:ext>
                </a:extLst>
              </p:cNvPr>
              <p:cNvSpPr/>
              <p:nvPr/>
            </p:nvSpPr>
            <p:spPr>
              <a:xfrm>
                <a:off x="7427827" y="3519073"/>
                <a:ext cx="38125" cy="38014"/>
              </a:xfrm>
              <a:custGeom>
                <a:avLst/>
                <a:gdLst>
                  <a:gd name="connsiteX0" fmla="*/ 19542 w 38125"/>
                  <a:gd name="connsiteY0" fmla="*/ 38146 h 38014"/>
                  <a:gd name="connsiteX1" fmla="*/ 33021 w 38125"/>
                  <a:gd name="connsiteY1" fmla="*/ 32579 h 38014"/>
                  <a:gd name="connsiteX2" fmla="*/ 38604 w 38125"/>
                  <a:gd name="connsiteY2" fmla="*/ 19139 h 38014"/>
                  <a:gd name="connsiteX3" fmla="*/ 33021 w 38125"/>
                  <a:gd name="connsiteY3" fmla="*/ 5699 h 38014"/>
                  <a:gd name="connsiteX4" fmla="*/ 19542 w 38125"/>
                  <a:gd name="connsiteY4" fmla="*/ 131 h 38014"/>
                  <a:gd name="connsiteX5" fmla="*/ 6062 w 38125"/>
                  <a:gd name="connsiteY5" fmla="*/ 5699 h 38014"/>
                  <a:gd name="connsiteX6" fmla="*/ 479 w 38125"/>
                  <a:gd name="connsiteY6" fmla="*/ 19139 h 38014"/>
                  <a:gd name="connsiteX7" fmla="*/ 6062 w 38125"/>
                  <a:gd name="connsiteY7" fmla="*/ 32579 h 38014"/>
                  <a:gd name="connsiteX8" fmla="*/ 19542 w 38125"/>
                  <a:gd name="connsiteY8" fmla="*/ 3814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42" y="38146"/>
                    </a:moveTo>
                    <a:cubicBezTo>
                      <a:pt x="24597" y="38146"/>
                      <a:pt x="29446" y="36144"/>
                      <a:pt x="33021" y="32579"/>
                    </a:cubicBezTo>
                    <a:cubicBezTo>
                      <a:pt x="36596" y="29015"/>
                      <a:pt x="38604" y="24180"/>
                      <a:pt x="38604" y="19139"/>
                    </a:cubicBezTo>
                    <a:cubicBezTo>
                      <a:pt x="38604" y="14098"/>
                      <a:pt x="36596" y="9263"/>
                      <a:pt x="33021" y="5699"/>
                    </a:cubicBezTo>
                    <a:cubicBezTo>
                      <a:pt x="29446" y="2134"/>
                      <a:pt x="24597" y="131"/>
                      <a:pt x="19542" y="131"/>
                    </a:cubicBezTo>
                    <a:cubicBezTo>
                      <a:pt x="14486" y="131"/>
                      <a:pt x="9637" y="2134"/>
                      <a:pt x="6062" y="5699"/>
                    </a:cubicBezTo>
                    <a:cubicBezTo>
                      <a:pt x="2487" y="9263"/>
                      <a:pt x="479" y="14098"/>
                      <a:pt x="479" y="19139"/>
                    </a:cubicBezTo>
                    <a:cubicBezTo>
                      <a:pt x="479" y="24180"/>
                      <a:pt x="2487" y="29015"/>
                      <a:pt x="6062" y="32579"/>
                    </a:cubicBezTo>
                    <a:cubicBezTo>
                      <a:pt x="9637" y="36144"/>
                      <a:pt x="14486" y="38146"/>
                      <a:pt x="19542" y="38146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32" name="Freeform: Shape 831">
                <a:extLst>
                  <a:ext uri="{FF2B5EF4-FFF2-40B4-BE49-F238E27FC236}">
                    <a16:creationId xmlns:a16="http://schemas.microsoft.com/office/drawing/2014/main" id="{C9B0AD56-CC92-7777-EA4B-221B48464246}"/>
                  </a:ext>
                </a:extLst>
              </p:cNvPr>
              <p:cNvSpPr/>
              <p:nvPr/>
            </p:nvSpPr>
            <p:spPr>
              <a:xfrm>
                <a:off x="7488625" y="3606660"/>
                <a:ext cx="38125" cy="38014"/>
              </a:xfrm>
              <a:custGeom>
                <a:avLst/>
                <a:gdLst>
                  <a:gd name="connsiteX0" fmla="*/ 19546 w 38125"/>
                  <a:gd name="connsiteY0" fmla="*/ 38153 h 38014"/>
                  <a:gd name="connsiteX1" fmla="*/ 33026 w 38125"/>
                  <a:gd name="connsiteY1" fmla="*/ 32586 h 38014"/>
                  <a:gd name="connsiteX2" fmla="*/ 38609 w 38125"/>
                  <a:gd name="connsiteY2" fmla="*/ 19146 h 38014"/>
                  <a:gd name="connsiteX3" fmla="*/ 33026 w 38125"/>
                  <a:gd name="connsiteY3" fmla="*/ 5706 h 38014"/>
                  <a:gd name="connsiteX4" fmla="*/ 19546 w 38125"/>
                  <a:gd name="connsiteY4" fmla="*/ 138 h 38014"/>
                  <a:gd name="connsiteX5" fmla="*/ 6067 w 38125"/>
                  <a:gd name="connsiteY5" fmla="*/ 5706 h 38014"/>
                  <a:gd name="connsiteX6" fmla="*/ 484 w 38125"/>
                  <a:gd name="connsiteY6" fmla="*/ 19146 h 38014"/>
                  <a:gd name="connsiteX7" fmla="*/ 6067 w 38125"/>
                  <a:gd name="connsiteY7" fmla="*/ 32586 h 38014"/>
                  <a:gd name="connsiteX8" fmla="*/ 19546 w 38125"/>
                  <a:gd name="connsiteY8" fmla="*/ 3815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46" y="38153"/>
                    </a:moveTo>
                    <a:cubicBezTo>
                      <a:pt x="24602" y="38153"/>
                      <a:pt x="29451" y="36151"/>
                      <a:pt x="33026" y="32586"/>
                    </a:cubicBezTo>
                    <a:cubicBezTo>
                      <a:pt x="36601" y="29022"/>
                      <a:pt x="38609" y="24187"/>
                      <a:pt x="38609" y="19146"/>
                    </a:cubicBezTo>
                    <a:cubicBezTo>
                      <a:pt x="38609" y="14105"/>
                      <a:pt x="36601" y="9270"/>
                      <a:pt x="33026" y="5706"/>
                    </a:cubicBezTo>
                    <a:cubicBezTo>
                      <a:pt x="29451" y="2141"/>
                      <a:pt x="24602" y="138"/>
                      <a:pt x="19546" y="138"/>
                    </a:cubicBezTo>
                    <a:cubicBezTo>
                      <a:pt x="14491" y="138"/>
                      <a:pt x="9642" y="2141"/>
                      <a:pt x="6067" y="5706"/>
                    </a:cubicBezTo>
                    <a:cubicBezTo>
                      <a:pt x="2492" y="9270"/>
                      <a:pt x="484" y="14105"/>
                      <a:pt x="484" y="19146"/>
                    </a:cubicBezTo>
                    <a:cubicBezTo>
                      <a:pt x="484" y="24187"/>
                      <a:pt x="2492" y="29022"/>
                      <a:pt x="6067" y="32586"/>
                    </a:cubicBezTo>
                    <a:cubicBezTo>
                      <a:pt x="9642" y="36151"/>
                      <a:pt x="14491" y="38153"/>
                      <a:pt x="19546" y="38153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33" name="Freeform: Shape 832">
                <a:extLst>
                  <a:ext uri="{FF2B5EF4-FFF2-40B4-BE49-F238E27FC236}">
                    <a16:creationId xmlns:a16="http://schemas.microsoft.com/office/drawing/2014/main" id="{FCEC9C10-C3B1-B8E6-89AB-09C420F2E8B1}"/>
                  </a:ext>
                </a:extLst>
              </p:cNvPr>
              <p:cNvSpPr/>
              <p:nvPr/>
            </p:nvSpPr>
            <p:spPr>
              <a:xfrm>
                <a:off x="7497407" y="3508771"/>
                <a:ext cx="38125" cy="38014"/>
              </a:xfrm>
              <a:custGeom>
                <a:avLst/>
                <a:gdLst>
                  <a:gd name="connsiteX0" fmla="*/ 19547 w 38125"/>
                  <a:gd name="connsiteY0" fmla="*/ 38146 h 38014"/>
                  <a:gd name="connsiteX1" fmla="*/ 33026 w 38125"/>
                  <a:gd name="connsiteY1" fmla="*/ 32578 h 38014"/>
                  <a:gd name="connsiteX2" fmla="*/ 38610 w 38125"/>
                  <a:gd name="connsiteY2" fmla="*/ 19138 h 38014"/>
                  <a:gd name="connsiteX3" fmla="*/ 33026 w 38125"/>
                  <a:gd name="connsiteY3" fmla="*/ 5698 h 38014"/>
                  <a:gd name="connsiteX4" fmla="*/ 19547 w 38125"/>
                  <a:gd name="connsiteY4" fmla="*/ 131 h 38014"/>
                  <a:gd name="connsiteX5" fmla="*/ 6068 w 38125"/>
                  <a:gd name="connsiteY5" fmla="*/ 5698 h 38014"/>
                  <a:gd name="connsiteX6" fmla="*/ 484 w 38125"/>
                  <a:gd name="connsiteY6" fmla="*/ 19138 h 38014"/>
                  <a:gd name="connsiteX7" fmla="*/ 6068 w 38125"/>
                  <a:gd name="connsiteY7" fmla="*/ 32578 h 38014"/>
                  <a:gd name="connsiteX8" fmla="*/ 19547 w 38125"/>
                  <a:gd name="connsiteY8" fmla="*/ 3814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47" y="38146"/>
                    </a:moveTo>
                    <a:cubicBezTo>
                      <a:pt x="24603" y="38146"/>
                      <a:pt x="29452" y="36143"/>
                      <a:pt x="33026" y="32578"/>
                    </a:cubicBezTo>
                    <a:cubicBezTo>
                      <a:pt x="36601" y="29014"/>
                      <a:pt x="38610" y="24179"/>
                      <a:pt x="38610" y="19138"/>
                    </a:cubicBezTo>
                    <a:cubicBezTo>
                      <a:pt x="38610" y="14097"/>
                      <a:pt x="36601" y="9262"/>
                      <a:pt x="33026" y="5698"/>
                    </a:cubicBezTo>
                    <a:cubicBezTo>
                      <a:pt x="29452" y="2133"/>
                      <a:pt x="24603" y="131"/>
                      <a:pt x="19547" y="131"/>
                    </a:cubicBezTo>
                    <a:cubicBezTo>
                      <a:pt x="14492" y="131"/>
                      <a:pt x="9642" y="2133"/>
                      <a:pt x="6068" y="5698"/>
                    </a:cubicBezTo>
                    <a:cubicBezTo>
                      <a:pt x="2493" y="9262"/>
                      <a:pt x="484" y="14097"/>
                      <a:pt x="484" y="19138"/>
                    </a:cubicBezTo>
                    <a:cubicBezTo>
                      <a:pt x="484" y="24179"/>
                      <a:pt x="2493" y="29014"/>
                      <a:pt x="6068" y="32578"/>
                    </a:cubicBezTo>
                    <a:cubicBezTo>
                      <a:pt x="9642" y="36143"/>
                      <a:pt x="14492" y="38146"/>
                      <a:pt x="19547" y="38146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34" name="Freeform: Shape 833">
                <a:extLst>
                  <a:ext uri="{FF2B5EF4-FFF2-40B4-BE49-F238E27FC236}">
                    <a16:creationId xmlns:a16="http://schemas.microsoft.com/office/drawing/2014/main" id="{CC339DC6-531D-5A11-E881-93227084366E}"/>
                  </a:ext>
                </a:extLst>
              </p:cNvPr>
              <p:cNvSpPr/>
              <p:nvPr/>
            </p:nvSpPr>
            <p:spPr>
              <a:xfrm>
                <a:off x="7594995" y="3479487"/>
                <a:ext cx="38125" cy="38014"/>
              </a:xfrm>
              <a:custGeom>
                <a:avLst/>
                <a:gdLst>
                  <a:gd name="connsiteX0" fmla="*/ 19555 w 38125"/>
                  <a:gd name="connsiteY0" fmla="*/ 38143 h 38014"/>
                  <a:gd name="connsiteX1" fmla="*/ 33034 w 38125"/>
                  <a:gd name="connsiteY1" fmla="*/ 32576 h 38014"/>
                  <a:gd name="connsiteX2" fmla="*/ 38618 w 38125"/>
                  <a:gd name="connsiteY2" fmla="*/ 19136 h 38014"/>
                  <a:gd name="connsiteX3" fmla="*/ 33034 w 38125"/>
                  <a:gd name="connsiteY3" fmla="*/ 5695 h 38014"/>
                  <a:gd name="connsiteX4" fmla="*/ 19555 w 38125"/>
                  <a:gd name="connsiteY4" fmla="*/ 128 h 38014"/>
                  <a:gd name="connsiteX5" fmla="*/ 6075 w 38125"/>
                  <a:gd name="connsiteY5" fmla="*/ 5695 h 38014"/>
                  <a:gd name="connsiteX6" fmla="*/ 492 w 38125"/>
                  <a:gd name="connsiteY6" fmla="*/ 19136 h 38014"/>
                  <a:gd name="connsiteX7" fmla="*/ 6075 w 38125"/>
                  <a:gd name="connsiteY7" fmla="*/ 32576 h 38014"/>
                  <a:gd name="connsiteX8" fmla="*/ 19555 w 38125"/>
                  <a:gd name="connsiteY8" fmla="*/ 3814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5" y="38143"/>
                    </a:moveTo>
                    <a:cubicBezTo>
                      <a:pt x="24610" y="38143"/>
                      <a:pt x="29459" y="36141"/>
                      <a:pt x="33034" y="32576"/>
                    </a:cubicBezTo>
                    <a:cubicBezTo>
                      <a:pt x="36609" y="29012"/>
                      <a:pt x="38618" y="24177"/>
                      <a:pt x="38618" y="19136"/>
                    </a:cubicBezTo>
                    <a:cubicBezTo>
                      <a:pt x="38618" y="14095"/>
                      <a:pt x="36609" y="9260"/>
                      <a:pt x="33034" y="5695"/>
                    </a:cubicBezTo>
                    <a:cubicBezTo>
                      <a:pt x="29459" y="2131"/>
                      <a:pt x="24610" y="128"/>
                      <a:pt x="19555" y="128"/>
                    </a:cubicBezTo>
                    <a:cubicBezTo>
                      <a:pt x="14499" y="128"/>
                      <a:pt x="9650" y="2131"/>
                      <a:pt x="6075" y="5695"/>
                    </a:cubicBezTo>
                    <a:cubicBezTo>
                      <a:pt x="2501" y="9260"/>
                      <a:pt x="492" y="14095"/>
                      <a:pt x="492" y="19136"/>
                    </a:cubicBezTo>
                    <a:cubicBezTo>
                      <a:pt x="492" y="24177"/>
                      <a:pt x="2501" y="29012"/>
                      <a:pt x="6075" y="32576"/>
                    </a:cubicBezTo>
                    <a:cubicBezTo>
                      <a:pt x="9650" y="36141"/>
                      <a:pt x="14499" y="38143"/>
                      <a:pt x="19555" y="38143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35" name="Freeform: Shape 834">
                <a:extLst>
                  <a:ext uri="{FF2B5EF4-FFF2-40B4-BE49-F238E27FC236}">
                    <a16:creationId xmlns:a16="http://schemas.microsoft.com/office/drawing/2014/main" id="{1BE073EF-A830-E305-F3B9-9B4434B25222}"/>
                  </a:ext>
                </a:extLst>
              </p:cNvPr>
              <p:cNvSpPr/>
              <p:nvPr/>
            </p:nvSpPr>
            <p:spPr>
              <a:xfrm>
                <a:off x="7301555" y="3599728"/>
                <a:ext cx="38125" cy="38014"/>
              </a:xfrm>
              <a:custGeom>
                <a:avLst/>
                <a:gdLst>
                  <a:gd name="connsiteX0" fmla="*/ 19532 w 38125"/>
                  <a:gd name="connsiteY0" fmla="*/ 38153 h 38014"/>
                  <a:gd name="connsiteX1" fmla="*/ 33011 w 38125"/>
                  <a:gd name="connsiteY1" fmla="*/ 32586 h 38014"/>
                  <a:gd name="connsiteX2" fmla="*/ 38594 w 38125"/>
                  <a:gd name="connsiteY2" fmla="*/ 19145 h 38014"/>
                  <a:gd name="connsiteX3" fmla="*/ 33011 w 38125"/>
                  <a:gd name="connsiteY3" fmla="*/ 5705 h 38014"/>
                  <a:gd name="connsiteX4" fmla="*/ 19532 w 38125"/>
                  <a:gd name="connsiteY4" fmla="*/ 138 h 38014"/>
                  <a:gd name="connsiteX5" fmla="*/ 6052 w 38125"/>
                  <a:gd name="connsiteY5" fmla="*/ 5705 h 38014"/>
                  <a:gd name="connsiteX6" fmla="*/ 469 w 38125"/>
                  <a:gd name="connsiteY6" fmla="*/ 19145 h 38014"/>
                  <a:gd name="connsiteX7" fmla="*/ 6052 w 38125"/>
                  <a:gd name="connsiteY7" fmla="*/ 32586 h 38014"/>
                  <a:gd name="connsiteX8" fmla="*/ 19532 w 38125"/>
                  <a:gd name="connsiteY8" fmla="*/ 3815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32" y="38153"/>
                    </a:moveTo>
                    <a:cubicBezTo>
                      <a:pt x="24587" y="38153"/>
                      <a:pt x="29436" y="36150"/>
                      <a:pt x="33011" y="32586"/>
                    </a:cubicBezTo>
                    <a:cubicBezTo>
                      <a:pt x="36586" y="29021"/>
                      <a:pt x="38594" y="24186"/>
                      <a:pt x="38594" y="19145"/>
                    </a:cubicBezTo>
                    <a:cubicBezTo>
                      <a:pt x="38594" y="14104"/>
                      <a:pt x="36586" y="9269"/>
                      <a:pt x="33011" y="5705"/>
                    </a:cubicBezTo>
                    <a:cubicBezTo>
                      <a:pt x="29436" y="2141"/>
                      <a:pt x="24587" y="138"/>
                      <a:pt x="19532" y="138"/>
                    </a:cubicBezTo>
                    <a:cubicBezTo>
                      <a:pt x="14476" y="138"/>
                      <a:pt x="9627" y="2141"/>
                      <a:pt x="6052" y="5705"/>
                    </a:cubicBezTo>
                    <a:cubicBezTo>
                      <a:pt x="2477" y="9269"/>
                      <a:pt x="469" y="14104"/>
                      <a:pt x="469" y="19145"/>
                    </a:cubicBezTo>
                    <a:cubicBezTo>
                      <a:pt x="469" y="24186"/>
                      <a:pt x="2477" y="29021"/>
                      <a:pt x="6052" y="32586"/>
                    </a:cubicBezTo>
                    <a:cubicBezTo>
                      <a:pt x="9627" y="36150"/>
                      <a:pt x="14476" y="38153"/>
                      <a:pt x="19532" y="38153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36" name="Freeform: Shape 835">
                <a:extLst>
                  <a:ext uri="{FF2B5EF4-FFF2-40B4-BE49-F238E27FC236}">
                    <a16:creationId xmlns:a16="http://schemas.microsoft.com/office/drawing/2014/main" id="{6DCCFD83-5EB7-A74E-2A5F-7B5200288B82}"/>
                  </a:ext>
                </a:extLst>
              </p:cNvPr>
              <p:cNvSpPr/>
              <p:nvPr/>
            </p:nvSpPr>
            <p:spPr>
              <a:xfrm>
                <a:off x="7427344" y="3670056"/>
                <a:ext cx="38125" cy="38014"/>
              </a:xfrm>
              <a:custGeom>
                <a:avLst/>
                <a:gdLst>
                  <a:gd name="connsiteX0" fmla="*/ 19542 w 38125"/>
                  <a:gd name="connsiteY0" fmla="*/ 38158 h 38014"/>
                  <a:gd name="connsiteX1" fmla="*/ 33021 w 38125"/>
                  <a:gd name="connsiteY1" fmla="*/ 32591 h 38014"/>
                  <a:gd name="connsiteX2" fmla="*/ 38604 w 38125"/>
                  <a:gd name="connsiteY2" fmla="*/ 19151 h 38014"/>
                  <a:gd name="connsiteX3" fmla="*/ 33021 w 38125"/>
                  <a:gd name="connsiteY3" fmla="*/ 5711 h 38014"/>
                  <a:gd name="connsiteX4" fmla="*/ 19542 w 38125"/>
                  <a:gd name="connsiteY4" fmla="*/ 143 h 38014"/>
                  <a:gd name="connsiteX5" fmla="*/ 6062 w 38125"/>
                  <a:gd name="connsiteY5" fmla="*/ 5711 h 38014"/>
                  <a:gd name="connsiteX6" fmla="*/ 479 w 38125"/>
                  <a:gd name="connsiteY6" fmla="*/ 19151 h 38014"/>
                  <a:gd name="connsiteX7" fmla="*/ 6062 w 38125"/>
                  <a:gd name="connsiteY7" fmla="*/ 32591 h 38014"/>
                  <a:gd name="connsiteX8" fmla="*/ 19542 w 38125"/>
                  <a:gd name="connsiteY8" fmla="*/ 3815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42" y="38158"/>
                    </a:moveTo>
                    <a:cubicBezTo>
                      <a:pt x="24597" y="38158"/>
                      <a:pt x="29446" y="36156"/>
                      <a:pt x="33021" y="32591"/>
                    </a:cubicBezTo>
                    <a:cubicBezTo>
                      <a:pt x="36596" y="29027"/>
                      <a:pt x="38604" y="24192"/>
                      <a:pt x="38604" y="19151"/>
                    </a:cubicBezTo>
                    <a:cubicBezTo>
                      <a:pt x="38604" y="14110"/>
                      <a:pt x="36596" y="9275"/>
                      <a:pt x="33021" y="5711"/>
                    </a:cubicBezTo>
                    <a:cubicBezTo>
                      <a:pt x="29446" y="2146"/>
                      <a:pt x="24597" y="143"/>
                      <a:pt x="19542" y="143"/>
                    </a:cubicBezTo>
                    <a:cubicBezTo>
                      <a:pt x="14486" y="143"/>
                      <a:pt x="9637" y="2146"/>
                      <a:pt x="6062" y="5711"/>
                    </a:cubicBezTo>
                    <a:cubicBezTo>
                      <a:pt x="2487" y="9275"/>
                      <a:pt x="479" y="14110"/>
                      <a:pt x="479" y="19151"/>
                    </a:cubicBezTo>
                    <a:cubicBezTo>
                      <a:pt x="479" y="24192"/>
                      <a:pt x="2487" y="29027"/>
                      <a:pt x="6062" y="32591"/>
                    </a:cubicBezTo>
                    <a:cubicBezTo>
                      <a:pt x="9637" y="36156"/>
                      <a:pt x="14486" y="38158"/>
                      <a:pt x="19542" y="38158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37" name="Freeform: Shape 836">
                <a:extLst>
                  <a:ext uri="{FF2B5EF4-FFF2-40B4-BE49-F238E27FC236}">
                    <a16:creationId xmlns:a16="http://schemas.microsoft.com/office/drawing/2014/main" id="{07FC4225-8BC2-AFD4-E54B-EB8C60C38991}"/>
                  </a:ext>
                </a:extLst>
              </p:cNvPr>
              <p:cNvSpPr/>
              <p:nvPr/>
            </p:nvSpPr>
            <p:spPr>
              <a:xfrm>
                <a:off x="7477721" y="3673338"/>
                <a:ext cx="38125" cy="38014"/>
              </a:xfrm>
              <a:custGeom>
                <a:avLst/>
                <a:gdLst>
                  <a:gd name="connsiteX0" fmla="*/ 19546 w 38125"/>
                  <a:gd name="connsiteY0" fmla="*/ 38159 h 38014"/>
                  <a:gd name="connsiteX1" fmla="*/ 33025 w 38125"/>
                  <a:gd name="connsiteY1" fmla="*/ 32591 h 38014"/>
                  <a:gd name="connsiteX2" fmla="*/ 38608 w 38125"/>
                  <a:gd name="connsiteY2" fmla="*/ 19151 h 38014"/>
                  <a:gd name="connsiteX3" fmla="*/ 33025 w 38125"/>
                  <a:gd name="connsiteY3" fmla="*/ 5711 h 38014"/>
                  <a:gd name="connsiteX4" fmla="*/ 19546 w 38125"/>
                  <a:gd name="connsiteY4" fmla="*/ 144 h 38014"/>
                  <a:gd name="connsiteX5" fmla="*/ 6066 w 38125"/>
                  <a:gd name="connsiteY5" fmla="*/ 5711 h 38014"/>
                  <a:gd name="connsiteX6" fmla="*/ 483 w 38125"/>
                  <a:gd name="connsiteY6" fmla="*/ 19151 h 38014"/>
                  <a:gd name="connsiteX7" fmla="*/ 6066 w 38125"/>
                  <a:gd name="connsiteY7" fmla="*/ 32591 h 38014"/>
                  <a:gd name="connsiteX8" fmla="*/ 19546 w 38125"/>
                  <a:gd name="connsiteY8" fmla="*/ 3815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46" y="38159"/>
                    </a:moveTo>
                    <a:cubicBezTo>
                      <a:pt x="24601" y="38159"/>
                      <a:pt x="29450" y="36156"/>
                      <a:pt x="33025" y="32591"/>
                    </a:cubicBezTo>
                    <a:cubicBezTo>
                      <a:pt x="36600" y="29027"/>
                      <a:pt x="38608" y="24192"/>
                      <a:pt x="38608" y="19151"/>
                    </a:cubicBezTo>
                    <a:cubicBezTo>
                      <a:pt x="38608" y="14110"/>
                      <a:pt x="36600" y="9275"/>
                      <a:pt x="33025" y="5711"/>
                    </a:cubicBezTo>
                    <a:cubicBezTo>
                      <a:pt x="29450" y="2146"/>
                      <a:pt x="24601" y="144"/>
                      <a:pt x="19546" y="144"/>
                    </a:cubicBezTo>
                    <a:cubicBezTo>
                      <a:pt x="14490" y="144"/>
                      <a:pt x="9641" y="2146"/>
                      <a:pt x="6066" y="5711"/>
                    </a:cubicBezTo>
                    <a:cubicBezTo>
                      <a:pt x="2491" y="9275"/>
                      <a:pt x="483" y="14110"/>
                      <a:pt x="483" y="19151"/>
                    </a:cubicBezTo>
                    <a:cubicBezTo>
                      <a:pt x="483" y="24192"/>
                      <a:pt x="2491" y="29027"/>
                      <a:pt x="6066" y="32591"/>
                    </a:cubicBezTo>
                    <a:cubicBezTo>
                      <a:pt x="9641" y="36156"/>
                      <a:pt x="14490" y="38159"/>
                      <a:pt x="19546" y="38159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38" name="Freeform: Shape 837">
                <a:extLst>
                  <a:ext uri="{FF2B5EF4-FFF2-40B4-BE49-F238E27FC236}">
                    <a16:creationId xmlns:a16="http://schemas.microsoft.com/office/drawing/2014/main" id="{83E5DC36-108B-85FB-EFC2-8FBBA86EF3CF}"/>
                  </a:ext>
                </a:extLst>
              </p:cNvPr>
              <p:cNvSpPr/>
              <p:nvPr/>
            </p:nvSpPr>
            <p:spPr>
              <a:xfrm>
                <a:off x="7482855" y="3719754"/>
                <a:ext cx="38125" cy="38014"/>
              </a:xfrm>
              <a:custGeom>
                <a:avLst/>
                <a:gdLst>
                  <a:gd name="connsiteX0" fmla="*/ 19546 w 38125"/>
                  <a:gd name="connsiteY0" fmla="*/ 38162 h 38014"/>
                  <a:gd name="connsiteX1" fmla="*/ 33025 w 38125"/>
                  <a:gd name="connsiteY1" fmla="*/ 32595 h 38014"/>
                  <a:gd name="connsiteX2" fmla="*/ 38609 w 38125"/>
                  <a:gd name="connsiteY2" fmla="*/ 19155 h 38014"/>
                  <a:gd name="connsiteX3" fmla="*/ 33025 w 38125"/>
                  <a:gd name="connsiteY3" fmla="*/ 5714 h 38014"/>
                  <a:gd name="connsiteX4" fmla="*/ 19546 w 38125"/>
                  <a:gd name="connsiteY4" fmla="*/ 147 h 38014"/>
                  <a:gd name="connsiteX5" fmla="*/ 6066 w 38125"/>
                  <a:gd name="connsiteY5" fmla="*/ 5714 h 38014"/>
                  <a:gd name="connsiteX6" fmla="*/ 483 w 38125"/>
                  <a:gd name="connsiteY6" fmla="*/ 19155 h 38014"/>
                  <a:gd name="connsiteX7" fmla="*/ 6066 w 38125"/>
                  <a:gd name="connsiteY7" fmla="*/ 32595 h 38014"/>
                  <a:gd name="connsiteX8" fmla="*/ 19546 w 38125"/>
                  <a:gd name="connsiteY8" fmla="*/ 3816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46" y="38162"/>
                    </a:moveTo>
                    <a:cubicBezTo>
                      <a:pt x="24601" y="38162"/>
                      <a:pt x="29451" y="36159"/>
                      <a:pt x="33025" y="32595"/>
                    </a:cubicBezTo>
                    <a:cubicBezTo>
                      <a:pt x="36600" y="29031"/>
                      <a:pt x="38609" y="24196"/>
                      <a:pt x="38609" y="19155"/>
                    </a:cubicBezTo>
                    <a:cubicBezTo>
                      <a:pt x="38609" y="14114"/>
                      <a:pt x="36600" y="9279"/>
                      <a:pt x="33025" y="5714"/>
                    </a:cubicBezTo>
                    <a:cubicBezTo>
                      <a:pt x="29451" y="2150"/>
                      <a:pt x="24601" y="147"/>
                      <a:pt x="19546" y="147"/>
                    </a:cubicBezTo>
                    <a:cubicBezTo>
                      <a:pt x="14490" y="147"/>
                      <a:pt x="9641" y="2150"/>
                      <a:pt x="6066" y="5714"/>
                    </a:cubicBezTo>
                    <a:cubicBezTo>
                      <a:pt x="2492" y="9279"/>
                      <a:pt x="483" y="14114"/>
                      <a:pt x="483" y="19155"/>
                    </a:cubicBezTo>
                    <a:cubicBezTo>
                      <a:pt x="483" y="24196"/>
                      <a:pt x="2492" y="29031"/>
                      <a:pt x="6066" y="32595"/>
                    </a:cubicBezTo>
                    <a:cubicBezTo>
                      <a:pt x="9641" y="36159"/>
                      <a:pt x="14490" y="38162"/>
                      <a:pt x="19546" y="38162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39" name="Freeform: Shape 838">
                <a:extLst>
                  <a:ext uri="{FF2B5EF4-FFF2-40B4-BE49-F238E27FC236}">
                    <a16:creationId xmlns:a16="http://schemas.microsoft.com/office/drawing/2014/main" id="{21A5CC07-C01E-17F1-3A2C-2202DDB9C6FA}"/>
                  </a:ext>
                </a:extLst>
              </p:cNvPr>
              <p:cNvSpPr/>
              <p:nvPr/>
            </p:nvSpPr>
            <p:spPr>
              <a:xfrm>
                <a:off x="7258346" y="3548446"/>
                <a:ext cx="38125" cy="38014"/>
              </a:xfrm>
              <a:custGeom>
                <a:avLst/>
                <a:gdLst>
                  <a:gd name="connsiteX0" fmla="*/ 19528 w 38125"/>
                  <a:gd name="connsiteY0" fmla="*/ 38149 h 38014"/>
                  <a:gd name="connsiteX1" fmla="*/ 33008 w 38125"/>
                  <a:gd name="connsiteY1" fmla="*/ 32582 h 38014"/>
                  <a:gd name="connsiteX2" fmla="*/ 38591 w 38125"/>
                  <a:gd name="connsiteY2" fmla="*/ 19141 h 38014"/>
                  <a:gd name="connsiteX3" fmla="*/ 33008 w 38125"/>
                  <a:gd name="connsiteY3" fmla="*/ 5701 h 38014"/>
                  <a:gd name="connsiteX4" fmla="*/ 19528 w 38125"/>
                  <a:gd name="connsiteY4" fmla="*/ 134 h 38014"/>
                  <a:gd name="connsiteX5" fmla="*/ 6049 w 38125"/>
                  <a:gd name="connsiteY5" fmla="*/ 5701 h 38014"/>
                  <a:gd name="connsiteX6" fmla="*/ 465 w 38125"/>
                  <a:gd name="connsiteY6" fmla="*/ 19141 h 38014"/>
                  <a:gd name="connsiteX7" fmla="*/ 6049 w 38125"/>
                  <a:gd name="connsiteY7" fmla="*/ 32582 h 38014"/>
                  <a:gd name="connsiteX8" fmla="*/ 19528 w 38125"/>
                  <a:gd name="connsiteY8" fmla="*/ 3814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28" y="38149"/>
                    </a:moveTo>
                    <a:cubicBezTo>
                      <a:pt x="24584" y="38149"/>
                      <a:pt x="29433" y="36146"/>
                      <a:pt x="33008" y="32582"/>
                    </a:cubicBezTo>
                    <a:cubicBezTo>
                      <a:pt x="36582" y="29017"/>
                      <a:pt x="38591" y="24182"/>
                      <a:pt x="38591" y="19141"/>
                    </a:cubicBezTo>
                    <a:cubicBezTo>
                      <a:pt x="38591" y="14100"/>
                      <a:pt x="36582" y="9265"/>
                      <a:pt x="33008" y="5701"/>
                    </a:cubicBezTo>
                    <a:cubicBezTo>
                      <a:pt x="29433" y="2137"/>
                      <a:pt x="24584" y="134"/>
                      <a:pt x="19528" y="134"/>
                    </a:cubicBezTo>
                    <a:cubicBezTo>
                      <a:pt x="14473" y="134"/>
                      <a:pt x="9624" y="2137"/>
                      <a:pt x="6049" y="5701"/>
                    </a:cubicBezTo>
                    <a:cubicBezTo>
                      <a:pt x="2474" y="9265"/>
                      <a:pt x="465" y="14100"/>
                      <a:pt x="465" y="19141"/>
                    </a:cubicBezTo>
                    <a:cubicBezTo>
                      <a:pt x="465" y="24182"/>
                      <a:pt x="2474" y="29017"/>
                      <a:pt x="6049" y="32582"/>
                    </a:cubicBezTo>
                    <a:cubicBezTo>
                      <a:pt x="9624" y="36146"/>
                      <a:pt x="14473" y="38149"/>
                      <a:pt x="19528" y="38149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40" name="Freeform: Shape 839">
                <a:extLst>
                  <a:ext uri="{FF2B5EF4-FFF2-40B4-BE49-F238E27FC236}">
                    <a16:creationId xmlns:a16="http://schemas.microsoft.com/office/drawing/2014/main" id="{4271B811-DA79-571B-6D27-64BAB0C90C75}"/>
                  </a:ext>
                </a:extLst>
              </p:cNvPr>
              <p:cNvSpPr/>
              <p:nvPr/>
            </p:nvSpPr>
            <p:spPr>
              <a:xfrm>
                <a:off x="7310464" y="3455766"/>
                <a:ext cx="38125" cy="38014"/>
              </a:xfrm>
              <a:custGeom>
                <a:avLst/>
                <a:gdLst>
                  <a:gd name="connsiteX0" fmla="*/ 19532 w 38125"/>
                  <a:gd name="connsiteY0" fmla="*/ 38141 h 38014"/>
                  <a:gd name="connsiteX1" fmla="*/ 33012 w 38125"/>
                  <a:gd name="connsiteY1" fmla="*/ 32574 h 38014"/>
                  <a:gd name="connsiteX2" fmla="*/ 38595 w 38125"/>
                  <a:gd name="connsiteY2" fmla="*/ 19134 h 38014"/>
                  <a:gd name="connsiteX3" fmla="*/ 33012 w 38125"/>
                  <a:gd name="connsiteY3" fmla="*/ 5694 h 38014"/>
                  <a:gd name="connsiteX4" fmla="*/ 19532 w 38125"/>
                  <a:gd name="connsiteY4" fmla="*/ 126 h 38014"/>
                  <a:gd name="connsiteX5" fmla="*/ 6053 w 38125"/>
                  <a:gd name="connsiteY5" fmla="*/ 5694 h 38014"/>
                  <a:gd name="connsiteX6" fmla="*/ 470 w 38125"/>
                  <a:gd name="connsiteY6" fmla="*/ 19134 h 38014"/>
                  <a:gd name="connsiteX7" fmla="*/ 6053 w 38125"/>
                  <a:gd name="connsiteY7" fmla="*/ 32574 h 38014"/>
                  <a:gd name="connsiteX8" fmla="*/ 19532 w 38125"/>
                  <a:gd name="connsiteY8" fmla="*/ 3814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32" y="38141"/>
                    </a:moveTo>
                    <a:cubicBezTo>
                      <a:pt x="24588" y="38141"/>
                      <a:pt x="29437" y="36139"/>
                      <a:pt x="33012" y="32574"/>
                    </a:cubicBezTo>
                    <a:cubicBezTo>
                      <a:pt x="36587" y="29010"/>
                      <a:pt x="38595" y="24175"/>
                      <a:pt x="38595" y="19134"/>
                    </a:cubicBezTo>
                    <a:cubicBezTo>
                      <a:pt x="38595" y="14093"/>
                      <a:pt x="36587" y="9258"/>
                      <a:pt x="33012" y="5694"/>
                    </a:cubicBezTo>
                    <a:cubicBezTo>
                      <a:pt x="29437" y="2129"/>
                      <a:pt x="24588" y="126"/>
                      <a:pt x="19532" y="126"/>
                    </a:cubicBezTo>
                    <a:cubicBezTo>
                      <a:pt x="14477" y="126"/>
                      <a:pt x="9628" y="2129"/>
                      <a:pt x="6053" y="5694"/>
                    </a:cubicBezTo>
                    <a:cubicBezTo>
                      <a:pt x="2478" y="9258"/>
                      <a:pt x="470" y="14093"/>
                      <a:pt x="470" y="19134"/>
                    </a:cubicBezTo>
                    <a:cubicBezTo>
                      <a:pt x="470" y="24175"/>
                      <a:pt x="2478" y="29010"/>
                      <a:pt x="6053" y="32574"/>
                    </a:cubicBezTo>
                    <a:cubicBezTo>
                      <a:pt x="9628" y="36139"/>
                      <a:pt x="14477" y="38141"/>
                      <a:pt x="19532" y="38141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41" name="Freeform: Shape 840">
                <a:extLst>
                  <a:ext uri="{FF2B5EF4-FFF2-40B4-BE49-F238E27FC236}">
                    <a16:creationId xmlns:a16="http://schemas.microsoft.com/office/drawing/2014/main" id="{358FE14A-CC58-7E40-8D83-C7DD4688F929}"/>
                  </a:ext>
                </a:extLst>
              </p:cNvPr>
              <p:cNvSpPr/>
              <p:nvPr/>
            </p:nvSpPr>
            <p:spPr>
              <a:xfrm>
                <a:off x="7268653" y="3442283"/>
                <a:ext cx="38125" cy="38014"/>
              </a:xfrm>
              <a:custGeom>
                <a:avLst/>
                <a:gdLst>
                  <a:gd name="connsiteX0" fmla="*/ 19529 w 38125"/>
                  <a:gd name="connsiteY0" fmla="*/ 38140 h 38014"/>
                  <a:gd name="connsiteX1" fmla="*/ 33008 w 38125"/>
                  <a:gd name="connsiteY1" fmla="*/ 32573 h 38014"/>
                  <a:gd name="connsiteX2" fmla="*/ 38592 w 38125"/>
                  <a:gd name="connsiteY2" fmla="*/ 19133 h 38014"/>
                  <a:gd name="connsiteX3" fmla="*/ 33008 w 38125"/>
                  <a:gd name="connsiteY3" fmla="*/ 5693 h 38014"/>
                  <a:gd name="connsiteX4" fmla="*/ 19529 w 38125"/>
                  <a:gd name="connsiteY4" fmla="*/ 125 h 38014"/>
                  <a:gd name="connsiteX5" fmla="*/ 6050 w 38125"/>
                  <a:gd name="connsiteY5" fmla="*/ 5693 h 38014"/>
                  <a:gd name="connsiteX6" fmla="*/ 466 w 38125"/>
                  <a:gd name="connsiteY6" fmla="*/ 19133 h 38014"/>
                  <a:gd name="connsiteX7" fmla="*/ 6050 w 38125"/>
                  <a:gd name="connsiteY7" fmla="*/ 32573 h 38014"/>
                  <a:gd name="connsiteX8" fmla="*/ 19529 w 38125"/>
                  <a:gd name="connsiteY8" fmla="*/ 3814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29" y="38140"/>
                    </a:moveTo>
                    <a:cubicBezTo>
                      <a:pt x="24585" y="38140"/>
                      <a:pt x="29434" y="36138"/>
                      <a:pt x="33008" y="32573"/>
                    </a:cubicBezTo>
                    <a:cubicBezTo>
                      <a:pt x="36583" y="29009"/>
                      <a:pt x="38592" y="24174"/>
                      <a:pt x="38592" y="19133"/>
                    </a:cubicBezTo>
                    <a:cubicBezTo>
                      <a:pt x="38592" y="14092"/>
                      <a:pt x="36583" y="9257"/>
                      <a:pt x="33008" y="5693"/>
                    </a:cubicBezTo>
                    <a:cubicBezTo>
                      <a:pt x="29434" y="2128"/>
                      <a:pt x="24585" y="125"/>
                      <a:pt x="19529" y="125"/>
                    </a:cubicBezTo>
                    <a:cubicBezTo>
                      <a:pt x="14474" y="125"/>
                      <a:pt x="9624" y="2128"/>
                      <a:pt x="6050" y="5693"/>
                    </a:cubicBezTo>
                    <a:cubicBezTo>
                      <a:pt x="2475" y="9257"/>
                      <a:pt x="466" y="14092"/>
                      <a:pt x="466" y="19133"/>
                    </a:cubicBezTo>
                    <a:cubicBezTo>
                      <a:pt x="466" y="24174"/>
                      <a:pt x="2475" y="29009"/>
                      <a:pt x="6050" y="32573"/>
                    </a:cubicBezTo>
                    <a:cubicBezTo>
                      <a:pt x="9624" y="36138"/>
                      <a:pt x="14474" y="38140"/>
                      <a:pt x="19529" y="38140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42" name="Freeform: Shape 841">
                <a:extLst>
                  <a:ext uri="{FF2B5EF4-FFF2-40B4-BE49-F238E27FC236}">
                    <a16:creationId xmlns:a16="http://schemas.microsoft.com/office/drawing/2014/main" id="{C44DE049-EC48-13F5-D8C1-9D11721A2B4E}"/>
                  </a:ext>
                </a:extLst>
              </p:cNvPr>
              <p:cNvSpPr/>
              <p:nvPr/>
            </p:nvSpPr>
            <p:spPr>
              <a:xfrm>
                <a:off x="7483630" y="3759898"/>
                <a:ext cx="38125" cy="38014"/>
              </a:xfrm>
              <a:custGeom>
                <a:avLst/>
                <a:gdLst>
                  <a:gd name="connsiteX0" fmla="*/ 19546 w 38125"/>
                  <a:gd name="connsiteY0" fmla="*/ 38165 h 38014"/>
                  <a:gd name="connsiteX1" fmla="*/ 33025 w 38125"/>
                  <a:gd name="connsiteY1" fmla="*/ 32598 h 38014"/>
                  <a:gd name="connsiteX2" fmla="*/ 38609 w 38125"/>
                  <a:gd name="connsiteY2" fmla="*/ 19158 h 38014"/>
                  <a:gd name="connsiteX3" fmla="*/ 33025 w 38125"/>
                  <a:gd name="connsiteY3" fmla="*/ 5718 h 38014"/>
                  <a:gd name="connsiteX4" fmla="*/ 19546 w 38125"/>
                  <a:gd name="connsiteY4" fmla="*/ 150 h 38014"/>
                  <a:gd name="connsiteX5" fmla="*/ 6067 w 38125"/>
                  <a:gd name="connsiteY5" fmla="*/ 5718 h 38014"/>
                  <a:gd name="connsiteX6" fmla="*/ 483 w 38125"/>
                  <a:gd name="connsiteY6" fmla="*/ 19158 h 38014"/>
                  <a:gd name="connsiteX7" fmla="*/ 6067 w 38125"/>
                  <a:gd name="connsiteY7" fmla="*/ 32598 h 38014"/>
                  <a:gd name="connsiteX8" fmla="*/ 19546 w 38125"/>
                  <a:gd name="connsiteY8" fmla="*/ 3816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46" y="38165"/>
                    </a:moveTo>
                    <a:cubicBezTo>
                      <a:pt x="24601" y="38165"/>
                      <a:pt x="29451" y="36163"/>
                      <a:pt x="33025" y="32598"/>
                    </a:cubicBezTo>
                    <a:cubicBezTo>
                      <a:pt x="36600" y="29034"/>
                      <a:pt x="38609" y="24199"/>
                      <a:pt x="38609" y="19158"/>
                    </a:cubicBezTo>
                    <a:cubicBezTo>
                      <a:pt x="38609" y="14117"/>
                      <a:pt x="36600" y="9282"/>
                      <a:pt x="33025" y="5718"/>
                    </a:cubicBezTo>
                    <a:cubicBezTo>
                      <a:pt x="29451" y="2153"/>
                      <a:pt x="24601" y="150"/>
                      <a:pt x="19546" y="150"/>
                    </a:cubicBezTo>
                    <a:cubicBezTo>
                      <a:pt x="14490" y="150"/>
                      <a:pt x="9641" y="2153"/>
                      <a:pt x="6067" y="5718"/>
                    </a:cubicBezTo>
                    <a:cubicBezTo>
                      <a:pt x="2492" y="9282"/>
                      <a:pt x="483" y="14117"/>
                      <a:pt x="483" y="19158"/>
                    </a:cubicBezTo>
                    <a:cubicBezTo>
                      <a:pt x="483" y="24199"/>
                      <a:pt x="2492" y="29034"/>
                      <a:pt x="6067" y="32598"/>
                    </a:cubicBezTo>
                    <a:cubicBezTo>
                      <a:pt x="9641" y="36163"/>
                      <a:pt x="14490" y="38165"/>
                      <a:pt x="19546" y="38165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43" name="Freeform: Shape 842">
                <a:extLst>
                  <a:ext uri="{FF2B5EF4-FFF2-40B4-BE49-F238E27FC236}">
                    <a16:creationId xmlns:a16="http://schemas.microsoft.com/office/drawing/2014/main" id="{B6350DB1-9575-830A-326F-71AC6C4AB19A}"/>
                  </a:ext>
                </a:extLst>
              </p:cNvPr>
              <p:cNvSpPr/>
              <p:nvPr/>
            </p:nvSpPr>
            <p:spPr>
              <a:xfrm>
                <a:off x="7391240" y="3568543"/>
                <a:ext cx="38125" cy="38014"/>
              </a:xfrm>
              <a:custGeom>
                <a:avLst/>
                <a:gdLst>
                  <a:gd name="connsiteX0" fmla="*/ 19539 w 38125"/>
                  <a:gd name="connsiteY0" fmla="*/ 38150 h 38014"/>
                  <a:gd name="connsiteX1" fmla="*/ 33018 w 38125"/>
                  <a:gd name="connsiteY1" fmla="*/ 32583 h 38014"/>
                  <a:gd name="connsiteX2" fmla="*/ 38601 w 38125"/>
                  <a:gd name="connsiteY2" fmla="*/ 19143 h 38014"/>
                  <a:gd name="connsiteX3" fmla="*/ 33018 w 38125"/>
                  <a:gd name="connsiteY3" fmla="*/ 5703 h 38014"/>
                  <a:gd name="connsiteX4" fmla="*/ 19539 w 38125"/>
                  <a:gd name="connsiteY4" fmla="*/ 135 h 38014"/>
                  <a:gd name="connsiteX5" fmla="*/ 6059 w 38125"/>
                  <a:gd name="connsiteY5" fmla="*/ 5703 h 38014"/>
                  <a:gd name="connsiteX6" fmla="*/ 476 w 38125"/>
                  <a:gd name="connsiteY6" fmla="*/ 19143 h 38014"/>
                  <a:gd name="connsiteX7" fmla="*/ 6059 w 38125"/>
                  <a:gd name="connsiteY7" fmla="*/ 32583 h 38014"/>
                  <a:gd name="connsiteX8" fmla="*/ 19539 w 38125"/>
                  <a:gd name="connsiteY8" fmla="*/ 38150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39" y="38150"/>
                    </a:moveTo>
                    <a:cubicBezTo>
                      <a:pt x="24594" y="38150"/>
                      <a:pt x="29443" y="36148"/>
                      <a:pt x="33018" y="32583"/>
                    </a:cubicBezTo>
                    <a:cubicBezTo>
                      <a:pt x="36593" y="29019"/>
                      <a:pt x="38601" y="24184"/>
                      <a:pt x="38601" y="19143"/>
                    </a:cubicBezTo>
                    <a:cubicBezTo>
                      <a:pt x="38601" y="14102"/>
                      <a:pt x="36593" y="9267"/>
                      <a:pt x="33018" y="5703"/>
                    </a:cubicBezTo>
                    <a:cubicBezTo>
                      <a:pt x="29443" y="2138"/>
                      <a:pt x="24594" y="135"/>
                      <a:pt x="19539" y="135"/>
                    </a:cubicBezTo>
                    <a:cubicBezTo>
                      <a:pt x="14483" y="135"/>
                      <a:pt x="9634" y="2138"/>
                      <a:pt x="6059" y="5703"/>
                    </a:cubicBezTo>
                    <a:cubicBezTo>
                      <a:pt x="2485" y="9267"/>
                      <a:pt x="476" y="14102"/>
                      <a:pt x="476" y="19143"/>
                    </a:cubicBezTo>
                    <a:cubicBezTo>
                      <a:pt x="476" y="24184"/>
                      <a:pt x="2485" y="29019"/>
                      <a:pt x="6059" y="32583"/>
                    </a:cubicBezTo>
                    <a:cubicBezTo>
                      <a:pt x="9634" y="36148"/>
                      <a:pt x="14483" y="38150"/>
                      <a:pt x="19539" y="38150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44" name="Freeform: Shape 843">
                <a:extLst>
                  <a:ext uri="{FF2B5EF4-FFF2-40B4-BE49-F238E27FC236}">
                    <a16:creationId xmlns:a16="http://schemas.microsoft.com/office/drawing/2014/main" id="{3F91BB03-211D-9FCF-AF6F-6FF5120CDA14}"/>
                  </a:ext>
                </a:extLst>
              </p:cNvPr>
              <p:cNvSpPr/>
              <p:nvPr/>
            </p:nvSpPr>
            <p:spPr>
              <a:xfrm>
                <a:off x="7560288" y="3835307"/>
                <a:ext cx="38125" cy="38014"/>
              </a:xfrm>
              <a:custGeom>
                <a:avLst/>
                <a:gdLst>
                  <a:gd name="connsiteX0" fmla="*/ 19552 w 38125"/>
                  <a:gd name="connsiteY0" fmla="*/ 38171 h 38014"/>
                  <a:gd name="connsiteX1" fmla="*/ 33031 w 38125"/>
                  <a:gd name="connsiteY1" fmla="*/ 32604 h 38014"/>
                  <a:gd name="connsiteX2" fmla="*/ 38615 w 38125"/>
                  <a:gd name="connsiteY2" fmla="*/ 19164 h 38014"/>
                  <a:gd name="connsiteX3" fmla="*/ 33031 w 38125"/>
                  <a:gd name="connsiteY3" fmla="*/ 5724 h 38014"/>
                  <a:gd name="connsiteX4" fmla="*/ 19552 w 38125"/>
                  <a:gd name="connsiteY4" fmla="*/ 156 h 38014"/>
                  <a:gd name="connsiteX5" fmla="*/ 6073 w 38125"/>
                  <a:gd name="connsiteY5" fmla="*/ 5724 h 38014"/>
                  <a:gd name="connsiteX6" fmla="*/ 489 w 38125"/>
                  <a:gd name="connsiteY6" fmla="*/ 19164 h 38014"/>
                  <a:gd name="connsiteX7" fmla="*/ 6073 w 38125"/>
                  <a:gd name="connsiteY7" fmla="*/ 32604 h 38014"/>
                  <a:gd name="connsiteX8" fmla="*/ 19552 w 38125"/>
                  <a:gd name="connsiteY8" fmla="*/ 3817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2" y="38171"/>
                    </a:moveTo>
                    <a:cubicBezTo>
                      <a:pt x="24608" y="38171"/>
                      <a:pt x="29457" y="36169"/>
                      <a:pt x="33031" y="32604"/>
                    </a:cubicBezTo>
                    <a:cubicBezTo>
                      <a:pt x="36606" y="29040"/>
                      <a:pt x="38615" y="24205"/>
                      <a:pt x="38615" y="19164"/>
                    </a:cubicBezTo>
                    <a:cubicBezTo>
                      <a:pt x="38615" y="14123"/>
                      <a:pt x="36606" y="9288"/>
                      <a:pt x="33031" y="5724"/>
                    </a:cubicBezTo>
                    <a:cubicBezTo>
                      <a:pt x="29457" y="2159"/>
                      <a:pt x="24608" y="156"/>
                      <a:pt x="19552" y="156"/>
                    </a:cubicBezTo>
                    <a:cubicBezTo>
                      <a:pt x="14496" y="156"/>
                      <a:pt x="9647" y="2159"/>
                      <a:pt x="6073" y="5724"/>
                    </a:cubicBezTo>
                    <a:cubicBezTo>
                      <a:pt x="2498" y="9288"/>
                      <a:pt x="489" y="14123"/>
                      <a:pt x="489" y="19164"/>
                    </a:cubicBezTo>
                    <a:cubicBezTo>
                      <a:pt x="489" y="24205"/>
                      <a:pt x="2498" y="29040"/>
                      <a:pt x="6073" y="32604"/>
                    </a:cubicBezTo>
                    <a:cubicBezTo>
                      <a:pt x="9647" y="36169"/>
                      <a:pt x="14496" y="38171"/>
                      <a:pt x="19552" y="38171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45" name="Freeform: Shape 844">
                <a:extLst>
                  <a:ext uri="{FF2B5EF4-FFF2-40B4-BE49-F238E27FC236}">
                    <a16:creationId xmlns:a16="http://schemas.microsoft.com/office/drawing/2014/main" id="{1103A077-1B31-9F67-D3DA-8A2146C7B25E}"/>
                  </a:ext>
                </a:extLst>
              </p:cNvPr>
              <p:cNvSpPr/>
              <p:nvPr/>
            </p:nvSpPr>
            <p:spPr>
              <a:xfrm>
                <a:off x="7390502" y="3498558"/>
                <a:ext cx="38125" cy="38014"/>
              </a:xfrm>
              <a:custGeom>
                <a:avLst/>
                <a:gdLst>
                  <a:gd name="connsiteX0" fmla="*/ 19539 w 38125"/>
                  <a:gd name="connsiteY0" fmla="*/ 38145 h 38014"/>
                  <a:gd name="connsiteX1" fmla="*/ 33018 w 38125"/>
                  <a:gd name="connsiteY1" fmla="*/ 32578 h 38014"/>
                  <a:gd name="connsiteX2" fmla="*/ 38601 w 38125"/>
                  <a:gd name="connsiteY2" fmla="*/ 19137 h 38014"/>
                  <a:gd name="connsiteX3" fmla="*/ 33018 w 38125"/>
                  <a:gd name="connsiteY3" fmla="*/ 5697 h 38014"/>
                  <a:gd name="connsiteX4" fmla="*/ 19539 w 38125"/>
                  <a:gd name="connsiteY4" fmla="*/ 130 h 38014"/>
                  <a:gd name="connsiteX5" fmla="*/ 6059 w 38125"/>
                  <a:gd name="connsiteY5" fmla="*/ 5697 h 38014"/>
                  <a:gd name="connsiteX6" fmla="*/ 476 w 38125"/>
                  <a:gd name="connsiteY6" fmla="*/ 19137 h 38014"/>
                  <a:gd name="connsiteX7" fmla="*/ 6059 w 38125"/>
                  <a:gd name="connsiteY7" fmla="*/ 32578 h 38014"/>
                  <a:gd name="connsiteX8" fmla="*/ 19539 w 38125"/>
                  <a:gd name="connsiteY8" fmla="*/ 38145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39" y="38145"/>
                    </a:moveTo>
                    <a:cubicBezTo>
                      <a:pt x="24594" y="38145"/>
                      <a:pt x="29443" y="36142"/>
                      <a:pt x="33018" y="32578"/>
                    </a:cubicBezTo>
                    <a:cubicBezTo>
                      <a:pt x="36593" y="29013"/>
                      <a:pt x="38601" y="24178"/>
                      <a:pt x="38601" y="19137"/>
                    </a:cubicBezTo>
                    <a:cubicBezTo>
                      <a:pt x="38601" y="14096"/>
                      <a:pt x="36593" y="9261"/>
                      <a:pt x="33018" y="5697"/>
                    </a:cubicBezTo>
                    <a:cubicBezTo>
                      <a:pt x="29443" y="2133"/>
                      <a:pt x="24594" y="130"/>
                      <a:pt x="19539" y="130"/>
                    </a:cubicBezTo>
                    <a:cubicBezTo>
                      <a:pt x="14483" y="130"/>
                      <a:pt x="9634" y="2133"/>
                      <a:pt x="6059" y="5697"/>
                    </a:cubicBezTo>
                    <a:cubicBezTo>
                      <a:pt x="2484" y="9261"/>
                      <a:pt x="476" y="14096"/>
                      <a:pt x="476" y="19137"/>
                    </a:cubicBezTo>
                    <a:cubicBezTo>
                      <a:pt x="476" y="24178"/>
                      <a:pt x="2484" y="29013"/>
                      <a:pt x="6059" y="32578"/>
                    </a:cubicBezTo>
                    <a:cubicBezTo>
                      <a:pt x="9634" y="36142"/>
                      <a:pt x="14483" y="38145"/>
                      <a:pt x="19539" y="38145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46" name="Freeform: Shape 845">
                <a:extLst>
                  <a:ext uri="{FF2B5EF4-FFF2-40B4-BE49-F238E27FC236}">
                    <a16:creationId xmlns:a16="http://schemas.microsoft.com/office/drawing/2014/main" id="{1BF838D3-A361-6243-1AC0-AACF909452C4}"/>
                  </a:ext>
                </a:extLst>
              </p:cNvPr>
              <p:cNvSpPr/>
              <p:nvPr/>
            </p:nvSpPr>
            <p:spPr>
              <a:xfrm>
                <a:off x="7678833" y="3854454"/>
                <a:ext cx="38125" cy="38014"/>
              </a:xfrm>
              <a:custGeom>
                <a:avLst/>
                <a:gdLst>
                  <a:gd name="connsiteX0" fmla="*/ 19561 w 38125"/>
                  <a:gd name="connsiteY0" fmla="*/ 38173 h 38014"/>
                  <a:gd name="connsiteX1" fmla="*/ 33041 w 38125"/>
                  <a:gd name="connsiteY1" fmla="*/ 32606 h 38014"/>
                  <a:gd name="connsiteX2" fmla="*/ 38624 w 38125"/>
                  <a:gd name="connsiteY2" fmla="*/ 19165 h 38014"/>
                  <a:gd name="connsiteX3" fmla="*/ 33041 w 38125"/>
                  <a:gd name="connsiteY3" fmla="*/ 5725 h 38014"/>
                  <a:gd name="connsiteX4" fmla="*/ 19561 w 38125"/>
                  <a:gd name="connsiteY4" fmla="*/ 158 h 38014"/>
                  <a:gd name="connsiteX5" fmla="*/ 6082 w 38125"/>
                  <a:gd name="connsiteY5" fmla="*/ 5725 h 38014"/>
                  <a:gd name="connsiteX6" fmla="*/ 499 w 38125"/>
                  <a:gd name="connsiteY6" fmla="*/ 19165 h 38014"/>
                  <a:gd name="connsiteX7" fmla="*/ 6082 w 38125"/>
                  <a:gd name="connsiteY7" fmla="*/ 32606 h 38014"/>
                  <a:gd name="connsiteX8" fmla="*/ 19561 w 38125"/>
                  <a:gd name="connsiteY8" fmla="*/ 3817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1" y="38173"/>
                    </a:moveTo>
                    <a:cubicBezTo>
                      <a:pt x="24617" y="38173"/>
                      <a:pt x="29466" y="36170"/>
                      <a:pt x="33041" y="32606"/>
                    </a:cubicBezTo>
                    <a:cubicBezTo>
                      <a:pt x="36616" y="29041"/>
                      <a:pt x="38624" y="24206"/>
                      <a:pt x="38624" y="19165"/>
                    </a:cubicBezTo>
                    <a:cubicBezTo>
                      <a:pt x="38624" y="14125"/>
                      <a:pt x="36616" y="9289"/>
                      <a:pt x="33041" y="5725"/>
                    </a:cubicBezTo>
                    <a:cubicBezTo>
                      <a:pt x="29466" y="2161"/>
                      <a:pt x="24617" y="158"/>
                      <a:pt x="19561" y="158"/>
                    </a:cubicBezTo>
                    <a:cubicBezTo>
                      <a:pt x="14506" y="158"/>
                      <a:pt x="9657" y="2161"/>
                      <a:pt x="6082" y="5725"/>
                    </a:cubicBezTo>
                    <a:cubicBezTo>
                      <a:pt x="2507" y="9289"/>
                      <a:pt x="499" y="14125"/>
                      <a:pt x="499" y="19165"/>
                    </a:cubicBezTo>
                    <a:cubicBezTo>
                      <a:pt x="499" y="24206"/>
                      <a:pt x="2507" y="29041"/>
                      <a:pt x="6082" y="32606"/>
                    </a:cubicBezTo>
                    <a:cubicBezTo>
                      <a:pt x="9657" y="36170"/>
                      <a:pt x="14506" y="38173"/>
                      <a:pt x="19561" y="38173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47" name="Freeform: Shape 846">
                <a:extLst>
                  <a:ext uri="{FF2B5EF4-FFF2-40B4-BE49-F238E27FC236}">
                    <a16:creationId xmlns:a16="http://schemas.microsoft.com/office/drawing/2014/main" id="{29394D1A-28D0-0413-3984-B3EB5558DE88}"/>
                  </a:ext>
                </a:extLst>
              </p:cNvPr>
              <p:cNvSpPr/>
              <p:nvPr/>
            </p:nvSpPr>
            <p:spPr>
              <a:xfrm>
                <a:off x="7436215" y="3389835"/>
                <a:ext cx="38125" cy="38014"/>
              </a:xfrm>
              <a:custGeom>
                <a:avLst/>
                <a:gdLst>
                  <a:gd name="connsiteX0" fmla="*/ 19542 w 38125"/>
                  <a:gd name="connsiteY0" fmla="*/ 38136 h 38014"/>
                  <a:gd name="connsiteX1" fmla="*/ 33022 w 38125"/>
                  <a:gd name="connsiteY1" fmla="*/ 32569 h 38014"/>
                  <a:gd name="connsiteX2" fmla="*/ 38605 w 38125"/>
                  <a:gd name="connsiteY2" fmla="*/ 19129 h 38014"/>
                  <a:gd name="connsiteX3" fmla="*/ 33022 w 38125"/>
                  <a:gd name="connsiteY3" fmla="*/ 5688 h 38014"/>
                  <a:gd name="connsiteX4" fmla="*/ 19542 w 38125"/>
                  <a:gd name="connsiteY4" fmla="*/ 121 h 38014"/>
                  <a:gd name="connsiteX5" fmla="*/ 6063 w 38125"/>
                  <a:gd name="connsiteY5" fmla="*/ 5688 h 38014"/>
                  <a:gd name="connsiteX6" fmla="*/ 479 w 38125"/>
                  <a:gd name="connsiteY6" fmla="*/ 19129 h 38014"/>
                  <a:gd name="connsiteX7" fmla="*/ 6063 w 38125"/>
                  <a:gd name="connsiteY7" fmla="*/ 32569 h 38014"/>
                  <a:gd name="connsiteX8" fmla="*/ 19542 w 38125"/>
                  <a:gd name="connsiteY8" fmla="*/ 3813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42" y="38136"/>
                    </a:moveTo>
                    <a:cubicBezTo>
                      <a:pt x="24598" y="38136"/>
                      <a:pt x="29447" y="36133"/>
                      <a:pt x="33022" y="32569"/>
                    </a:cubicBezTo>
                    <a:cubicBezTo>
                      <a:pt x="36596" y="29005"/>
                      <a:pt x="38605" y="24170"/>
                      <a:pt x="38605" y="19129"/>
                    </a:cubicBezTo>
                    <a:cubicBezTo>
                      <a:pt x="38605" y="14088"/>
                      <a:pt x="36596" y="9253"/>
                      <a:pt x="33022" y="5688"/>
                    </a:cubicBezTo>
                    <a:cubicBezTo>
                      <a:pt x="29447" y="2124"/>
                      <a:pt x="24598" y="121"/>
                      <a:pt x="19542" y="121"/>
                    </a:cubicBezTo>
                    <a:cubicBezTo>
                      <a:pt x="14487" y="121"/>
                      <a:pt x="9638" y="2124"/>
                      <a:pt x="6063" y="5688"/>
                    </a:cubicBezTo>
                    <a:cubicBezTo>
                      <a:pt x="2488" y="9253"/>
                      <a:pt x="479" y="14088"/>
                      <a:pt x="479" y="19129"/>
                    </a:cubicBezTo>
                    <a:cubicBezTo>
                      <a:pt x="479" y="24170"/>
                      <a:pt x="2488" y="29005"/>
                      <a:pt x="6063" y="32569"/>
                    </a:cubicBezTo>
                    <a:cubicBezTo>
                      <a:pt x="9638" y="36133"/>
                      <a:pt x="14487" y="38136"/>
                      <a:pt x="19542" y="38136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48" name="Freeform: Shape 847">
                <a:extLst>
                  <a:ext uri="{FF2B5EF4-FFF2-40B4-BE49-F238E27FC236}">
                    <a16:creationId xmlns:a16="http://schemas.microsoft.com/office/drawing/2014/main" id="{15141440-AD77-0A18-FF3D-9CCC6E212026}"/>
                  </a:ext>
                </a:extLst>
              </p:cNvPr>
              <p:cNvSpPr/>
              <p:nvPr/>
            </p:nvSpPr>
            <p:spPr>
              <a:xfrm>
                <a:off x="7731637" y="3719146"/>
                <a:ext cx="38125" cy="38014"/>
              </a:xfrm>
              <a:custGeom>
                <a:avLst/>
                <a:gdLst>
                  <a:gd name="connsiteX0" fmla="*/ 19565 w 38125"/>
                  <a:gd name="connsiteY0" fmla="*/ 38162 h 38014"/>
                  <a:gd name="connsiteX1" fmla="*/ 33045 w 38125"/>
                  <a:gd name="connsiteY1" fmla="*/ 32595 h 38014"/>
                  <a:gd name="connsiteX2" fmla="*/ 38628 w 38125"/>
                  <a:gd name="connsiteY2" fmla="*/ 19155 h 38014"/>
                  <a:gd name="connsiteX3" fmla="*/ 33045 w 38125"/>
                  <a:gd name="connsiteY3" fmla="*/ 5714 h 38014"/>
                  <a:gd name="connsiteX4" fmla="*/ 19565 w 38125"/>
                  <a:gd name="connsiteY4" fmla="*/ 147 h 38014"/>
                  <a:gd name="connsiteX5" fmla="*/ 6086 w 38125"/>
                  <a:gd name="connsiteY5" fmla="*/ 5714 h 38014"/>
                  <a:gd name="connsiteX6" fmla="*/ 503 w 38125"/>
                  <a:gd name="connsiteY6" fmla="*/ 19155 h 38014"/>
                  <a:gd name="connsiteX7" fmla="*/ 6086 w 38125"/>
                  <a:gd name="connsiteY7" fmla="*/ 32595 h 38014"/>
                  <a:gd name="connsiteX8" fmla="*/ 19565 w 38125"/>
                  <a:gd name="connsiteY8" fmla="*/ 3816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5" y="38162"/>
                    </a:moveTo>
                    <a:cubicBezTo>
                      <a:pt x="24621" y="38162"/>
                      <a:pt x="29470" y="36159"/>
                      <a:pt x="33045" y="32595"/>
                    </a:cubicBezTo>
                    <a:cubicBezTo>
                      <a:pt x="36620" y="29031"/>
                      <a:pt x="38628" y="24196"/>
                      <a:pt x="38628" y="19155"/>
                    </a:cubicBezTo>
                    <a:cubicBezTo>
                      <a:pt x="38628" y="14114"/>
                      <a:pt x="36620" y="9279"/>
                      <a:pt x="33045" y="5714"/>
                    </a:cubicBezTo>
                    <a:cubicBezTo>
                      <a:pt x="29470" y="2150"/>
                      <a:pt x="24621" y="147"/>
                      <a:pt x="19565" y="147"/>
                    </a:cubicBezTo>
                    <a:cubicBezTo>
                      <a:pt x="14510" y="147"/>
                      <a:pt x="9661" y="2150"/>
                      <a:pt x="6086" y="5714"/>
                    </a:cubicBezTo>
                    <a:cubicBezTo>
                      <a:pt x="2511" y="9279"/>
                      <a:pt x="503" y="14114"/>
                      <a:pt x="503" y="19155"/>
                    </a:cubicBezTo>
                    <a:cubicBezTo>
                      <a:pt x="503" y="24196"/>
                      <a:pt x="2511" y="29031"/>
                      <a:pt x="6086" y="32595"/>
                    </a:cubicBezTo>
                    <a:cubicBezTo>
                      <a:pt x="9661" y="36159"/>
                      <a:pt x="14510" y="38162"/>
                      <a:pt x="19565" y="38162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49" name="Freeform: Shape 848">
                <a:extLst>
                  <a:ext uri="{FF2B5EF4-FFF2-40B4-BE49-F238E27FC236}">
                    <a16:creationId xmlns:a16="http://schemas.microsoft.com/office/drawing/2014/main" id="{9762D026-866A-C1FF-5477-7018740CF07B}"/>
                  </a:ext>
                </a:extLst>
              </p:cNvPr>
              <p:cNvSpPr/>
              <p:nvPr/>
            </p:nvSpPr>
            <p:spPr>
              <a:xfrm>
                <a:off x="7656632" y="3676557"/>
                <a:ext cx="38125" cy="38014"/>
              </a:xfrm>
              <a:custGeom>
                <a:avLst/>
                <a:gdLst>
                  <a:gd name="connsiteX0" fmla="*/ 19560 w 38125"/>
                  <a:gd name="connsiteY0" fmla="*/ 38159 h 38014"/>
                  <a:gd name="connsiteX1" fmla="*/ 33039 w 38125"/>
                  <a:gd name="connsiteY1" fmla="*/ 32592 h 38014"/>
                  <a:gd name="connsiteX2" fmla="*/ 38622 w 38125"/>
                  <a:gd name="connsiteY2" fmla="*/ 19151 h 38014"/>
                  <a:gd name="connsiteX3" fmla="*/ 33039 w 38125"/>
                  <a:gd name="connsiteY3" fmla="*/ 5711 h 38014"/>
                  <a:gd name="connsiteX4" fmla="*/ 19560 w 38125"/>
                  <a:gd name="connsiteY4" fmla="*/ 144 h 38014"/>
                  <a:gd name="connsiteX5" fmla="*/ 6080 w 38125"/>
                  <a:gd name="connsiteY5" fmla="*/ 5711 h 38014"/>
                  <a:gd name="connsiteX6" fmla="*/ 497 w 38125"/>
                  <a:gd name="connsiteY6" fmla="*/ 19151 h 38014"/>
                  <a:gd name="connsiteX7" fmla="*/ 6080 w 38125"/>
                  <a:gd name="connsiteY7" fmla="*/ 32592 h 38014"/>
                  <a:gd name="connsiteX8" fmla="*/ 19560 w 38125"/>
                  <a:gd name="connsiteY8" fmla="*/ 3815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60" y="38159"/>
                    </a:moveTo>
                    <a:cubicBezTo>
                      <a:pt x="24615" y="38159"/>
                      <a:pt x="29464" y="36156"/>
                      <a:pt x="33039" y="32592"/>
                    </a:cubicBezTo>
                    <a:cubicBezTo>
                      <a:pt x="36614" y="29027"/>
                      <a:pt x="38622" y="24192"/>
                      <a:pt x="38622" y="19151"/>
                    </a:cubicBezTo>
                    <a:cubicBezTo>
                      <a:pt x="38622" y="14111"/>
                      <a:pt x="36614" y="9275"/>
                      <a:pt x="33039" y="5711"/>
                    </a:cubicBezTo>
                    <a:cubicBezTo>
                      <a:pt x="29464" y="2147"/>
                      <a:pt x="24615" y="144"/>
                      <a:pt x="19560" y="144"/>
                    </a:cubicBezTo>
                    <a:cubicBezTo>
                      <a:pt x="14504" y="144"/>
                      <a:pt x="9655" y="2147"/>
                      <a:pt x="6080" y="5711"/>
                    </a:cubicBezTo>
                    <a:cubicBezTo>
                      <a:pt x="2505" y="9275"/>
                      <a:pt x="497" y="14111"/>
                      <a:pt x="497" y="19151"/>
                    </a:cubicBezTo>
                    <a:cubicBezTo>
                      <a:pt x="497" y="24192"/>
                      <a:pt x="2505" y="29027"/>
                      <a:pt x="6080" y="32592"/>
                    </a:cubicBezTo>
                    <a:cubicBezTo>
                      <a:pt x="9655" y="36156"/>
                      <a:pt x="14504" y="38159"/>
                      <a:pt x="19560" y="38159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50" name="Freeform: Shape 849">
                <a:extLst>
                  <a:ext uri="{FF2B5EF4-FFF2-40B4-BE49-F238E27FC236}">
                    <a16:creationId xmlns:a16="http://schemas.microsoft.com/office/drawing/2014/main" id="{C99DE137-6860-CDF5-6162-8B106D702DDE}"/>
                  </a:ext>
                </a:extLst>
              </p:cNvPr>
              <p:cNvSpPr/>
              <p:nvPr/>
            </p:nvSpPr>
            <p:spPr>
              <a:xfrm>
                <a:off x="7381848" y="3770846"/>
                <a:ext cx="38125" cy="38014"/>
              </a:xfrm>
              <a:custGeom>
                <a:avLst/>
                <a:gdLst>
                  <a:gd name="connsiteX0" fmla="*/ 19538 w 38125"/>
                  <a:gd name="connsiteY0" fmla="*/ 38166 h 38014"/>
                  <a:gd name="connsiteX1" fmla="*/ 33017 w 38125"/>
                  <a:gd name="connsiteY1" fmla="*/ 32599 h 38014"/>
                  <a:gd name="connsiteX2" fmla="*/ 38601 w 38125"/>
                  <a:gd name="connsiteY2" fmla="*/ 19159 h 38014"/>
                  <a:gd name="connsiteX3" fmla="*/ 33017 w 38125"/>
                  <a:gd name="connsiteY3" fmla="*/ 5718 h 38014"/>
                  <a:gd name="connsiteX4" fmla="*/ 19538 w 38125"/>
                  <a:gd name="connsiteY4" fmla="*/ 151 h 38014"/>
                  <a:gd name="connsiteX5" fmla="*/ 6059 w 38125"/>
                  <a:gd name="connsiteY5" fmla="*/ 5718 h 38014"/>
                  <a:gd name="connsiteX6" fmla="*/ 475 w 38125"/>
                  <a:gd name="connsiteY6" fmla="*/ 19159 h 38014"/>
                  <a:gd name="connsiteX7" fmla="*/ 6059 w 38125"/>
                  <a:gd name="connsiteY7" fmla="*/ 32599 h 38014"/>
                  <a:gd name="connsiteX8" fmla="*/ 19538 w 38125"/>
                  <a:gd name="connsiteY8" fmla="*/ 3816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38" y="38166"/>
                    </a:moveTo>
                    <a:cubicBezTo>
                      <a:pt x="24593" y="38166"/>
                      <a:pt x="29443" y="36164"/>
                      <a:pt x="33017" y="32599"/>
                    </a:cubicBezTo>
                    <a:cubicBezTo>
                      <a:pt x="36592" y="29035"/>
                      <a:pt x="38601" y="24200"/>
                      <a:pt x="38601" y="19159"/>
                    </a:cubicBezTo>
                    <a:cubicBezTo>
                      <a:pt x="38601" y="14118"/>
                      <a:pt x="36592" y="9283"/>
                      <a:pt x="33017" y="5718"/>
                    </a:cubicBezTo>
                    <a:cubicBezTo>
                      <a:pt x="29443" y="2154"/>
                      <a:pt x="24593" y="151"/>
                      <a:pt x="19538" y="151"/>
                    </a:cubicBezTo>
                    <a:cubicBezTo>
                      <a:pt x="14482" y="151"/>
                      <a:pt x="9633" y="2154"/>
                      <a:pt x="6059" y="5718"/>
                    </a:cubicBezTo>
                    <a:cubicBezTo>
                      <a:pt x="2484" y="9283"/>
                      <a:pt x="475" y="14118"/>
                      <a:pt x="475" y="19159"/>
                    </a:cubicBezTo>
                    <a:cubicBezTo>
                      <a:pt x="475" y="24200"/>
                      <a:pt x="2484" y="29035"/>
                      <a:pt x="6059" y="32599"/>
                    </a:cubicBezTo>
                    <a:cubicBezTo>
                      <a:pt x="9633" y="36164"/>
                      <a:pt x="14482" y="38166"/>
                      <a:pt x="19538" y="38166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51" name="Freeform: Shape 850">
                <a:extLst>
                  <a:ext uri="{FF2B5EF4-FFF2-40B4-BE49-F238E27FC236}">
                    <a16:creationId xmlns:a16="http://schemas.microsoft.com/office/drawing/2014/main" id="{FBE6B370-9378-925C-45D2-F2A9E8A87083}"/>
                  </a:ext>
                </a:extLst>
              </p:cNvPr>
              <p:cNvSpPr/>
              <p:nvPr/>
            </p:nvSpPr>
            <p:spPr>
              <a:xfrm>
                <a:off x="7422147" y="3951417"/>
                <a:ext cx="38125" cy="38014"/>
              </a:xfrm>
              <a:custGeom>
                <a:avLst/>
                <a:gdLst>
                  <a:gd name="connsiteX0" fmla="*/ 19541 w 38125"/>
                  <a:gd name="connsiteY0" fmla="*/ 38181 h 38014"/>
                  <a:gd name="connsiteX1" fmla="*/ 33021 w 38125"/>
                  <a:gd name="connsiteY1" fmla="*/ 32613 h 38014"/>
                  <a:gd name="connsiteX2" fmla="*/ 38604 w 38125"/>
                  <a:gd name="connsiteY2" fmla="*/ 19173 h 38014"/>
                  <a:gd name="connsiteX3" fmla="*/ 33021 w 38125"/>
                  <a:gd name="connsiteY3" fmla="*/ 5733 h 38014"/>
                  <a:gd name="connsiteX4" fmla="*/ 19541 w 38125"/>
                  <a:gd name="connsiteY4" fmla="*/ 166 h 38014"/>
                  <a:gd name="connsiteX5" fmla="*/ 6062 w 38125"/>
                  <a:gd name="connsiteY5" fmla="*/ 5733 h 38014"/>
                  <a:gd name="connsiteX6" fmla="*/ 478 w 38125"/>
                  <a:gd name="connsiteY6" fmla="*/ 19173 h 38014"/>
                  <a:gd name="connsiteX7" fmla="*/ 6062 w 38125"/>
                  <a:gd name="connsiteY7" fmla="*/ 32613 h 38014"/>
                  <a:gd name="connsiteX8" fmla="*/ 19541 w 38125"/>
                  <a:gd name="connsiteY8" fmla="*/ 3818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41" y="38181"/>
                    </a:moveTo>
                    <a:cubicBezTo>
                      <a:pt x="24597" y="38181"/>
                      <a:pt x="29446" y="36178"/>
                      <a:pt x="33021" y="32613"/>
                    </a:cubicBezTo>
                    <a:cubicBezTo>
                      <a:pt x="36595" y="29049"/>
                      <a:pt x="38604" y="24214"/>
                      <a:pt x="38604" y="19173"/>
                    </a:cubicBezTo>
                    <a:cubicBezTo>
                      <a:pt x="38604" y="14132"/>
                      <a:pt x="36595" y="9297"/>
                      <a:pt x="33021" y="5733"/>
                    </a:cubicBezTo>
                    <a:cubicBezTo>
                      <a:pt x="29446" y="2168"/>
                      <a:pt x="24597" y="166"/>
                      <a:pt x="19541" y="166"/>
                    </a:cubicBezTo>
                    <a:cubicBezTo>
                      <a:pt x="14486" y="166"/>
                      <a:pt x="9636" y="2168"/>
                      <a:pt x="6062" y="5733"/>
                    </a:cubicBezTo>
                    <a:cubicBezTo>
                      <a:pt x="2487" y="9297"/>
                      <a:pt x="478" y="14132"/>
                      <a:pt x="478" y="19173"/>
                    </a:cubicBezTo>
                    <a:cubicBezTo>
                      <a:pt x="478" y="24214"/>
                      <a:pt x="2487" y="29049"/>
                      <a:pt x="6062" y="32613"/>
                    </a:cubicBezTo>
                    <a:cubicBezTo>
                      <a:pt x="9636" y="36178"/>
                      <a:pt x="14486" y="38181"/>
                      <a:pt x="19541" y="38181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52" name="Freeform: Shape 851">
                <a:extLst>
                  <a:ext uri="{FF2B5EF4-FFF2-40B4-BE49-F238E27FC236}">
                    <a16:creationId xmlns:a16="http://schemas.microsoft.com/office/drawing/2014/main" id="{8C687906-D31D-53B5-81CE-18E055B15AF3}"/>
                  </a:ext>
                </a:extLst>
              </p:cNvPr>
              <p:cNvSpPr/>
              <p:nvPr/>
            </p:nvSpPr>
            <p:spPr>
              <a:xfrm>
                <a:off x="7318636" y="3739661"/>
                <a:ext cx="38125" cy="38014"/>
              </a:xfrm>
              <a:custGeom>
                <a:avLst/>
                <a:gdLst>
                  <a:gd name="connsiteX0" fmla="*/ 19533 w 38125"/>
                  <a:gd name="connsiteY0" fmla="*/ 38164 h 38014"/>
                  <a:gd name="connsiteX1" fmla="*/ 33012 w 38125"/>
                  <a:gd name="connsiteY1" fmla="*/ 32597 h 38014"/>
                  <a:gd name="connsiteX2" fmla="*/ 38596 w 38125"/>
                  <a:gd name="connsiteY2" fmla="*/ 19156 h 38014"/>
                  <a:gd name="connsiteX3" fmla="*/ 33012 w 38125"/>
                  <a:gd name="connsiteY3" fmla="*/ 5716 h 38014"/>
                  <a:gd name="connsiteX4" fmla="*/ 19533 w 38125"/>
                  <a:gd name="connsiteY4" fmla="*/ 149 h 38014"/>
                  <a:gd name="connsiteX5" fmla="*/ 6054 w 38125"/>
                  <a:gd name="connsiteY5" fmla="*/ 5716 h 38014"/>
                  <a:gd name="connsiteX6" fmla="*/ 470 w 38125"/>
                  <a:gd name="connsiteY6" fmla="*/ 19156 h 38014"/>
                  <a:gd name="connsiteX7" fmla="*/ 6054 w 38125"/>
                  <a:gd name="connsiteY7" fmla="*/ 32597 h 38014"/>
                  <a:gd name="connsiteX8" fmla="*/ 19533 w 38125"/>
                  <a:gd name="connsiteY8" fmla="*/ 3816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33" y="38164"/>
                    </a:moveTo>
                    <a:cubicBezTo>
                      <a:pt x="24589" y="38164"/>
                      <a:pt x="29438" y="36161"/>
                      <a:pt x="33012" y="32597"/>
                    </a:cubicBezTo>
                    <a:cubicBezTo>
                      <a:pt x="36587" y="29032"/>
                      <a:pt x="38596" y="24197"/>
                      <a:pt x="38596" y="19156"/>
                    </a:cubicBezTo>
                    <a:cubicBezTo>
                      <a:pt x="38596" y="14115"/>
                      <a:pt x="36587" y="9280"/>
                      <a:pt x="33012" y="5716"/>
                    </a:cubicBezTo>
                    <a:cubicBezTo>
                      <a:pt x="29438" y="2152"/>
                      <a:pt x="24589" y="149"/>
                      <a:pt x="19533" y="149"/>
                    </a:cubicBezTo>
                    <a:cubicBezTo>
                      <a:pt x="14477" y="149"/>
                      <a:pt x="9628" y="2152"/>
                      <a:pt x="6054" y="5716"/>
                    </a:cubicBezTo>
                    <a:cubicBezTo>
                      <a:pt x="2479" y="9280"/>
                      <a:pt x="470" y="14115"/>
                      <a:pt x="470" y="19156"/>
                    </a:cubicBezTo>
                    <a:cubicBezTo>
                      <a:pt x="470" y="24197"/>
                      <a:pt x="2479" y="29032"/>
                      <a:pt x="6054" y="32597"/>
                    </a:cubicBezTo>
                    <a:cubicBezTo>
                      <a:pt x="9628" y="36161"/>
                      <a:pt x="14477" y="38164"/>
                      <a:pt x="19533" y="38164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53" name="Freeform: Shape 852">
                <a:extLst>
                  <a:ext uri="{FF2B5EF4-FFF2-40B4-BE49-F238E27FC236}">
                    <a16:creationId xmlns:a16="http://schemas.microsoft.com/office/drawing/2014/main" id="{FE99D5D0-D84E-DC9D-7715-01D53BA7580B}"/>
                  </a:ext>
                </a:extLst>
              </p:cNvPr>
              <p:cNvSpPr/>
              <p:nvPr/>
            </p:nvSpPr>
            <p:spPr>
              <a:xfrm>
                <a:off x="7327646" y="3610702"/>
                <a:ext cx="38125" cy="38014"/>
              </a:xfrm>
              <a:custGeom>
                <a:avLst/>
                <a:gdLst>
                  <a:gd name="connsiteX0" fmla="*/ 19534 w 38125"/>
                  <a:gd name="connsiteY0" fmla="*/ 38154 h 38014"/>
                  <a:gd name="connsiteX1" fmla="*/ 33013 w 38125"/>
                  <a:gd name="connsiteY1" fmla="*/ 32586 h 38014"/>
                  <a:gd name="connsiteX2" fmla="*/ 38596 w 38125"/>
                  <a:gd name="connsiteY2" fmla="*/ 19146 h 38014"/>
                  <a:gd name="connsiteX3" fmla="*/ 33013 w 38125"/>
                  <a:gd name="connsiteY3" fmla="*/ 5706 h 38014"/>
                  <a:gd name="connsiteX4" fmla="*/ 19534 w 38125"/>
                  <a:gd name="connsiteY4" fmla="*/ 139 h 38014"/>
                  <a:gd name="connsiteX5" fmla="*/ 6054 w 38125"/>
                  <a:gd name="connsiteY5" fmla="*/ 5706 h 38014"/>
                  <a:gd name="connsiteX6" fmla="*/ 471 w 38125"/>
                  <a:gd name="connsiteY6" fmla="*/ 19146 h 38014"/>
                  <a:gd name="connsiteX7" fmla="*/ 6054 w 38125"/>
                  <a:gd name="connsiteY7" fmla="*/ 32586 h 38014"/>
                  <a:gd name="connsiteX8" fmla="*/ 19534 w 38125"/>
                  <a:gd name="connsiteY8" fmla="*/ 3815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34" y="38154"/>
                    </a:moveTo>
                    <a:cubicBezTo>
                      <a:pt x="24589" y="38154"/>
                      <a:pt x="29438" y="36151"/>
                      <a:pt x="33013" y="32586"/>
                    </a:cubicBezTo>
                    <a:cubicBezTo>
                      <a:pt x="36588" y="29022"/>
                      <a:pt x="38596" y="24187"/>
                      <a:pt x="38596" y="19146"/>
                    </a:cubicBezTo>
                    <a:cubicBezTo>
                      <a:pt x="38596" y="14105"/>
                      <a:pt x="36588" y="9270"/>
                      <a:pt x="33013" y="5706"/>
                    </a:cubicBezTo>
                    <a:cubicBezTo>
                      <a:pt x="29438" y="2141"/>
                      <a:pt x="24589" y="139"/>
                      <a:pt x="19534" y="139"/>
                    </a:cubicBezTo>
                    <a:cubicBezTo>
                      <a:pt x="14478" y="139"/>
                      <a:pt x="9629" y="2141"/>
                      <a:pt x="6054" y="5706"/>
                    </a:cubicBezTo>
                    <a:cubicBezTo>
                      <a:pt x="2479" y="9270"/>
                      <a:pt x="471" y="14105"/>
                      <a:pt x="471" y="19146"/>
                    </a:cubicBezTo>
                    <a:cubicBezTo>
                      <a:pt x="471" y="24187"/>
                      <a:pt x="2479" y="29022"/>
                      <a:pt x="6054" y="32586"/>
                    </a:cubicBezTo>
                    <a:cubicBezTo>
                      <a:pt x="9629" y="36151"/>
                      <a:pt x="14478" y="38154"/>
                      <a:pt x="19534" y="38154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54" name="Freeform: Shape 853">
                <a:extLst>
                  <a:ext uri="{FF2B5EF4-FFF2-40B4-BE49-F238E27FC236}">
                    <a16:creationId xmlns:a16="http://schemas.microsoft.com/office/drawing/2014/main" id="{1E740C30-F19D-E921-5A99-C04C76AE5CC9}"/>
                  </a:ext>
                </a:extLst>
              </p:cNvPr>
              <p:cNvSpPr/>
              <p:nvPr/>
            </p:nvSpPr>
            <p:spPr>
              <a:xfrm>
                <a:off x="7526941" y="3835611"/>
                <a:ext cx="38125" cy="38014"/>
              </a:xfrm>
              <a:custGeom>
                <a:avLst/>
                <a:gdLst>
                  <a:gd name="connsiteX0" fmla="*/ 19549 w 38125"/>
                  <a:gd name="connsiteY0" fmla="*/ 38171 h 38014"/>
                  <a:gd name="connsiteX1" fmla="*/ 33029 w 38125"/>
                  <a:gd name="connsiteY1" fmla="*/ 32604 h 38014"/>
                  <a:gd name="connsiteX2" fmla="*/ 38612 w 38125"/>
                  <a:gd name="connsiteY2" fmla="*/ 19164 h 38014"/>
                  <a:gd name="connsiteX3" fmla="*/ 33029 w 38125"/>
                  <a:gd name="connsiteY3" fmla="*/ 5724 h 38014"/>
                  <a:gd name="connsiteX4" fmla="*/ 19549 w 38125"/>
                  <a:gd name="connsiteY4" fmla="*/ 156 h 38014"/>
                  <a:gd name="connsiteX5" fmla="*/ 6070 w 38125"/>
                  <a:gd name="connsiteY5" fmla="*/ 5724 h 38014"/>
                  <a:gd name="connsiteX6" fmla="*/ 487 w 38125"/>
                  <a:gd name="connsiteY6" fmla="*/ 19164 h 38014"/>
                  <a:gd name="connsiteX7" fmla="*/ 6070 w 38125"/>
                  <a:gd name="connsiteY7" fmla="*/ 32604 h 38014"/>
                  <a:gd name="connsiteX8" fmla="*/ 19549 w 38125"/>
                  <a:gd name="connsiteY8" fmla="*/ 3817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49" y="38171"/>
                    </a:moveTo>
                    <a:cubicBezTo>
                      <a:pt x="24605" y="38171"/>
                      <a:pt x="29454" y="36169"/>
                      <a:pt x="33029" y="32604"/>
                    </a:cubicBezTo>
                    <a:cubicBezTo>
                      <a:pt x="36604" y="29040"/>
                      <a:pt x="38612" y="24205"/>
                      <a:pt x="38612" y="19164"/>
                    </a:cubicBezTo>
                    <a:cubicBezTo>
                      <a:pt x="38612" y="14123"/>
                      <a:pt x="36604" y="9288"/>
                      <a:pt x="33029" y="5724"/>
                    </a:cubicBezTo>
                    <a:cubicBezTo>
                      <a:pt x="29454" y="2159"/>
                      <a:pt x="24605" y="156"/>
                      <a:pt x="19549" y="156"/>
                    </a:cubicBezTo>
                    <a:cubicBezTo>
                      <a:pt x="14494" y="156"/>
                      <a:pt x="9645" y="2159"/>
                      <a:pt x="6070" y="5724"/>
                    </a:cubicBezTo>
                    <a:cubicBezTo>
                      <a:pt x="2495" y="9288"/>
                      <a:pt x="487" y="14123"/>
                      <a:pt x="487" y="19164"/>
                    </a:cubicBezTo>
                    <a:cubicBezTo>
                      <a:pt x="487" y="24205"/>
                      <a:pt x="2495" y="29040"/>
                      <a:pt x="6070" y="32604"/>
                    </a:cubicBezTo>
                    <a:cubicBezTo>
                      <a:pt x="9645" y="36169"/>
                      <a:pt x="14494" y="38171"/>
                      <a:pt x="19549" y="38171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55" name="Freeform: Shape 854">
                <a:extLst>
                  <a:ext uri="{FF2B5EF4-FFF2-40B4-BE49-F238E27FC236}">
                    <a16:creationId xmlns:a16="http://schemas.microsoft.com/office/drawing/2014/main" id="{C2D73200-ACE3-E101-945E-B769E5276EFD}"/>
                  </a:ext>
                </a:extLst>
              </p:cNvPr>
              <p:cNvSpPr/>
              <p:nvPr/>
            </p:nvSpPr>
            <p:spPr>
              <a:xfrm>
                <a:off x="7367564" y="3711872"/>
                <a:ext cx="38125" cy="38014"/>
              </a:xfrm>
              <a:custGeom>
                <a:avLst/>
                <a:gdLst>
                  <a:gd name="connsiteX0" fmla="*/ 19537 w 38125"/>
                  <a:gd name="connsiteY0" fmla="*/ 38162 h 38014"/>
                  <a:gd name="connsiteX1" fmla="*/ 33016 w 38125"/>
                  <a:gd name="connsiteY1" fmla="*/ 32594 h 38014"/>
                  <a:gd name="connsiteX2" fmla="*/ 38600 w 38125"/>
                  <a:gd name="connsiteY2" fmla="*/ 19154 h 38014"/>
                  <a:gd name="connsiteX3" fmla="*/ 33016 w 38125"/>
                  <a:gd name="connsiteY3" fmla="*/ 5714 h 38014"/>
                  <a:gd name="connsiteX4" fmla="*/ 19537 w 38125"/>
                  <a:gd name="connsiteY4" fmla="*/ 147 h 38014"/>
                  <a:gd name="connsiteX5" fmla="*/ 6057 w 38125"/>
                  <a:gd name="connsiteY5" fmla="*/ 5714 h 38014"/>
                  <a:gd name="connsiteX6" fmla="*/ 474 w 38125"/>
                  <a:gd name="connsiteY6" fmla="*/ 19154 h 38014"/>
                  <a:gd name="connsiteX7" fmla="*/ 6057 w 38125"/>
                  <a:gd name="connsiteY7" fmla="*/ 32594 h 38014"/>
                  <a:gd name="connsiteX8" fmla="*/ 19537 w 38125"/>
                  <a:gd name="connsiteY8" fmla="*/ 38162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37" y="38162"/>
                    </a:moveTo>
                    <a:cubicBezTo>
                      <a:pt x="24592" y="38162"/>
                      <a:pt x="29441" y="36159"/>
                      <a:pt x="33016" y="32594"/>
                    </a:cubicBezTo>
                    <a:cubicBezTo>
                      <a:pt x="36591" y="29030"/>
                      <a:pt x="38600" y="24195"/>
                      <a:pt x="38600" y="19154"/>
                    </a:cubicBezTo>
                    <a:cubicBezTo>
                      <a:pt x="38600" y="14113"/>
                      <a:pt x="36591" y="9278"/>
                      <a:pt x="33016" y="5714"/>
                    </a:cubicBezTo>
                    <a:cubicBezTo>
                      <a:pt x="29441" y="2149"/>
                      <a:pt x="24592" y="147"/>
                      <a:pt x="19537" y="147"/>
                    </a:cubicBezTo>
                    <a:cubicBezTo>
                      <a:pt x="14481" y="147"/>
                      <a:pt x="9632" y="2149"/>
                      <a:pt x="6057" y="5714"/>
                    </a:cubicBezTo>
                    <a:cubicBezTo>
                      <a:pt x="2483" y="9278"/>
                      <a:pt x="474" y="14113"/>
                      <a:pt x="474" y="19154"/>
                    </a:cubicBezTo>
                    <a:cubicBezTo>
                      <a:pt x="474" y="24195"/>
                      <a:pt x="2483" y="29030"/>
                      <a:pt x="6057" y="32594"/>
                    </a:cubicBezTo>
                    <a:cubicBezTo>
                      <a:pt x="9632" y="36159"/>
                      <a:pt x="14481" y="38162"/>
                      <a:pt x="19537" y="38162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56" name="Freeform: Shape 855">
                <a:extLst>
                  <a:ext uri="{FF2B5EF4-FFF2-40B4-BE49-F238E27FC236}">
                    <a16:creationId xmlns:a16="http://schemas.microsoft.com/office/drawing/2014/main" id="{DC5B1EAD-4643-CA16-22AD-2DFFD6BC7A7C}"/>
                  </a:ext>
                </a:extLst>
              </p:cNvPr>
              <p:cNvSpPr/>
              <p:nvPr/>
            </p:nvSpPr>
            <p:spPr>
              <a:xfrm>
                <a:off x="7548698" y="4058265"/>
                <a:ext cx="38125" cy="38014"/>
              </a:xfrm>
              <a:custGeom>
                <a:avLst/>
                <a:gdLst>
                  <a:gd name="connsiteX0" fmla="*/ 19551 w 38125"/>
                  <a:gd name="connsiteY0" fmla="*/ 38189 h 38014"/>
                  <a:gd name="connsiteX1" fmla="*/ 33031 w 38125"/>
                  <a:gd name="connsiteY1" fmla="*/ 32622 h 38014"/>
                  <a:gd name="connsiteX2" fmla="*/ 38614 w 38125"/>
                  <a:gd name="connsiteY2" fmla="*/ 19181 h 38014"/>
                  <a:gd name="connsiteX3" fmla="*/ 33031 w 38125"/>
                  <a:gd name="connsiteY3" fmla="*/ 5741 h 38014"/>
                  <a:gd name="connsiteX4" fmla="*/ 19551 w 38125"/>
                  <a:gd name="connsiteY4" fmla="*/ 174 h 38014"/>
                  <a:gd name="connsiteX5" fmla="*/ 6072 w 38125"/>
                  <a:gd name="connsiteY5" fmla="*/ 5741 h 38014"/>
                  <a:gd name="connsiteX6" fmla="*/ 488 w 38125"/>
                  <a:gd name="connsiteY6" fmla="*/ 19181 h 38014"/>
                  <a:gd name="connsiteX7" fmla="*/ 6072 w 38125"/>
                  <a:gd name="connsiteY7" fmla="*/ 32622 h 38014"/>
                  <a:gd name="connsiteX8" fmla="*/ 19551 w 38125"/>
                  <a:gd name="connsiteY8" fmla="*/ 3818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1" y="38189"/>
                    </a:moveTo>
                    <a:cubicBezTo>
                      <a:pt x="24607" y="38189"/>
                      <a:pt x="29456" y="36186"/>
                      <a:pt x="33031" y="32622"/>
                    </a:cubicBezTo>
                    <a:cubicBezTo>
                      <a:pt x="36605" y="29057"/>
                      <a:pt x="38614" y="24222"/>
                      <a:pt x="38614" y="19181"/>
                    </a:cubicBezTo>
                    <a:cubicBezTo>
                      <a:pt x="38614" y="14141"/>
                      <a:pt x="36605" y="9306"/>
                      <a:pt x="33031" y="5741"/>
                    </a:cubicBezTo>
                    <a:cubicBezTo>
                      <a:pt x="29456" y="2177"/>
                      <a:pt x="24607" y="174"/>
                      <a:pt x="19551" y="174"/>
                    </a:cubicBezTo>
                    <a:cubicBezTo>
                      <a:pt x="14496" y="174"/>
                      <a:pt x="9646" y="2177"/>
                      <a:pt x="6072" y="5741"/>
                    </a:cubicBezTo>
                    <a:cubicBezTo>
                      <a:pt x="2497" y="9306"/>
                      <a:pt x="488" y="14141"/>
                      <a:pt x="488" y="19181"/>
                    </a:cubicBezTo>
                    <a:cubicBezTo>
                      <a:pt x="488" y="24222"/>
                      <a:pt x="2497" y="29057"/>
                      <a:pt x="6072" y="32622"/>
                    </a:cubicBezTo>
                    <a:cubicBezTo>
                      <a:pt x="9646" y="36186"/>
                      <a:pt x="14496" y="38189"/>
                      <a:pt x="19551" y="38189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57" name="Freeform: Shape 856">
                <a:extLst>
                  <a:ext uri="{FF2B5EF4-FFF2-40B4-BE49-F238E27FC236}">
                    <a16:creationId xmlns:a16="http://schemas.microsoft.com/office/drawing/2014/main" id="{AF7769C3-E8D6-42C9-776E-4001B384607E}"/>
                  </a:ext>
                </a:extLst>
              </p:cNvPr>
              <p:cNvSpPr/>
              <p:nvPr/>
            </p:nvSpPr>
            <p:spPr>
              <a:xfrm>
                <a:off x="7445784" y="3912237"/>
                <a:ext cx="38125" cy="38014"/>
              </a:xfrm>
              <a:custGeom>
                <a:avLst/>
                <a:gdLst>
                  <a:gd name="connsiteX0" fmla="*/ 19543 w 38125"/>
                  <a:gd name="connsiteY0" fmla="*/ 38177 h 38014"/>
                  <a:gd name="connsiteX1" fmla="*/ 33022 w 38125"/>
                  <a:gd name="connsiteY1" fmla="*/ 32610 h 38014"/>
                  <a:gd name="connsiteX2" fmla="*/ 38606 w 38125"/>
                  <a:gd name="connsiteY2" fmla="*/ 19170 h 38014"/>
                  <a:gd name="connsiteX3" fmla="*/ 33022 w 38125"/>
                  <a:gd name="connsiteY3" fmla="*/ 5730 h 38014"/>
                  <a:gd name="connsiteX4" fmla="*/ 19543 w 38125"/>
                  <a:gd name="connsiteY4" fmla="*/ 162 h 38014"/>
                  <a:gd name="connsiteX5" fmla="*/ 6064 w 38125"/>
                  <a:gd name="connsiteY5" fmla="*/ 5730 h 38014"/>
                  <a:gd name="connsiteX6" fmla="*/ 480 w 38125"/>
                  <a:gd name="connsiteY6" fmla="*/ 19170 h 38014"/>
                  <a:gd name="connsiteX7" fmla="*/ 6064 w 38125"/>
                  <a:gd name="connsiteY7" fmla="*/ 32610 h 38014"/>
                  <a:gd name="connsiteX8" fmla="*/ 19543 w 38125"/>
                  <a:gd name="connsiteY8" fmla="*/ 38177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43" y="38177"/>
                    </a:moveTo>
                    <a:cubicBezTo>
                      <a:pt x="24599" y="38177"/>
                      <a:pt x="29448" y="36175"/>
                      <a:pt x="33022" y="32610"/>
                    </a:cubicBezTo>
                    <a:cubicBezTo>
                      <a:pt x="36597" y="29046"/>
                      <a:pt x="38606" y="24211"/>
                      <a:pt x="38606" y="19170"/>
                    </a:cubicBezTo>
                    <a:cubicBezTo>
                      <a:pt x="38606" y="14129"/>
                      <a:pt x="36597" y="9294"/>
                      <a:pt x="33022" y="5730"/>
                    </a:cubicBezTo>
                    <a:cubicBezTo>
                      <a:pt x="29448" y="2165"/>
                      <a:pt x="24599" y="162"/>
                      <a:pt x="19543" y="162"/>
                    </a:cubicBezTo>
                    <a:cubicBezTo>
                      <a:pt x="14487" y="162"/>
                      <a:pt x="9638" y="2165"/>
                      <a:pt x="6064" y="5730"/>
                    </a:cubicBezTo>
                    <a:cubicBezTo>
                      <a:pt x="2489" y="9294"/>
                      <a:pt x="480" y="14129"/>
                      <a:pt x="480" y="19170"/>
                    </a:cubicBezTo>
                    <a:cubicBezTo>
                      <a:pt x="480" y="24211"/>
                      <a:pt x="2489" y="29046"/>
                      <a:pt x="6064" y="32610"/>
                    </a:cubicBezTo>
                    <a:cubicBezTo>
                      <a:pt x="9638" y="36175"/>
                      <a:pt x="14487" y="38177"/>
                      <a:pt x="19543" y="38177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58" name="Freeform: Shape 857">
                <a:extLst>
                  <a:ext uri="{FF2B5EF4-FFF2-40B4-BE49-F238E27FC236}">
                    <a16:creationId xmlns:a16="http://schemas.microsoft.com/office/drawing/2014/main" id="{92823F30-5126-1B34-BF88-46273F5AB70F}"/>
                  </a:ext>
                </a:extLst>
              </p:cNvPr>
              <p:cNvSpPr/>
              <p:nvPr/>
            </p:nvSpPr>
            <p:spPr>
              <a:xfrm>
                <a:off x="7504472" y="3860600"/>
                <a:ext cx="38125" cy="38014"/>
              </a:xfrm>
              <a:custGeom>
                <a:avLst/>
                <a:gdLst>
                  <a:gd name="connsiteX0" fmla="*/ 19548 w 38125"/>
                  <a:gd name="connsiteY0" fmla="*/ 38173 h 38014"/>
                  <a:gd name="connsiteX1" fmla="*/ 33027 w 38125"/>
                  <a:gd name="connsiteY1" fmla="*/ 32606 h 38014"/>
                  <a:gd name="connsiteX2" fmla="*/ 38610 w 38125"/>
                  <a:gd name="connsiteY2" fmla="*/ 19166 h 38014"/>
                  <a:gd name="connsiteX3" fmla="*/ 33027 w 38125"/>
                  <a:gd name="connsiteY3" fmla="*/ 5726 h 38014"/>
                  <a:gd name="connsiteX4" fmla="*/ 19548 w 38125"/>
                  <a:gd name="connsiteY4" fmla="*/ 158 h 38014"/>
                  <a:gd name="connsiteX5" fmla="*/ 6068 w 38125"/>
                  <a:gd name="connsiteY5" fmla="*/ 5726 h 38014"/>
                  <a:gd name="connsiteX6" fmla="*/ 485 w 38125"/>
                  <a:gd name="connsiteY6" fmla="*/ 19166 h 38014"/>
                  <a:gd name="connsiteX7" fmla="*/ 6068 w 38125"/>
                  <a:gd name="connsiteY7" fmla="*/ 32606 h 38014"/>
                  <a:gd name="connsiteX8" fmla="*/ 19548 w 38125"/>
                  <a:gd name="connsiteY8" fmla="*/ 38173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48" y="38173"/>
                    </a:moveTo>
                    <a:cubicBezTo>
                      <a:pt x="24603" y="38173"/>
                      <a:pt x="29452" y="36171"/>
                      <a:pt x="33027" y="32606"/>
                    </a:cubicBezTo>
                    <a:cubicBezTo>
                      <a:pt x="36602" y="29042"/>
                      <a:pt x="38610" y="24207"/>
                      <a:pt x="38610" y="19166"/>
                    </a:cubicBezTo>
                    <a:cubicBezTo>
                      <a:pt x="38610" y="14125"/>
                      <a:pt x="36602" y="9290"/>
                      <a:pt x="33027" y="5726"/>
                    </a:cubicBezTo>
                    <a:cubicBezTo>
                      <a:pt x="29452" y="2161"/>
                      <a:pt x="24603" y="158"/>
                      <a:pt x="19548" y="158"/>
                    </a:cubicBezTo>
                    <a:cubicBezTo>
                      <a:pt x="14492" y="158"/>
                      <a:pt x="9643" y="2161"/>
                      <a:pt x="6068" y="5726"/>
                    </a:cubicBezTo>
                    <a:cubicBezTo>
                      <a:pt x="2493" y="9290"/>
                      <a:pt x="485" y="14125"/>
                      <a:pt x="485" y="19166"/>
                    </a:cubicBezTo>
                    <a:cubicBezTo>
                      <a:pt x="485" y="24207"/>
                      <a:pt x="2493" y="29042"/>
                      <a:pt x="6068" y="32606"/>
                    </a:cubicBezTo>
                    <a:cubicBezTo>
                      <a:pt x="9643" y="36171"/>
                      <a:pt x="14492" y="38173"/>
                      <a:pt x="19548" y="38173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59" name="Freeform: Shape 858">
                <a:extLst>
                  <a:ext uri="{FF2B5EF4-FFF2-40B4-BE49-F238E27FC236}">
                    <a16:creationId xmlns:a16="http://schemas.microsoft.com/office/drawing/2014/main" id="{8FF1B349-0EAD-0EAF-B80A-5A669F19526F}"/>
                  </a:ext>
                </a:extLst>
              </p:cNvPr>
              <p:cNvSpPr/>
              <p:nvPr/>
            </p:nvSpPr>
            <p:spPr>
              <a:xfrm>
                <a:off x="7437448" y="3667370"/>
                <a:ext cx="38125" cy="38014"/>
              </a:xfrm>
              <a:custGeom>
                <a:avLst/>
                <a:gdLst>
                  <a:gd name="connsiteX0" fmla="*/ 19542 w 38125"/>
                  <a:gd name="connsiteY0" fmla="*/ 38158 h 38014"/>
                  <a:gd name="connsiteX1" fmla="*/ 33022 w 38125"/>
                  <a:gd name="connsiteY1" fmla="*/ 32591 h 38014"/>
                  <a:gd name="connsiteX2" fmla="*/ 38605 w 38125"/>
                  <a:gd name="connsiteY2" fmla="*/ 19151 h 38014"/>
                  <a:gd name="connsiteX3" fmla="*/ 33022 w 38125"/>
                  <a:gd name="connsiteY3" fmla="*/ 5710 h 38014"/>
                  <a:gd name="connsiteX4" fmla="*/ 19542 w 38125"/>
                  <a:gd name="connsiteY4" fmla="*/ 143 h 38014"/>
                  <a:gd name="connsiteX5" fmla="*/ 6063 w 38125"/>
                  <a:gd name="connsiteY5" fmla="*/ 5710 h 38014"/>
                  <a:gd name="connsiteX6" fmla="*/ 480 w 38125"/>
                  <a:gd name="connsiteY6" fmla="*/ 19151 h 38014"/>
                  <a:gd name="connsiteX7" fmla="*/ 6063 w 38125"/>
                  <a:gd name="connsiteY7" fmla="*/ 32591 h 38014"/>
                  <a:gd name="connsiteX8" fmla="*/ 19542 w 38125"/>
                  <a:gd name="connsiteY8" fmla="*/ 3815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42" y="38158"/>
                    </a:moveTo>
                    <a:cubicBezTo>
                      <a:pt x="24598" y="38158"/>
                      <a:pt x="29447" y="36155"/>
                      <a:pt x="33022" y="32591"/>
                    </a:cubicBezTo>
                    <a:cubicBezTo>
                      <a:pt x="36597" y="29027"/>
                      <a:pt x="38605" y="24191"/>
                      <a:pt x="38605" y="19151"/>
                    </a:cubicBezTo>
                    <a:cubicBezTo>
                      <a:pt x="38605" y="14110"/>
                      <a:pt x="36597" y="9275"/>
                      <a:pt x="33022" y="5710"/>
                    </a:cubicBezTo>
                    <a:cubicBezTo>
                      <a:pt x="29447" y="2146"/>
                      <a:pt x="24598" y="143"/>
                      <a:pt x="19542" y="143"/>
                    </a:cubicBezTo>
                    <a:cubicBezTo>
                      <a:pt x="14487" y="143"/>
                      <a:pt x="9638" y="2146"/>
                      <a:pt x="6063" y="5710"/>
                    </a:cubicBezTo>
                    <a:cubicBezTo>
                      <a:pt x="2488" y="9275"/>
                      <a:pt x="480" y="14110"/>
                      <a:pt x="480" y="19151"/>
                    </a:cubicBezTo>
                    <a:cubicBezTo>
                      <a:pt x="480" y="24191"/>
                      <a:pt x="2488" y="29027"/>
                      <a:pt x="6063" y="32591"/>
                    </a:cubicBezTo>
                    <a:cubicBezTo>
                      <a:pt x="9638" y="36155"/>
                      <a:pt x="14487" y="38158"/>
                      <a:pt x="19542" y="38158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60" name="Freeform: Shape 859">
                <a:extLst>
                  <a:ext uri="{FF2B5EF4-FFF2-40B4-BE49-F238E27FC236}">
                    <a16:creationId xmlns:a16="http://schemas.microsoft.com/office/drawing/2014/main" id="{31658650-09D6-B8AB-0949-6BBDEDC2DCE0}"/>
                  </a:ext>
                </a:extLst>
              </p:cNvPr>
              <p:cNvSpPr/>
              <p:nvPr/>
            </p:nvSpPr>
            <p:spPr>
              <a:xfrm>
                <a:off x="7573149" y="3889466"/>
                <a:ext cx="38125" cy="38014"/>
              </a:xfrm>
              <a:custGeom>
                <a:avLst/>
                <a:gdLst>
                  <a:gd name="connsiteX0" fmla="*/ 19553 w 38125"/>
                  <a:gd name="connsiteY0" fmla="*/ 38176 h 38014"/>
                  <a:gd name="connsiteX1" fmla="*/ 33032 w 38125"/>
                  <a:gd name="connsiteY1" fmla="*/ 32608 h 38014"/>
                  <a:gd name="connsiteX2" fmla="*/ 38616 w 38125"/>
                  <a:gd name="connsiteY2" fmla="*/ 19168 h 38014"/>
                  <a:gd name="connsiteX3" fmla="*/ 33032 w 38125"/>
                  <a:gd name="connsiteY3" fmla="*/ 5728 h 38014"/>
                  <a:gd name="connsiteX4" fmla="*/ 19553 w 38125"/>
                  <a:gd name="connsiteY4" fmla="*/ 161 h 38014"/>
                  <a:gd name="connsiteX5" fmla="*/ 6074 w 38125"/>
                  <a:gd name="connsiteY5" fmla="*/ 5728 h 38014"/>
                  <a:gd name="connsiteX6" fmla="*/ 490 w 38125"/>
                  <a:gd name="connsiteY6" fmla="*/ 19168 h 38014"/>
                  <a:gd name="connsiteX7" fmla="*/ 6074 w 38125"/>
                  <a:gd name="connsiteY7" fmla="*/ 32608 h 38014"/>
                  <a:gd name="connsiteX8" fmla="*/ 19553 w 38125"/>
                  <a:gd name="connsiteY8" fmla="*/ 38176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3" y="38176"/>
                    </a:moveTo>
                    <a:cubicBezTo>
                      <a:pt x="24609" y="38176"/>
                      <a:pt x="29458" y="36173"/>
                      <a:pt x="33032" y="32608"/>
                    </a:cubicBezTo>
                    <a:cubicBezTo>
                      <a:pt x="36607" y="29044"/>
                      <a:pt x="38616" y="24209"/>
                      <a:pt x="38616" y="19168"/>
                    </a:cubicBezTo>
                    <a:cubicBezTo>
                      <a:pt x="38616" y="14127"/>
                      <a:pt x="36607" y="9292"/>
                      <a:pt x="33032" y="5728"/>
                    </a:cubicBezTo>
                    <a:cubicBezTo>
                      <a:pt x="29458" y="2163"/>
                      <a:pt x="24609" y="161"/>
                      <a:pt x="19553" y="161"/>
                    </a:cubicBezTo>
                    <a:cubicBezTo>
                      <a:pt x="14498" y="161"/>
                      <a:pt x="9648" y="2163"/>
                      <a:pt x="6074" y="5728"/>
                    </a:cubicBezTo>
                    <a:cubicBezTo>
                      <a:pt x="2499" y="9292"/>
                      <a:pt x="490" y="14127"/>
                      <a:pt x="490" y="19168"/>
                    </a:cubicBezTo>
                    <a:cubicBezTo>
                      <a:pt x="490" y="24209"/>
                      <a:pt x="2499" y="29044"/>
                      <a:pt x="6074" y="32608"/>
                    </a:cubicBezTo>
                    <a:cubicBezTo>
                      <a:pt x="9648" y="36173"/>
                      <a:pt x="14498" y="38176"/>
                      <a:pt x="19553" y="38176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61" name="Freeform: Shape 860">
                <a:extLst>
                  <a:ext uri="{FF2B5EF4-FFF2-40B4-BE49-F238E27FC236}">
                    <a16:creationId xmlns:a16="http://schemas.microsoft.com/office/drawing/2014/main" id="{1FBF5F3F-9504-31B2-74ED-C83491551A19}"/>
                  </a:ext>
                </a:extLst>
              </p:cNvPr>
              <p:cNvSpPr/>
              <p:nvPr/>
            </p:nvSpPr>
            <p:spPr>
              <a:xfrm>
                <a:off x="7627300" y="3963468"/>
                <a:ext cx="38125" cy="38014"/>
              </a:xfrm>
              <a:custGeom>
                <a:avLst/>
                <a:gdLst>
                  <a:gd name="connsiteX0" fmla="*/ 19557 w 38125"/>
                  <a:gd name="connsiteY0" fmla="*/ 38181 h 38014"/>
                  <a:gd name="connsiteX1" fmla="*/ 33037 w 38125"/>
                  <a:gd name="connsiteY1" fmla="*/ 32614 h 38014"/>
                  <a:gd name="connsiteX2" fmla="*/ 38620 w 38125"/>
                  <a:gd name="connsiteY2" fmla="*/ 19174 h 38014"/>
                  <a:gd name="connsiteX3" fmla="*/ 33037 w 38125"/>
                  <a:gd name="connsiteY3" fmla="*/ 5734 h 38014"/>
                  <a:gd name="connsiteX4" fmla="*/ 19557 w 38125"/>
                  <a:gd name="connsiteY4" fmla="*/ 167 h 38014"/>
                  <a:gd name="connsiteX5" fmla="*/ 6078 w 38125"/>
                  <a:gd name="connsiteY5" fmla="*/ 5734 h 38014"/>
                  <a:gd name="connsiteX6" fmla="*/ 494 w 38125"/>
                  <a:gd name="connsiteY6" fmla="*/ 19174 h 38014"/>
                  <a:gd name="connsiteX7" fmla="*/ 6078 w 38125"/>
                  <a:gd name="connsiteY7" fmla="*/ 32614 h 38014"/>
                  <a:gd name="connsiteX8" fmla="*/ 19557 w 38125"/>
                  <a:gd name="connsiteY8" fmla="*/ 38181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7" y="38181"/>
                    </a:moveTo>
                    <a:cubicBezTo>
                      <a:pt x="24613" y="38181"/>
                      <a:pt x="29462" y="36179"/>
                      <a:pt x="33037" y="32614"/>
                    </a:cubicBezTo>
                    <a:cubicBezTo>
                      <a:pt x="36611" y="29050"/>
                      <a:pt x="38620" y="24215"/>
                      <a:pt x="38620" y="19174"/>
                    </a:cubicBezTo>
                    <a:cubicBezTo>
                      <a:pt x="38620" y="14133"/>
                      <a:pt x="36611" y="9298"/>
                      <a:pt x="33037" y="5734"/>
                    </a:cubicBezTo>
                    <a:cubicBezTo>
                      <a:pt x="29462" y="2169"/>
                      <a:pt x="24613" y="167"/>
                      <a:pt x="19557" y="167"/>
                    </a:cubicBezTo>
                    <a:cubicBezTo>
                      <a:pt x="14502" y="167"/>
                      <a:pt x="9653" y="2169"/>
                      <a:pt x="6078" y="5734"/>
                    </a:cubicBezTo>
                    <a:cubicBezTo>
                      <a:pt x="2503" y="9298"/>
                      <a:pt x="494" y="14133"/>
                      <a:pt x="494" y="19174"/>
                    </a:cubicBezTo>
                    <a:cubicBezTo>
                      <a:pt x="494" y="24215"/>
                      <a:pt x="2503" y="29050"/>
                      <a:pt x="6078" y="32614"/>
                    </a:cubicBezTo>
                    <a:cubicBezTo>
                      <a:pt x="9653" y="36179"/>
                      <a:pt x="14502" y="38181"/>
                      <a:pt x="19557" y="38181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62" name="Freeform: Shape 861">
                <a:extLst>
                  <a:ext uri="{FF2B5EF4-FFF2-40B4-BE49-F238E27FC236}">
                    <a16:creationId xmlns:a16="http://schemas.microsoft.com/office/drawing/2014/main" id="{04257353-CEFE-B109-0244-EC05A0A6B242}"/>
                  </a:ext>
                </a:extLst>
              </p:cNvPr>
              <p:cNvSpPr/>
              <p:nvPr/>
            </p:nvSpPr>
            <p:spPr>
              <a:xfrm>
                <a:off x="7614668" y="3742272"/>
                <a:ext cx="38125" cy="38014"/>
              </a:xfrm>
              <a:custGeom>
                <a:avLst/>
                <a:gdLst>
                  <a:gd name="connsiteX0" fmla="*/ 19556 w 38125"/>
                  <a:gd name="connsiteY0" fmla="*/ 38164 h 38014"/>
                  <a:gd name="connsiteX1" fmla="*/ 33036 w 38125"/>
                  <a:gd name="connsiteY1" fmla="*/ 32597 h 38014"/>
                  <a:gd name="connsiteX2" fmla="*/ 38619 w 38125"/>
                  <a:gd name="connsiteY2" fmla="*/ 19157 h 38014"/>
                  <a:gd name="connsiteX3" fmla="*/ 33036 w 38125"/>
                  <a:gd name="connsiteY3" fmla="*/ 5716 h 38014"/>
                  <a:gd name="connsiteX4" fmla="*/ 19556 w 38125"/>
                  <a:gd name="connsiteY4" fmla="*/ 149 h 38014"/>
                  <a:gd name="connsiteX5" fmla="*/ 6077 w 38125"/>
                  <a:gd name="connsiteY5" fmla="*/ 5716 h 38014"/>
                  <a:gd name="connsiteX6" fmla="*/ 494 w 38125"/>
                  <a:gd name="connsiteY6" fmla="*/ 19157 h 38014"/>
                  <a:gd name="connsiteX7" fmla="*/ 6077 w 38125"/>
                  <a:gd name="connsiteY7" fmla="*/ 32597 h 38014"/>
                  <a:gd name="connsiteX8" fmla="*/ 19556 w 38125"/>
                  <a:gd name="connsiteY8" fmla="*/ 3816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6" y="38164"/>
                    </a:moveTo>
                    <a:cubicBezTo>
                      <a:pt x="24612" y="38164"/>
                      <a:pt x="29461" y="36161"/>
                      <a:pt x="33036" y="32597"/>
                    </a:cubicBezTo>
                    <a:cubicBezTo>
                      <a:pt x="36610" y="29032"/>
                      <a:pt x="38619" y="24197"/>
                      <a:pt x="38619" y="19157"/>
                    </a:cubicBezTo>
                    <a:cubicBezTo>
                      <a:pt x="38619" y="14116"/>
                      <a:pt x="36610" y="9281"/>
                      <a:pt x="33036" y="5716"/>
                    </a:cubicBezTo>
                    <a:cubicBezTo>
                      <a:pt x="29461" y="2152"/>
                      <a:pt x="24612" y="149"/>
                      <a:pt x="19556" y="149"/>
                    </a:cubicBezTo>
                    <a:cubicBezTo>
                      <a:pt x="14501" y="149"/>
                      <a:pt x="9652" y="2152"/>
                      <a:pt x="6077" y="5716"/>
                    </a:cubicBezTo>
                    <a:cubicBezTo>
                      <a:pt x="2502" y="9281"/>
                      <a:pt x="494" y="14116"/>
                      <a:pt x="494" y="19157"/>
                    </a:cubicBezTo>
                    <a:cubicBezTo>
                      <a:pt x="494" y="24197"/>
                      <a:pt x="2502" y="29032"/>
                      <a:pt x="6077" y="32597"/>
                    </a:cubicBezTo>
                    <a:cubicBezTo>
                      <a:pt x="9652" y="36161"/>
                      <a:pt x="14501" y="38164"/>
                      <a:pt x="19556" y="38164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63" name="Freeform: Shape 862">
                <a:extLst>
                  <a:ext uri="{FF2B5EF4-FFF2-40B4-BE49-F238E27FC236}">
                    <a16:creationId xmlns:a16="http://schemas.microsoft.com/office/drawing/2014/main" id="{E1D13CC0-7792-2657-EE27-9B3C6A03D00E}"/>
                  </a:ext>
                </a:extLst>
              </p:cNvPr>
              <p:cNvSpPr/>
              <p:nvPr/>
            </p:nvSpPr>
            <p:spPr>
              <a:xfrm>
                <a:off x="7604794" y="3746327"/>
                <a:ext cx="38125" cy="38014"/>
              </a:xfrm>
              <a:custGeom>
                <a:avLst/>
                <a:gdLst>
                  <a:gd name="connsiteX0" fmla="*/ 19556 w 38125"/>
                  <a:gd name="connsiteY0" fmla="*/ 38164 h 38014"/>
                  <a:gd name="connsiteX1" fmla="*/ 33035 w 38125"/>
                  <a:gd name="connsiteY1" fmla="*/ 32597 h 38014"/>
                  <a:gd name="connsiteX2" fmla="*/ 38618 w 38125"/>
                  <a:gd name="connsiteY2" fmla="*/ 19157 h 38014"/>
                  <a:gd name="connsiteX3" fmla="*/ 33035 w 38125"/>
                  <a:gd name="connsiteY3" fmla="*/ 5717 h 38014"/>
                  <a:gd name="connsiteX4" fmla="*/ 19556 w 38125"/>
                  <a:gd name="connsiteY4" fmla="*/ 149 h 38014"/>
                  <a:gd name="connsiteX5" fmla="*/ 6076 w 38125"/>
                  <a:gd name="connsiteY5" fmla="*/ 5717 h 38014"/>
                  <a:gd name="connsiteX6" fmla="*/ 493 w 38125"/>
                  <a:gd name="connsiteY6" fmla="*/ 19157 h 38014"/>
                  <a:gd name="connsiteX7" fmla="*/ 6076 w 38125"/>
                  <a:gd name="connsiteY7" fmla="*/ 32597 h 38014"/>
                  <a:gd name="connsiteX8" fmla="*/ 19556 w 38125"/>
                  <a:gd name="connsiteY8" fmla="*/ 38164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6" y="38164"/>
                    </a:moveTo>
                    <a:cubicBezTo>
                      <a:pt x="24611" y="38164"/>
                      <a:pt x="29460" y="36162"/>
                      <a:pt x="33035" y="32597"/>
                    </a:cubicBezTo>
                    <a:cubicBezTo>
                      <a:pt x="36610" y="29033"/>
                      <a:pt x="38618" y="24198"/>
                      <a:pt x="38618" y="19157"/>
                    </a:cubicBezTo>
                    <a:cubicBezTo>
                      <a:pt x="38618" y="14116"/>
                      <a:pt x="36610" y="9281"/>
                      <a:pt x="33035" y="5717"/>
                    </a:cubicBezTo>
                    <a:cubicBezTo>
                      <a:pt x="29460" y="2152"/>
                      <a:pt x="24611" y="149"/>
                      <a:pt x="19556" y="149"/>
                    </a:cubicBezTo>
                    <a:cubicBezTo>
                      <a:pt x="14500" y="149"/>
                      <a:pt x="9651" y="2152"/>
                      <a:pt x="6076" y="5717"/>
                    </a:cubicBezTo>
                    <a:cubicBezTo>
                      <a:pt x="2501" y="9281"/>
                      <a:pt x="493" y="14116"/>
                      <a:pt x="493" y="19157"/>
                    </a:cubicBezTo>
                    <a:cubicBezTo>
                      <a:pt x="493" y="24198"/>
                      <a:pt x="2501" y="29033"/>
                      <a:pt x="6076" y="32597"/>
                    </a:cubicBezTo>
                    <a:cubicBezTo>
                      <a:pt x="9651" y="36162"/>
                      <a:pt x="14500" y="38164"/>
                      <a:pt x="19556" y="38164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64" name="Freeform: Shape 863">
                <a:extLst>
                  <a:ext uri="{FF2B5EF4-FFF2-40B4-BE49-F238E27FC236}">
                    <a16:creationId xmlns:a16="http://schemas.microsoft.com/office/drawing/2014/main" id="{85B87373-6EDA-C0AA-70DE-12161C232970}"/>
                  </a:ext>
                </a:extLst>
              </p:cNvPr>
              <p:cNvSpPr/>
              <p:nvPr/>
            </p:nvSpPr>
            <p:spPr>
              <a:xfrm>
                <a:off x="7628228" y="3677190"/>
                <a:ext cx="38125" cy="38014"/>
              </a:xfrm>
              <a:custGeom>
                <a:avLst/>
                <a:gdLst>
                  <a:gd name="connsiteX0" fmla="*/ 19557 w 38125"/>
                  <a:gd name="connsiteY0" fmla="*/ 38159 h 38014"/>
                  <a:gd name="connsiteX1" fmla="*/ 33037 w 38125"/>
                  <a:gd name="connsiteY1" fmla="*/ 32592 h 38014"/>
                  <a:gd name="connsiteX2" fmla="*/ 38620 w 38125"/>
                  <a:gd name="connsiteY2" fmla="*/ 19151 h 38014"/>
                  <a:gd name="connsiteX3" fmla="*/ 33037 w 38125"/>
                  <a:gd name="connsiteY3" fmla="*/ 5711 h 38014"/>
                  <a:gd name="connsiteX4" fmla="*/ 19557 w 38125"/>
                  <a:gd name="connsiteY4" fmla="*/ 144 h 38014"/>
                  <a:gd name="connsiteX5" fmla="*/ 6078 w 38125"/>
                  <a:gd name="connsiteY5" fmla="*/ 5711 h 38014"/>
                  <a:gd name="connsiteX6" fmla="*/ 495 w 38125"/>
                  <a:gd name="connsiteY6" fmla="*/ 19151 h 38014"/>
                  <a:gd name="connsiteX7" fmla="*/ 6078 w 38125"/>
                  <a:gd name="connsiteY7" fmla="*/ 32592 h 38014"/>
                  <a:gd name="connsiteX8" fmla="*/ 19557 w 38125"/>
                  <a:gd name="connsiteY8" fmla="*/ 38159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5" h="38014">
                    <a:moveTo>
                      <a:pt x="19557" y="38159"/>
                    </a:moveTo>
                    <a:cubicBezTo>
                      <a:pt x="24613" y="38159"/>
                      <a:pt x="29462" y="36156"/>
                      <a:pt x="33037" y="32592"/>
                    </a:cubicBezTo>
                    <a:cubicBezTo>
                      <a:pt x="36612" y="29027"/>
                      <a:pt x="38620" y="24192"/>
                      <a:pt x="38620" y="19151"/>
                    </a:cubicBezTo>
                    <a:cubicBezTo>
                      <a:pt x="38620" y="14111"/>
                      <a:pt x="36612" y="9275"/>
                      <a:pt x="33037" y="5711"/>
                    </a:cubicBezTo>
                    <a:cubicBezTo>
                      <a:pt x="29462" y="2147"/>
                      <a:pt x="24613" y="144"/>
                      <a:pt x="19557" y="144"/>
                    </a:cubicBezTo>
                    <a:cubicBezTo>
                      <a:pt x="14502" y="144"/>
                      <a:pt x="9653" y="2147"/>
                      <a:pt x="6078" y="5711"/>
                    </a:cubicBezTo>
                    <a:cubicBezTo>
                      <a:pt x="2503" y="9275"/>
                      <a:pt x="495" y="14111"/>
                      <a:pt x="495" y="19151"/>
                    </a:cubicBezTo>
                    <a:cubicBezTo>
                      <a:pt x="495" y="24192"/>
                      <a:pt x="2503" y="29027"/>
                      <a:pt x="6078" y="32592"/>
                    </a:cubicBezTo>
                    <a:cubicBezTo>
                      <a:pt x="9653" y="36156"/>
                      <a:pt x="14502" y="38159"/>
                      <a:pt x="19557" y="38159"/>
                    </a:cubicBezTo>
                    <a:close/>
                  </a:path>
                </a:pathLst>
              </a:custGeom>
              <a:solidFill>
                <a:srgbClr val="2E8B57"/>
              </a:solidFill>
              <a:ln w="12709" cap="flat">
                <a:solidFill>
                  <a:srgbClr val="2E8B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865" name="Content Placeholder 4">
              <a:extLst>
                <a:ext uri="{FF2B5EF4-FFF2-40B4-BE49-F238E27FC236}">
                  <a16:creationId xmlns:a16="http://schemas.microsoft.com/office/drawing/2014/main" id="{4F31E825-BAE4-8142-8D7C-FC4C64050C23}"/>
                </a:ext>
              </a:extLst>
            </p:cNvPr>
            <p:cNvGrpSpPr/>
            <p:nvPr/>
          </p:nvGrpSpPr>
          <p:grpSpPr>
            <a:xfrm>
              <a:off x="6860113" y="5105055"/>
              <a:ext cx="2970031" cy="196593"/>
              <a:chOff x="7111783" y="5767785"/>
              <a:chExt cx="2970031" cy="196593"/>
            </a:xfrm>
            <a:solidFill>
              <a:srgbClr val="000000"/>
            </a:solidFill>
          </p:grpSpPr>
          <p:grpSp>
            <p:nvGrpSpPr>
              <p:cNvPr id="866" name="Content Placeholder 4">
                <a:extLst>
                  <a:ext uri="{FF2B5EF4-FFF2-40B4-BE49-F238E27FC236}">
                    <a16:creationId xmlns:a16="http://schemas.microsoft.com/office/drawing/2014/main" id="{D3F2B4C4-A10D-957A-9EA7-03DFB2CDE2EA}"/>
                  </a:ext>
                </a:extLst>
              </p:cNvPr>
              <p:cNvGrpSpPr/>
              <p:nvPr/>
            </p:nvGrpSpPr>
            <p:grpSpPr>
              <a:xfrm>
                <a:off x="7111783" y="5767785"/>
                <a:ext cx="310926" cy="196593"/>
                <a:chOff x="7111783" y="5767785"/>
                <a:chExt cx="310926" cy="196593"/>
              </a:xfrm>
              <a:solidFill>
                <a:srgbClr val="000000"/>
              </a:solidFill>
            </p:grpSpPr>
            <p:sp>
              <p:nvSpPr>
                <p:cNvPr id="891" name="Freeform: Shape 890">
                  <a:extLst>
                    <a:ext uri="{FF2B5EF4-FFF2-40B4-BE49-F238E27FC236}">
                      <a16:creationId xmlns:a16="http://schemas.microsoft.com/office/drawing/2014/main" id="{EC5A3824-1088-CEA2-638F-D827579DE2F2}"/>
                    </a:ext>
                  </a:extLst>
                </p:cNvPr>
                <p:cNvSpPr/>
                <p:nvPr/>
              </p:nvSpPr>
              <p:spPr>
                <a:xfrm>
                  <a:off x="7266709" y="5767785"/>
                  <a:ext cx="12708" cy="44350"/>
                </a:xfrm>
                <a:custGeom>
                  <a:avLst/>
                  <a:gdLst>
                    <a:gd name="connsiteX0" fmla="*/ 465 w 12708"/>
                    <a:gd name="connsiteY0" fmla="*/ 307 h 44350"/>
                    <a:gd name="connsiteX1" fmla="*/ 465 w 12708"/>
                    <a:gd name="connsiteY1" fmla="*/ 44658 h 44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08" h="44350">
                      <a:moveTo>
                        <a:pt x="465" y="307"/>
                      </a:moveTo>
                      <a:lnTo>
                        <a:pt x="465" y="44658"/>
                      </a:lnTo>
                    </a:path>
                  </a:pathLst>
                </a:custGeom>
                <a:solidFill>
                  <a:srgbClr val="000000"/>
                </a:solidFill>
                <a:ln w="10167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grpSp>
              <p:nvGrpSpPr>
                <p:cNvPr id="892" name="Content Placeholder 4">
                  <a:extLst>
                    <a:ext uri="{FF2B5EF4-FFF2-40B4-BE49-F238E27FC236}">
                      <a16:creationId xmlns:a16="http://schemas.microsoft.com/office/drawing/2014/main" id="{1BC10337-8765-A0DD-1FFC-461AB9DA1A3B}"/>
                    </a:ext>
                  </a:extLst>
                </p:cNvPr>
                <p:cNvGrpSpPr/>
                <p:nvPr/>
              </p:nvGrpSpPr>
              <p:grpSpPr>
                <a:xfrm>
                  <a:off x="7111783" y="5858944"/>
                  <a:ext cx="310926" cy="105434"/>
                  <a:chOff x="7111783" y="5858944"/>
                  <a:chExt cx="310926" cy="105434"/>
                </a:xfrm>
                <a:solidFill>
                  <a:srgbClr val="000000"/>
                </a:solidFill>
              </p:grpSpPr>
              <p:sp>
                <p:nvSpPr>
                  <p:cNvPr id="893" name="Freeform: Shape 892">
                    <a:extLst>
                      <a:ext uri="{FF2B5EF4-FFF2-40B4-BE49-F238E27FC236}">
                        <a16:creationId xmlns:a16="http://schemas.microsoft.com/office/drawing/2014/main" id="{2547E904-B094-706C-BF6E-B8645665869A}"/>
                      </a:ext>
                    </a:extLst>
                  </p:cNvPr>
                  <p:cNvSpPr/>
                  <p:nvPr/>
                </p:nvSpPr>
                <p:spPr>
                  <a:xfrm flipV="1">
                    <a:off x="7111783" y="5913196"/>
                    <a:ext cx="87502" cy="11020"/>
                  </a:xfrm>
                  <a:custGeom>
                    <a:avLst/>
                    <a:gdLst>
                      <a:gd name="connsiteX0" fmla="*/ -2225 w 87502"/>
                      <a:gd name="connsiteY0" fmla="*/ 9334 h 11020"/>
                      <a:gd name="connsiteX1" fmla="*/ 85277 w 87502"/>
                      <a:gd name="connsiteY1" fmla="*/ 9334 h 11020"/>
                      <a:gd name="connsiteX2" fmla="*/ 85277 w 87502"/>
                      <a:gd name="connsiteY2" fmla="*/ -1687 h 11020"/>
                      <a:gd name="connsiteX3" fmla="*/ -2225 w 87502"/>
                      <a:gd name="connsiteY3" fmla="*/ -1687 h 11020"/>
                      <a:gd name="connsiteX4" fmla="*/ -2225 w 87502"/>
                      <a:gd name="connsiteY4" fmla="*/ 9334 h 11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7502" h="11020">
                        <a:moveTo>
                          <a:pt x="-2225" y="9334"/>
                        </a:moveTo>
                        <a:lnTo>
                          <a:pt x="85277" y="9334"/>
                        </a:lnTo>
                        <a:lnTo>
                          <a:pt x="85277" y="-1687"/>
                        </a:lnTo>
                        <a:lnTo>
                          <a:pt x="-2225" y="-1687"/>
                        </a:lnTo>
                        <a:lnTo>
                          <a:pt x="-2225" y="93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:a16="http://schemas.microsoft.com/office/drawing/2014/main" id="{665D8F09-1BC2-F7BE-7EF8-6D5BABB5B82E}"/>
                      </a:ext>
                    </a:extLst>
                  </p:cNvPr>
                  <p:cNvSpPr/>
                  <p:nvPr/>
                </p:nvSpPr>
                <p:spPr>
                  <a:xfrm flipV="1">
                    <a:off x="7223323" y="5858944"/>
                    <a:ext cx="70442" cy="105434"/>
                  </a:xfrm>
                  <a:custGeom>
                    <a:avLst/>
                    <a:gdLst>
                      <a:gd name="connsiteX0" fmla="*/ 33640 w 70442"/>
                      <a:gd name="connsiteY0" fmla="*/ 4741 h 105434"/>
                      <a:gd name="connsiteX1" fmla="*/ 49279 w 70442"/>
                      <a:gd name="connsiteY1" fmla="*/ 16175 h 105434"/>
                      <a:gd name="connsiteX2" fmla="*/ 54478 w 70442"/>
                      <a:gd name="connsiteY2" fmla="*/ 50674 h 105434"/>
                      <a:gd name="connsiteX3" fmla="*/ 49279 w 70442"/>
                      <a:gd name="connsiteY3" fmla="*/ 85259 h 105434"/>
                      <a:gd name="connsiteX4" fmla="*/ 33640 w 70442"/>
                      <a:gd name="connsiteY4" fmla="*/ 96694 h 105434"/>
                      <a:gd name="connsiteX5" fmla="*/ 18001 w 70442"/>
                      <a:gd name="connsiteY5" fmla="*/ 85259 h 105434"/>
                      <a:gd name="connsiteX6" fmla="*/ 12824 w 70442"/>
                      <a:gd name="connsiteY6" fmla="*/ 50674 h 105434"/>
                      <a:gd name="connsiteX7" fmla="*/ 18001 w 70442"/>
                      <a:gd name="connsiteY7" fmla="*/ 16175 h 105434"/>
                      <a:gd name="connsiteX8" fmla="*/ 33640 w 70442"/>
                      <a:gd name="connsiteY8" fmla="*/ 4741 h 105434"/>
                      <a:gd name="connsiteX9" fmla="*/ 33640 w 70442"/>
                      <a:gd name="connsiteY9" fmla="*/ -2011 h 105434"/>
                      <a:gd name="connsiteX10" fmla="*/ 7734 w 70442"/>
                      <a:gd name="connsiteY10" fmla="*/ 11863 h 105434"/>
                      <a:gd name="connsiteX11" fmla="*/ -1571 w 70442"/>
                      <a:gd name="connsiteY11" fmla="*/ 50674 h 105434"/>
                      <a:gd name="connsiteX12" fmla="*/ 7734 w 70442"/>
                      <a:gd name="connsiteY12" fmla="*/ 89528 h 105434"/>
                      <a:gd name="connsiteX13" fmla="*/ 33640 w 70442"/>
                      <a:gd name="connsiteY13" fmla="*/ 103423 h 105434"/>
                      <a:gd name="connsiteX14" fmla="*/ 59589 w 70442"/>
                      <a:gd name="connsiteY14" fmla="*/ 89528 h 105434"/>
                      <a:gd name="connsiteX15" fmla="*/ 68872 w 70442"/>
                      <a:gd name="connsiteY15" fmla="*/ 50674 h 105434"/>
                      <a:gd name="connsiteX16" fmla="*/ 59589 w 70442"/>
                      <a:gd name="connsiteY16" fmla="*/ 11863 h 105434"/>
                      <a:gd name="connsiteX17" fmla="*/ 33640 w 70442"/>
                      <a:gd name="connsiteY17" fmla="*/ -2011 h 10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70442" h="105434">
                        <a:moveTo>
                          <a:pt x="33640" y="4741"/>
                        </a:moveTo>
                        <a:cubicBezTo>
                          <a:pt x="40615" y="4741"/>
                          <a:pt x="45828" y="8552"/>
                          <a:pt x="49279" y="16175"/>
                        </a:cubicBezTo>
                        <a:cubicBezTo>
                          <a:pt x="52745" y="23798"/>
                          <a:pt x="54478" y="35297"/>
                          <a:pt x="54478" y="50674"/>
                        </a:cubicBezTo>
                        <a:cubicBezTo>
                          <a:pt x="54478" y="66108"/>
                          <a:pt x="52745" y="77637"/>
                          <a:pt x="49279" y="85259"/>
                        </a:cubicBezTo>
                        <a:cubicBezTo>
                          <a:pt x="45828" y="92882"/>
                          <a:pt x="40615" y="96694"/>
                          <a:pt x="33640" y="96694"/>
                        </a:cubicBezTo>
                        <a:cubicBezTo>
                          <a:pt x="26679" y="96694"/>
                          <a:pt x="21466" y="92882"/>
                          <a:pt x="18001" y="85259"/>
                        </a:cubicBezTo>
                        <a:cubicBezTo>
                          <a:pt x="14549" y="77637"/>
                          <a:pt x="12824" y="66108"/>
                          <a:pt x="12824" y="50674"/>
                        </a:cubicBezTo>
                        <a:cubicBezTo>
                          <a:pt x="12824" y="35297"/>
                          <a:pt x="14549" y="23798"/>
                          <a:pt x="18001" y="16175"/>
                        </a:cubicBezTo>
                        <a:cubicBezTo>
                          <a:pt x="21466" y="8552"/>
                          <a:pt x="26679" y="4741"/>
                          <a:pt x="33640" y="4741"/>
                        </a:cubicBezTo>
                        <a:close/>
                        <a:moveTo>
                          <a:pt x="33640" y="-2011"/>
                        </a:moveTo>
                        <a:cubicBezTo>
                          <a:pt x="22588" y="-2011"/>
                          <a:pt x="13952" y="2614"/>
                          <a:pt x="7734" y="11863"/>
                        </a:cubicBezTo>
                        <a:cubicBezTo>
                          <a:pt x="1531" y="21126"/>
                          <a:pt x="-1571" y="34063"/>
                          <a:pt x="-1571" y="50674"/>
                        </a:cubicBezTo>
                        <a:cubicBezTo>
                          <a:pt x="-1571" y="67328"/>
                          <a:pt x="1531" y="80279"/>
                          <a:pt x="7734" y="89528"/>
                        </a:cubicBezTo>
                        <a:cubicBezTo>
                          <a:pt x="13952" y="98792"/>
                          <a:pt x="22588" y="103423"/>
                          <a:pt x="33640" y="103423"/>
                        </a:cubicBezTo>
                        <a:cubicBezTo>
                          <a:pt x="44751" y="103423"/>
                          <a:pt x="53401" y="98792"/>
                          <a:pt x="59589" y="89528"/>
                        </a:cubicBezTo>
                        <a:cubicBezTo>
                          <a:pt x="65778" y="80279"/>
                          <a:pt x="68872" y="67328"/>
                          <a:pt x="68872" y="50674"/>
                        </a:cubicBezTo>
                        <a:cubicBezTo>
                          <a:pt x="68872" y="34063"/>
                          <a:pt x="65778" y="21126"/>
                          <a:pt x="59589" y="11863"/>
                        </a:cubicBezTo>
                        <a:cubicBezTo>
                          <a:pt x="53401" y="2614"/>
                          <a:pt x="44751" y="-2011"/>
                          <a:pt x="33640" y="-201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895" name="Freeform: Shape 894">
                    <a:extLst>
                      <a:ext uri="{FF2B5EF4-FFF2-40B4-BE49-F238E27FC236}">
                        <a16:creationId xmlns:a16="http://schemas.microsoft.com/office/drawing/2014/main" id="{B4F2E454-C992-7731-56AF-21CA932579E1}"/>
                      </a:ext>
                    </a:extLst>
                  </p:cNvPr>
                  <p:cNvSpPr/>
                  <p:nvPr/>
                </p:nvSpPr>
                <p:spPr>
                  <a:xfrm flipV="1">
                    <a:off x="7316218" y="5946192"/>
                    <a:ext cx="18151" cy="18185"/>
                  </a:xfrm>
                  <a:custGeom>
                    <a:avLst/>
                    <a:gdLst>
                      <a:gd name="connsiteX0" fmla="*/ -549 w 18151"/>
                      <a:gd name="connsiteY0" fmla="*/ 9056 h 18185"/>
                      <a:gd name="connsiteX1" fmla="*/ 2050 w 18151"/>
                      <a:gd name="connsiteY1" fmla="*/ 15524 h 18185"/>
                      <a:gd name="connsiteX2" fmla="*/ 8537 w 18151"/>
                      <a:gd name="connsiteY2" fmla="*/ 18182 h 18185"/>
                      <a:gd name="connsiteX3" fmla="*/ 14937 w 18151"/>
                      <a:gd name="connsiteY3" fmla="*/ 15524 h 18185"/>
                      <a:gd name="connsiteX4" fmla="*/ 17602 w 18151"/>
                      <a:gd name="connsiteY4" fmla="*/ 9056 h 18185"/>
                      <a:gd name="connsiteX5" fmla="*/ 14937 w 18151"/>
                      <a:gd name="connsiteY5" fmla="*/ 2653 h 18185"/>
                      <a:gd name="connsiteX6" fmla="*/ 8537 w 18151"/>
                      <a:gd name="connsiteY6" fmla="*/ -4 h 18185"/>
                      <a:gd name="connsiteX7" fmla="*/ 2050 w 18151"/>
                      <a:gd name="connsiteY7" fmla="*/ 2609 h 18185"/>
                      <a:gd name="connsiteX8" fmla="*/ -549 w 18151"/>
                      <a:gd name="connsiteY8" fmla="*/ 9056 h 18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51" h="18185">
                        <a:moveTo>
                          <a:pt x="-549" y="9056"/>
                        </a:moveTo>
                        <a:cubicBezTo>
                          <a:pt x="-549" y="11597"/>
                          <a:pt x="317" y="13753"/>
                          <a:pt x="2050" y="15524"/>
                        </a:cubicBezTo>
                        <a:cubicBezTo>
                          <a:pt x="3783" y="17296"/>
                          <a:pt x="5945" y="18182"/>
                          <a:pt x="8537" y="18182"/>
                        </a:cubicBezTo>
                        <a:cubicBezTo>
                          <a:pt x="11042" y="18182"/>
                          <a:pt x="13175" y="17296"/>
                          <a:pt x="14937" y="15524"/>
                        </a:cubicBezTo>
                        <a:cubicBezTo>
                          <a:pt x="16714" y="13753"/>
                          <a:pt x="17602" y="11597"/>
                          <a:pt x="17602" y="9056"/>
                        </a:cubicBezTo>
                        <a:cubicBezTo>
                          <a:pt x="17602" y="6559"/>
                          <a:pt x="16714" y="4424"/>
                          <a:pt x="14937" y="2653"/>
                        </a:cubicBezTo>
                        <a:cubicBezTo>
                          <a:pt x="13175" y="881"/>
                          <a:pt x="11042" y="-4"/>
                          <a:pt x="8537" y="-4"/>
                        </a:cubicBezTo>
                        <a:cubicBezTo>
                          <a:pt x="5945" y="-4"/>
                          <a:pt x="3783" y="867"/>
                          <a:pt x="2050" y="2609"/>
                        </a:cubicBezTo>
                        <a:cubicBezTo>
                          <a:pt x="317" y="4366"/>
                          <a:pt x="-549" y="6515"/>
                          <a:pt x="-549" y="905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:a16="http://schemas.microsoft.com/office/drawing/2014/main" id="{76147FC1-EA85-BE60-82FA-95E28FB49B8A}"/>
                      </a:ext>
                    </a:extLst>
                  </p:cNvPr>
                  <p:cNvSpPr/>
                  <p:nvPr/>
                </p:nvSpPr>
                <p:spPr>
                  <a:xfrm flipV="1">
                    <a:off x="7356962" y="5858944"/>
                    <a:ext cx="65746" cy="103452"/>
                  </a:xfrm>
                  <a:custGeom>
                    <a:avLst/>
                    <a:gdLst>
                      <a:gd name="connsiteX0" fmla="*/ 6945 w 65746"/>
                      <a:gd name="connsiteY0" fmla="*/ 75326 h 103452"/>
                      <a:gd name="connsiteX1" fmla="*/ -700 w 65746"/>
                      <a:gd name="connsiteY1" fmla="*/ 75326 h 103452"/>
                      <a:gd name="connsiteX2" fmla="*/ -700 w 65746"/>
                      <a:gd name="connsiteY2" fmla="*/ 93425 h 103452"/>
                      <a:gd name="connsiteX3" fmla="*/ 14000 w 65746"/>
                      <a:gd name="connsiteY3" fmla="*/ 99349 h 103452"/>
                      <a:gd name="connsiteX4" fmla="*/ 28504 w 65746"/>
                      <a:gd name="connsiteY4" fmla="*/ 101396 h 103452"/>
                      <a:gd name="connsiteX5" fmla="*/ 53623 w 65746"/>
                      <a:gd name="connsiteY5" fmla="*/ 93708 h 103452"/>
                      <a:gd name="connsiteX6" fmla="*/ 62840 w 65746"/>
                      <a:gd name="connsiteY6" fmla="*/ 72821 h 103452"/>
                      <a:gd name="connsiteX7" fmla="*/ 41959 w 65746"/>
                      <a:gd name="connsiteY7" fmla="*/ 37147 h 103452"/>
                      <a:gd name="connsiteX8" fmla="*/ 39491 w 65746"/>
                      <a:gd name="connsiteY8" fmla="*/ 34773 h 103452"/>
                      <a:gd name="connsiteX9" fmla="*/ 13760 w 65746"/>
                      <a:gd name="connsiteY9" fmla="*/ 9117 h 103452"/>
                      <a:gd name="connsiteX10" fmla="*/ 56288 w 65746"/>
                      <a:gd name="connsiteY10" fmla="*/ 9117 h 103452"/>
                      <a:gd name="connsiteX11" fmla="*/ 56288 w 65746"/>
                      <a:gd name="connsiteY11" fmla="*/ 21640 h 103452"/>
                      <a:gd name="connsiteX12" fmla="*/ 64282 w 65746"/>
                      <a:gd name="connsiteY12" fmla="*/ 21640 h 103452"/>
                      <a:gd name="connsiteX13" fmla="*/ 64282 w 65746"/>
                      <a:gd name="connsiteY13" fmla="*/ -2056 h 103452"/>
                      <a:gd name="connsiteX14" fmla="*/ -1465 w 65746"/>
                      <a:gd name="connsiteY14" fmla="*/ -2056 h 103452"/>
                      <a:gd name="connsiteX15" fmla="*/ -1465 w 65746"/>
                      <a:gd name="connsiteY15" fmla="*/ 5370 h 103452"/>
                      <a:gd name="connsiteX16" fmla="*/ 29465 w 65746"/>
                      <a:gd name="connsiteY16" fmla="*/ 36123 h 103452"/>
                      <a:gd name="connsiteX17" fmla="*/ 44077 w 65746"/>
                      <a:gd name="connsiteY17" fmla="*/ 54875 h 103452"/>
                      <a:gd name="connsiteX18" fmla="*/ 48446 w 65746"/>
                      <a:gd name="connsiteY18" fmla="*/ 72821 h 103452"/>
                      <a:gd name="connsiteX19" fmla="*/ 43073 w 65746"/>
                      <a:gd name="connsiteY19" fmla="*/ 88873 h 103452"/>
                      <a:gd name="connsiteX20" fmla="*/ 28307 w 65746"/>
                      <a:gd name="connsiteY20" fmla="*/ 94666 h 103452"/>
                      <a:gd name="connsiteX21" fmla="*/ 13214 w 65746"/>
                      <a:gd name="connsiteY21" fmla="*/ 89831 h 103452"/>
                      <a:gd name="connsiteX22" fmla="*/ 6945 w 65746"/>
                      <a:gd name="connsiteY22" fmla="*/ 75326 h 103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65746" h="103452">
                        <a:moveTo>
                          <a:pt x="6945" y="75326"/>
                        </a:moveTo>
                        <a:lnTo>
                          <a:pt x="-700" y="75326"/>
                        </a:lnTo>
                        <a:lnTo>
                          <a:pt x="-700" y="93425"/>
                        </a:lnTo>
                        <a:cubicBezTo>
                          <a:pt x="4163" y="96024"/>
                          <a:pt x="9064" y="97998"/>
                          <a:pt x="14000" y="99349"/>
                        </a:cubicBezTo>
                        <a:cubicBezTo>
                          <a:pt x="18936" y="100713"/>
                          <a:pt x="23771" y="101396"/>
                          <a:pt x="28504" y="101396"/>
                        </a:cubicBezTo>
                        <a:cubicBezTo>
                          <a:pt x="39105" y="101396"/>
                          <a:pt x="47478" y="98833"/>
                          <a:pt x="53623" y="93708"/>
                        </a:cubicBezTo>
                        <a:cubicBezTo>
                          <a:pt x="59768" y="88582"/>
                          <a:pt x="62840" y="81620"/>
                          <a:pt x="62840" y="72821"/>
                        </a:cubicBezTo>
                        <a:cubicBezTo>
                          <a:pt x="62840" y="62875"/>
                          <a:pt x="55880" y="50984"/>
                          <a:pt x="41959" y="37147"/>
                        </a:cubicBezTo>
                        <a:cubicBezTo>
                          <a:pt x="40867" y="36101"/>
                          <a:pt x="40044" y="35310"/>
                          <a:pt x="39491" y="34773"/>
                        </a:cubicBezTo>
                        <a:lnTo>
                          <a:pt x="13760" y="9117"/>
                        </a:lnTo>
                        <a:lnTo>
                          <a:pt x="56288" y="9117"/>
                        </a:lnTo>
                        <a:lnTo>
                          <a:pt x="56288" y="21640"/>
                        </a:lnTo>
                        <a:lnTo>
                          <a:pt x="64282" y="21640"/>
                        </a:lnTo>
                        <a:lnTo>
                          <a:pt x="64282" y="-2056"/>
                        </a:lnTo>
                        <a:lnTo>
                          <a:pt x="-1465" y="-2056"/>
                        </a:lnTo>
                        <a:lnTo>
                          <a:pt x="-1465" y="5370"/>
                        </a:lnTo>
                        <a:lnTo>
                          <a:pt x="29465" y="36123"/>
                        </a:lnTo>
                        <a:cubicBezTo>
                          <a:pt x="36294" y="42933"/>
                          <a:pt x="41165" y="49183"/>
                          <a:pt x="44077" y="54875"/>
                        </a:cubicBezTo>
                        <a:cubicBezTo>
                          <a:pt x="46990" y="60567"/>
                          <a:pt x="48446" y="66549"/>
                          <a:pt x="48446" y="72821"/>
                        </a:cubicBezTo>
                        <a:cubicBezTo>
                          <a:pt x="48446" y="79660"/>
                          <a:pt x="46655" y="85011"/>
                          <a:pt x="43073" y="88873"/>
                        </a:cubicBezTo>
                        <a:cubicBezTo>
                          <a:pt x="39505" y="92735"/>
                          <a:pt x="34583" y="94666"/>
                          <a:pt x="28307" y="94666"/>
                        </a:cubicBezTo>
                        <a:cubicBezTo>
                          <a:pt x="21798" y="94666"/>
                          <a:pt x="16767" y="93054"/>
                          <a:pt x="13214" y="89831"/>
                        </a:cubicBezTo>
                        <a:cubicBezTo>
                          <a:pt x="9675" y="86608"/>
                          <a:pt x="7585" y="81773"/>
                          <a:pt x="6945" y="7532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867" name="Content Placeholder 4">
                <a:extLst>
                  <a:ext uri="{FF2B5EF4-FFF2-40B4-BE49-F238E27FC236}">
                    <a16:creationId xmlns:a16="http://schemas.microsoft.com/office/drawing/2014/main" id="{0A686887-0D66-DE84-8A11-2079CC1AAEFE}"/>
                  </a:ext>
                </a:extLst>
              </p:cNvPr>
              <p:cNvGrpSpPr/>
              <p:nvPr/>
            </p:nvGrpSpPr>
            <p:grpSpPr>
              <a:xfrm>
                <a:off x="7842955" y="5767785"/>
                <a:ext cx="203820" cy="196593"/>
                <a:chOff x="7842955" y="5767785"/>
                <a:chExt cx="203820" cy="196593"/>
              </a:xfrm>
              <a:solidFill>
                <a:srgbClr val="000000"/>
              </a:solidFill>
            </p:grpSpPr>
            <p:sp>
              <p:nvSpPr>
                <p:cNvPr id="886" name="Freeform: Shape 885">
                  <a:extLst>
                    <a:ext uri="{FF2B5EF4-FFF2-40B4-BE49-F238E27FC236}">
                      <a16:creationId xmlns:a16="http://schemas.microsoft.com/office/drawing/2014/main" id="{F0E3A652-2AF9-E026-C26D-757BCE2DCCD6}"/>
                    </a:ext>
                  </a:extLst>
                </p:cNvPr>
                <p:cNvSpPr/>
                <p:nvPr/>
              </p:nvSpPr>
              <p:spPr>
                <a:xfrm>
                  <a:off x="7944886" y="5767785"/>
                  <a:ext cx="12708" cy="44350"/>
                </a:xfrm>
                <a:custGeom>
                  <a:avLst/>
                  <a:gdLst>
                    <a:gd name="connsiteX0" fmla="*/ 518 w 12708"/>
                    <a:gd name="connsiteY0" fmla="*/ 307 h 44350"/>
                    <a:gd name="connsiteX1" fmla="*/ 518 w 12708"/>
                    <a:gd name="connsiteY1" fmla="*/ 44658 h 44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08" h="44350">
                      <a:moveTo>
                        <a:pt x="518" y="307"/>
                      </a:moveTo>
                      <a:lnTo>
                        <a:pt x="518" y="44658"/>
                      </a:lnTo>
                    </a:path>
                  </a:pathLst>
                </a:custGeom>
                <a:solidFill>
                  <a:srgbClr val="000000"/>
                </a:solidFill>
                <a:ln w="10167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grpSp>
              <p:nvGrpSpPr>
                <p:cNvPr id="887" name="Content Placeholder 4">
                  <a:extLst>
                    <a:ext uri="{FF2B5EF4-FFF2-40B4-BE49-F238E27FC236}">
                      <a16:creationId xmlns:a16="http://schemas.microsoft.com/office/drawing/2014/main" id="{32CF9D11-E8E3-99B6-0E91-0D899686DD2B}"/>
                    </a:ext>
                  </a:extLst>
                </p:cNvPr>
                <p:cNvGrpSpPr/>
                <p:nvPr/>
              </p:nvGrpSpPr>
              <p:grpSpPr>
                <a:xfrm>
                  <a:off x="7842955" y="5858944"/>
                  <a:ext cx="203820" cy="105434"/>
                  <a:chOff x="7842955" y="5858944"/>
                  <a:chExt cx="203820" cy="105434"/>
                </a:xfrm>
                <a:solidFill>
                  <a:srgbClr val="000000"/>
                </a:solidFill>
              </p:grpSpPr>
              <p:sp>
                <p:nvSpPr>
                  <p:cNvPr id="888" name="Freeform: Shape 887">
                    <a:extLst>
                      <a:ext uri="{FF2B5EF4-FFF2-40B4-BE49-F238E27FC236}">
                        <a16:creationId xmlns:a16="http://schemas.microsoft.com/office/drawing/2014/main" id="{ECB189F3-3EF1-7FCA-1C98-CA3C1728F4FE}"/>
                      </a:ext>
                    </a:extLst>
                  </p:cNvPr>
                  <p:cNvSpPr/>
                  <p:nvPr/>
                </p:nvSpPr>
                <p:spPr>
                  <a:xfrm flipV="1">
                    <a:off x="7842955" y="5858944"/>
                    <a:ext cx="70442" cy="105434"/>
                  </a:xfrm>
                  <a:custGeom>
                    <a:avLst/>
                    <a:gdLst>
                      <a:gd name="connsiteX0" fmla="*/ 33689 w 70442"/>
                      <a:gd name="connsiteY0" fmla="*/ 4741 h 105434"/>
                      <a:gd name="connsiteX1" fmla="*/ 49328 w 70442"/>
                      <a:gd name="connsiteY1" fmla="*/ 16175 h 105434"/>
                      <a:gd name="connsiteX2" fmla="*/ 54527 w 70442"/>
                      <a:gd name="connsiteY2" fmla="*/ 50674 h 105434"/>
                      <a:gd name="connsiteX3" fmla="*/ 49328 w 70442"/>
                      <a:gd name="connsiteY3" fmla="*/ 85259 h 105434"/>
                      <a:gd name="connsiteX4" fmla="*/ 33689 w 70442"/>
                      <a:gd name="connsiteY4" fmla="*/ 96694 h 105434"/>
                      <a:gd name="connsiteX5" fmla="*/ 18049 w 70442"/>
                      <a:gd name="connsiteY5" fmla="*/ 85259 h 105434"/>
                      <a:gd name="connsiteX6" fmla="*/ 12873 w 70442"/>
                      <a:gd name="connsiteY6" fmla="*/ 50674 h 105434"/>
                      <a:gd name="connsiteX7" fmla="*/ 18049 w 70442"/>
                      <a:gd name="connsiteY7" fmla="*/ 16175 h 105434"/>
                      <a:gd name="connsiteX8" fmla="*/ 33689 w 70442"/>
                      <a:gd name="connsiteY8" fmla="*/ 4741 h 105434"/>
                      <a:gd name="connsiteX9" fmla="*/ 33689 w 70442"/>
                      <a:gd name="connsiteY9" fmla="*/ -2011 h 105434"/>
                      <a:gd name="connsiteX10" fmla="*/ 7783 w 70442"/>
                      <a:gd name="connsiteY10" fmla="*/ 11863 h 105434"/>
                      <a:gd name="connsiteX11" fmla="*/ -1522 w 70442"/>
                      <a:gd name="connsiteY11" fmla="*/ 50674 h 105434"/>
                      <a:gd name="connsiteX12" fmla="*/ 7783 w 70442"/>
                      <a:gd name="connsiteY12" fmla="*/ 89528 h 105434"/>
                      <a:gd name="connsiteX13" fmla="*/ 33689 w 70442"/>
                      <a:gd name="connsiteY13" fmla="*/ 103423 h 105434"/>
                      <a:gd name="connsiteX14" fmla="*/ 59638 w 70442"/>
                      <a:gd name="connsiteY14" fmla="*/ 89528 h 105434"/>
                      <a:gd name="connsiteX15" fmla="*/ 68921 w 70442"/>
                      <a:gd name="connsiteY15" fmla="*/ 50674 h 105434"/>
                      <a:gd name="connsiteX16" fmla="*/ 59638 w 70442"/>
                      <a:gd name="connsiteY16" fmla="*/ 11863 h 105434"/>
                      <a:gd name="connsiteX17" fmla="*/ 33689 w 70442"/>
                      <a:gd name="connsiteY17" fmla="*/ -2011 h 10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70442" h="105434">
                        <a:moveTo>
                          <a:pt x="33689" y="4741"/>
                        </a:moveTo>
                        <a:cubicBezTo>
                          <a:pt x="40664" y="4741"/>
                          <a:pt x="45877" y="8552"/>
                          <a:pt x="49328" y="16175"/>
                        </a:cubicBezTo>
                        <a:cubicBezTo>
                          <a:pt x="52794" y="23798"/>
                          <a:pt x="54527" y="35297"/>
                          <a:pt x="54527" y="50674"/>
                        </a:cubicBezTo>
                        <a:cubicBezTo>
                          <a:pt x="54527" y="66108"/>
                          <a:pt x="52794" y="77637"/>
                          <a:pt x="49328" y="85259"/>
                        </a:cubicBezTo>
                        <a:cubicBezTo>
                          <a:pt x="45877" y="92882"/>
                          <a:pt x="40664" y="96694"/>
                          <a:pt x="33689" y="96694"/>
                        </a:cubicBezTo>
                        <a:cubicBezTo>
                          <a:pt x="26728" y="96694"/>
                          <a:pt x="21515" y="92882"/>
                          <a:pt x="18049" y="85259"/>
                        </a:cubicBezTo>
                        <a:cubicBezTo>
                          <a:pt x="14598" y="77637"/>
                          <a:pt x="12873" y="66108"/>
                          <a:pt x="12873" y="50674"/>
                        </a:cubicBezTo>
                        <a:cubicBezTo>
                          <a:pt x="12873" y="35297"/>
                          <a:pt x="14598" y="23798"/>
                          <a:pt x="18049" y="16175"/>
                        </a:cubicBezTo>
                        <a:cubicBezTo>
                          <a:pt x="21515" y="8552"/>
                          <a:pt x="26728" y="4741"/>
                          <a:pt x="33689" y="4741"/>
                        </a:cubicBezTo>
                        <a:close/>
                        <a:moveTo>
                          <a:pt x="33689" y="-2011"/>
                        </a:moveTo>
                        <a:cubicBezTo>
                          <a:pt x="22636" y="-2011"/>
                          <a:pt x="14001" y="2614"/>
                          <a:pt x="7783" y="11863"/>
                        </a:cubicBezTo>
                        <a:cubicBezTo>
                          <a:pt x="1580" y="21126"/>
                          <a:pt x="-1522" y="34063"/>
                          <a:pt x="-1522" y="50674"/>
                        </a:cubicBezTo>
                        <a:cubicBezTo>
                          <a:pt x="-1522" y="67328"/>
                          <a:pt x="1580" y="80279"/>
                          <a:pt x="7783" y="89528"/>
                        </a:cubicBezTo>
                        <a:cubicBezTo>
                          <a:pt x="14001" y="98792"/>
                          <a:pt x="22636" y="103423"/>
                          <a:pt x="33689" y="103423"/>
                        </a:cubicBezTo>
                        <a:cubicBezTo>
                          <a:pt x="44800" y="103423"/>
                          <a:pt x="53449" y="98792"/>
                          <a:pt x="59638" y="89528"/>
                        </a:cubicBezTo>
                        <a:cubicBezTo>
                          <a:pt x="65827" y="80279"/>
                          <a:pt x="68921" y="67328"/>
                          <a:pt x="68921" y="50674"/>
                        </a:cubicBezTo>
                        <a:cubicBezTo>
                          <a:pt x="68921" y="34063"/>
                          <a:pt x="65827" y="21126"/>
                          <a:pt x="59638" y="11863"/>
                        </a:cubicBezTo>
                        <a:cubicBezTo>
                          <a:pt x="53449" y="2614"/>
                          <a:pt x="44800" y="-2011"/>
                          <a:pt x="33689" y="-201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889" name="Freeform: Shape 888">
                    <a:extLst>
                      <a:ext uri="{FF2B5EF4-FFF2-40B4-BE49-F238E27FC236}">
                        <a16:creationId xmlns:a16="http://schemas.microsoft.com/office/drawing/2014/main" id="{080054A9-0B15-85AF-D345-48BC898E4981}"/>
                      </a:ext>
                    </a:extLst>
                  </p:cNvPr>
                  <p:cNvSpPr/>
                  <p:nvPr/>
                </p:nvSpPr>
                <p:spPr>
                  <a:xfrm flipV="1">
                    <a:off x="7935850" y="5946192"/>
                    <a:ext cx="18151" cy="18185"/>
                  </a:xfrm>
                  <a:custGeom>
                    <a:avLst/>
                    <a:gdLst>
                      <a:gd name="connsiteX0" fmla="*/ -501 w 18151"/>
                      <a:gd name="connsiteY0" fmla="*/ 9056 h 18185"/>
                      <a:gd name="connsiteX1" fmla="*/ 2099 w 18151"/>
                      <a:gd name="connsiteY1" fmla="*/ 15524 h 18185"/>
                      <a:gd name="connsiteX2" fmla="*/ 8586 w 18151"/>
                      <a:gd name="connsiteY2" fmla="*/ 18182 h 18185"/>
                      <a:gd name="connsiteX3" fmla="*/ 14986 w 18151"/>
                      <a:gd name="connsiteY3" fmla="*/ 15524 h 18185"/>
                      <a:gd name="connsiteX4" fmla="*/ 17651 w 18151"/>
                      <a:gd name="connsiteY4" fmla="*/ 9056 h 18185"/>
                      <a:gd name="connsiteX5" fmla="*/ 14986 w 18151"/>
                      <a:gd name="connsiteY5" fmla="*/ 2653 h 18185"/>
                      <a:gd name="connsiteX6" fmla="*/ 8586 w 18151"/>
                      <a:gd name="connsiteY6" fmla="*/ -4 h 18185"/>
                      <a:gd name="connsiteX7" fmla="*/ 2099 w 18151"/>
                      <a:gd name="connsiteY7" fmla="*/ 2609 h 18185"/>
                      <a:gd name="connsiteX8" fmla="*/ -501 w 18151"/>
                      <a:gd name="connsiteY8" fmla="*/ 9056 h 18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51" h="18185">
                        <a:moveTo>
                          <a:pt x="-501" y="9056"/>
                        </a:moveTo>
                        <a:cubicBezTo>
                          <a:pt x="-501" y="11597"/>
                          <a:pt x="366" y="13753"/>
                          <a:pt x="2099" y="15524"/>
                        </a:cubicBezTo>
                        <a:cubicBezTo>
                          <a:pt x="3832" y="17296"/>
                          <a:pt x="5994" y="18182"/>
                          <a:pt x="8586" y="18182"/>
                        </a:cubicBezTo>
                        <a:cubicBezTo>
                          <a:pt x="11091" y="18182"/>
                          <a:pt x="13224" y="17296"/>
                          <a:pt x="14986" y="15524"/>
                        </a:cubicBezTo>
                        <a:cubicBezTo>
                          <a:pt x="16762" y="13753"/>
                          <a:pt x="17651" y="11597"/>
                          <a:pt x="17651" y="9056"/>
                        </a:cubicBezTo>
                        <a:cubicBezTo>
                          <a:pt x="17651" y="6559"/>
                          <a:pt x="16762" y="4424"/>
                          <a:pt x="14986" y="2653"/>
                        </a:cubicBezTo>
                        <a:cubicBezTo>
                          <a:pt x="13224" y="881"/>
                          <a:pt x="11091" y="-4"/>
                          <a:pt x="8586" y="-4"/>
                        </a:cubicBezTo>
                        <a:cubicBezTo>
                          <a:pt x="5994" y="-4"/>
                          <a:pt x="3832" y="867"/>
                          <a:pt x="2099" y="2609"/>
                        </a:cubicBezTo>
                        <a:cubicBezTo>
                          <a:pt x="366" y="4366"/>
                          <a:pt x="-501" y="6515"/>
                          <a:pt x="-501" y="905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:a16="http://schemas.microsoft.com/office/drawing/2014/main" id="{47ABF920-5864-F6CA-7AC9-A8FB58014D1B}"/>
                      </a:ext>
                    </a:extLst>
                  </p:cNvPr>
                  <p:cNvSpPr/>
                  <p:nvPr/>
                </p:nvSpPr>
                <p:spPr>
                  <a:xfrm flipV="1">
                    <a:off x="7976333" y="5858944"/>
                    <a:ext cx="70442" cy="105434"/>
                  </a:xfrm>
                  <a:custGeom>
                    <a:avLst/>
                    <a:gdLst>
                      <a:gd name="connsiteX0" fmla="*/ 33699 w 70442"/>
                      <a:gd name="connsiteY0" fmla="*/ 4741 h 105434"/>
                      <a:gd name="connsiteX1" fmla="*/ 49339 w 70442"/>
                      <a:gd name="connsiteY1" fmla="*/ 16175 h 105434"/>
                      <a:gd name="connsiteX2" fmla="*/ 54537 w 70442"/>
                      <a:gd name="connsiteY2" fmla="*/ 50674 h 105434"/>
                      <a:gd name="connsiteX3" fmla="*/ 49339 w 70442"/>
                      <a:gd name="connsiteY3" fmla="*/ 85259 h 105434"/>
                      <a:gd name="connsiteX4" fmla="*/ 33699 w 70442"/>
                      <a:gd name="connsiteY4" fmla="*/ 96694 h 105434"/>
                      <a:gd name="connsiteX5" fmla="*/ 18060 w 70442"/>
                      <a:gd name="connsiteY5" fmla="*/ 85259 h 105434"/>
                      <a:gd name="connsiteX6" fmla="*/ 12883 w 70442"/>
                      <a:gd name="connsiteY6" fmla="*/ 50674 h 105434"/>
                      <a:gd name="connsiteX7" fmla="*/ 18060 w 70442"/>
                      <a:gd name="connsiteY7" fmla="*/ 16175 h 105434"/>
                      <a:gd name="connsiteX8" fmla="*/ 33699 w 70442"/>
                      <a:gd name="connsiteY8" fmla="*/ 4741 h 105434"/>
                      <a:gd name="connsiteX9" fmla="*/ 33699 w 70442"/>
                      <a:gd name="connsiteY9" fmla="*/ -2011 h 105434"/>
                      <a:gd name="connsiteX10" fmla="*/ 7794 w 70442"/>
                      <a:gd name="connsiteY10" fmla="*/ 11863 h 105434"/>
                      <a:gd name="connsiteX11" fmla="*/ -1511 w 70442"/>
                      <a:gd name="connsiteY11" fmla="*/ 50674 h 105434"/>
                      <a:gd name="connsiteX12" fmla="*/ 7794 w 70442"/>
                      <a:gd name="connsiteY12" fmla="*/ 89528 h 105434"/>
                      <a:gd name="connsiteX13" fmla="*/ 33699 w 70442"/>
                      <a:gd name="connsiteY13" fmla="*/ 103423 h 105434"/>
                      <a:gd name="connsiteX14" fmla="*/ 59649 w 70442"/>
                      <a:gd name="connsiteY14" fmla="*/ 89528 h 105434"/>
                      <a:gd name="connsiteX15" fmla="*/ 68932 w 70442"/>
                      <a:gd name="connsiteY15" fmla="*/ 50674 h 105434"/>
                      <a:gd name="connsiteX16" fmla="*/ 59649 w 70442"/>
                      <a:gd name="connsiteY16" fmla="*/ 11863 h 105434"/>
                      <a:gd name="connsiteX17" fmla="*/ 33699 w 70442"/>
                      <a:gd name="connsiteY17" fmla="*/ -2011 h 10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70442" h="105434">
                        <a:moveTo>
                          <a:pt x="33699" y="4741"/>
                        </a:moveTo>
                        <a:cubicBezTo>
                          <a:pt x="40674" y="4741"/>
                          <a:pt x="45888" y="8552"/>
                          <a:pt x="49339" y="16175"/>
                        </a:cubicBezTo>
                        <a:cubicBezTo>
                          <a:pt x="52805" y="23798"/>
                          <a:pt x="54537" y="35297"/>
                          <a:pt x="54537" y="50674"/>
                        </a:cubicBezTo>
                        <a:cubicBezTo>
                          <a:pt x="54537" y="66108"/>
                          <a:pt x="52805" y="77637"/>
                          <a:pt x="49339" y="85259"/>
                        </a:cubicBezTo>
                        <a:cubicBezTo>
                          <a:pt x="45888" y="92882"/>
                          <a:pt x="40674" y="96694"/>
                          <a:pt x="33699" y="96694"/>
                        </a:cubicBezTo>
                        <a:cubicBezTo>
                          <a:pt x="26739" y="96694"/>
                          <a:pt x="21526" y="92882"/>
                          <a:pt x="18060" y="85259"/>
                        </a:cubicBezTo>
                        <a:cubicBezTo>
                          <a:pt x="14609" y="77637"/>
                          <a:pt x="12883" y="66108"/>
                          <a:pt x="12883" y="50674"/>
                        </a:cubicBezTo>
                        <a:cubicBezTo>
                          <a:pt x="12883" y="35297"/>
                          <a:pt x="14609" y="23798"/>
                          <a:pt x="18060" y="16175"/>
                        </a:cubicBezTo>
                        <a:cubicBezTo>
                          <a:pt x="21526" y="8552"/>
                          <a:pt x="26739" y="4741"/>
                          <a:pt x="33699" y="4741"/>
                        </a:cubicBezTo>
                        <a:close/>
                        <a:moveTo>
                          <a:pt x="33699" y="-2011"/>
                        </a:moveTo>
                        <a:cubicBezTo>
                          <a:pt x="22647" y="-2011"/>
                          <a:pt x="14012" y="2614"/>
                          <a:pt x="7794" y="11863"/>
                        </a:cubicBezTo>
                        <a:cubicBezTo>
                          <a:pt x="1590" y="21126"/>
                          <a:pt x="-1511" y="34063"/>
                          <a:pt x="-1511" y="50674"/>
                        </a:cubicBezTo>
                        <a:cubicBezTo>
                          <a:pt x="-1511" y="67328"/>
                          <a:pt x="1590" y="80279"/>
                          <a:pt x="7794" y="89528"/>
                        </a:cubicBezTo>
                        <a:cubicBezTo>
                          <a:pt x="14012" y="98792"/>
                          <a:pt x="22647" y="103423"/>
                          <a:pt x="33699" y="103423"/>
                        </a:cubicBezTo>
                        <a:cubicBezTo>
                          <a:pt x="44810" y="103423"/>
                          <a:pt x="53460" y="98792"/>
                          <a:pt x="59649" y="89528"/>
                        </a:cubicBezTo>
                        <a:cubicBezTo>
                          <a:pt x="65837" y="80279"/>
                          <a:pt x="68932" y="67328"/>
                          <a:pt x="68932" y="50674"/>
                        </a:cubicBezTo>
                        <a:cubicBezTo>
                          <a:pt x="68932" y="34063"/>
                          <a:pt x="65837" y="21126"/>
                          <a:pt x="59649" y="11863"/>
                        </a:cubicBezTo>
                        <a:cubicBezTo>
                          <a:pt x="53460" y="2614"/>
                          <a:pt x="44810" y="-2011"/>
                          <a:pt x="33699" y="-201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868" name="Content Placeholder 4">
                <a:extLst>
                  <a:ext uri="{FF2B5EF4-FFF2-40B4-BE49-F238E27FC236}">
                    <a16:creationId xmlns:a16="http://schemas.microsoft.com/office/drawing/2014/main" id="{5CF4065E-FD9B-1B80-EF09-1CD05CCAF051}"/>
                  </a:ext>
                </a:extLst>
              </p:cNvPr>
              <p:cNvGrpSpPr/>
              <p:nvPr/>
            </p:nvGrpSpPr>
            <p:grpSpPr>
              <a:xfrm>
                <a:off x="8521133" y="5767785"/>
                <a:ext cx="199386" cy="196593"/>
                <a:chOff x="8521133" y="5767785"/>
                <a:chExt cx="199386" cy="196593"/>
              </a:xfrm>
              <a:solidFill>
                <a:srgbClr val="000000"/>
              </a:solidFill>
            </p:grpSpPr>
            <p:sp>
              <p:nvSpPr>
                <p:cNvPr id="881" name="Freeform: Shape 880">
                  <a:extLst>
                    <a:ext uri="{FF2B5EF4-FFF2-40B4-BE49-F238E27FC236}">
                      <a16:creationId xmlns:a16="http://schemas.microsoft.com/office/drawing/2014/main" id="{28DB1529-8146-6F17-A351-004AE3DC09DC}"/>
                    </a:ext>
                  </a:extLst>
                </p:cNvPr>
                <p:cNvSpPr/>
                <p:nvPr/>
              </p:nvSpPr>
              <p:spPr>
                <a:xfrm>
                  <a:off x="8623077" y="5767785"/>
                  <a:ext cx="12708" cy="44350"/>
                </a:xfrm>
                <a:custGeom>
                  <a:avLst/>
                  <a:gdLst>
                    <a:gd name="connsiteX0" fmla="*/ 571 w 12708"/>
                    <a:gd name="connsiteY0" fmla="*/ 307 h 44350"/>
                    <a:gd name="connsiteX1" fmla="*/ 571 w 12708"/>
                    <a:gd name="connsiteY1" fmla="*/ 44658 h 44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08" h="44350">
                      <a:moveTo>
                        <a:pt x="571" y="307"/>
                      </a:moveTo>
                      <a:lnTo>
                        <a:pt x="571" y="44658"/>
                      </a:lnTo>
                    </a:path>
                  </a:pathLst>
                </a:custGeom>
                <a:solidFill>
                  <a:srgbClr val="000000"/>
                </a:solidFill>
                <a:ln w="10167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grpSp>
              <p:nvGrpSpPr>
                <p:cNvPr id="882" name="Content Placeholder 4">
                  <a:extLst>
                    <a:ext uri="{FF2B5EF4-FFF2-40B4-BE49-F238E27FC236}">
                      <a16:creationId xmlns:a16="http://schemas.microsoft.com/office/drawing/2014/main" id="{268171C4-ED3D-5325-7CBE-3359D10F4B29}"/>
                    </a:ext>
                  </a:extLst>
                </p:cNvPr>
                <p:cNvGrpSpPr/>
                <p:nvPr/>
              </p:nvGrpSpPr>
              <p:grpSpPr>
                <a:xfrm>
                  <a:off x="8521133" y="5858944"/>
                  <a:ext cx="199386" cy="105434"/>
                  <a:chOff x="8521133" y="5858944"/>
                  <a:chExt cx="199386" cy="105434"/>
                </a:xfrm>
                <a:solidFill>
                  <a:srgbClr val="000000"/>
                </a:solidFill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:a16="http://schemas.microsoft.com/office/drawing/2014/main" id="{E5B5D43F-908C-907E-2598-58F583D99D96}"/>
                      </a:ext>
                    </a:extLst>
                  </p:cNvPr>
                  <p:cNvSpPr/>
                  <p:nvPr/>
                </p:nvSpPr>
                <p:spPr>
                  <a:xfrm flipV="1">
                    <a:off x="8521133" y="5858944"/>
                    <a:ext cx="70442" cy="105434"/>
                  </a:xfrm>
                  <a:custGeom>
                    <a:avLst/>
                    <a:gdLst>
                      <a:gd name="connsiteX0" fmla="*/ 33742 w 70442"/>
                      <a:gd name="connsiteY0" fmla="*/ 4741 h 105434"/>
                      <a:gd name="connsiteX1" fmla="*/ 49382 w 70442"/>
                      <a:gd name="connsiteY1" fmla="*/ 16175 h 105434"/>
                      <a:gd name="connsiteX2" fmla="*/ 54580 w 70442"/>
                      <a:gd name="connsiteY2" fmla="*/ 50674 h 105434"/>
                      <a:gd name="connsiteX3" fmla="*/ 49382 w 70442"/>
                      <a:gd name="connsiteY3" fmla="*/ 85259 h 105434"/>
                      <a:gd name="connsiteX4" fmla="*/ 33742 w 70442"/>
                      <a:gd name="connsiteY4" fmla="*/ 96694 h 105434"/>
                      <a:gd name="connsiteX5" fmla="*/ 18103 w 70442"/>
                      <a:gd name="connsiteY5" fmla="*/ 85259 h 105434"/>
                      <a:gd name="connsiteX6" fmla="*/ 12926 w 70442"/>
                      <a:gd name="connsiteY6" fmla="*/ 50674 h 105434"/>
                      <a:gd name="connsiteX7" fmla="*/ 18103 w 70442"/>
                      <a:gd name="connsiteY7" fmla="*/ 16175 h 105434"/>
                      <a:gd name="connsiteX8" fmla="*/ 33742 w 70442"/>
                      <a:gd name="connsiteY8" fmla="*/ 4741 h 105434"/>
                      <a:gd name="connsiteX9" fmla="*/ 33742 w 70442"/>
                      <a:gd name="connsiteY9" fmla="*/ -2011 h 105434"/>
                      <a:gd name="connsiteX10" fmla="*/ 7837 w 70442"/>
                      <a:gd name="connsiteY10" fmla="*/ 11863 h 105434"/>
                      <a:gd name="connsiteX11" fmla="*/ -1468 w 70442"/>
                      <a:gd name="connsiteY11" fmla="*/ 50674 h 105434"/>
                      <a:gd name="connsiteX12" fmla="*/ 7837 w 70442"/>
                      <a:gd name="connsiteY12" fmla="*/ 89528 h 105434"/>
                      <a:gd name="connsiteX13" fmla="*/ 33742 w 70442"/>
                      <a:gd name="connsiteY13" fmla="*/ 103423 h 105434"/>
                      <a:gd name="connsiteX14" fmla="*/ 59691 w 70442"/>
                      <a:gd name="connsiteY14" fmla="*/ 89528 h 105434"/>
                      <a:gd name="connsiteX15" fmla="*/ 68975 w 70442"/>
                      <a:gd name="connsiteY15" fmla="*/ 50674 h 105434"/>
                      <a:gd name="connsiteX16" fmla="*/ 59691 w 70442"/>
                      <a:gd name="connsiteY16" fmla="*/ 11863 h 105434"/>
                      <a:gd name="connsiteX17" fmla="*/ 33742 w 70442"/>
                      <a:gd name="connsiteY17" fmla="*/ -2011 h 10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70442" h="105434">
                        <a:moveTo>
                          <a:pt x="33742" y="4741"/>
                        </a:moveTo>
                        <a:cubicBezTo>
                          <a:pt x="40717" y="4741"/>
                          <a:pt x="45930" y="8552"/>
                          <a:pt x="49382" y="16175"/>
                        </a:cubicBezTo>
                        <a:cubicBezTo>
                          <a:pt x="52847" y="23798"/>
                          <a:pt x="54580" y="35297"/>
                          <a:pt x="54580" y="50674"/>
                        </a:cubicBezTo>
                        <a:cubicBezTo>
                          <a:pt x="54580" y="66108"/>
                          <a:pt x="52847" y="77637"/>
                          <a:pt x="49382" y="85259"/>
                        </a:cubicBezTo>
                        <a:cubicBezTo>
                          <a:pt x="45930" y="92882"/>
                          <a:pt x="40717" y="96694"/>
                          <a:pt x="33742" y="96694"/>
                        </a:cubicBezTo>
                        <a:cubicBezTo>
                          <a:pt x="26782" y="96694"/>
                          <a:pt x="21569" y="92882"/>
                          <a:pt x="18103" y="85259"/>
                        </a:cubicBezTo>
                        <a:cubicBezTo>
                          <a:pt x="14652" y="77637"/>
                          <a:pt x="12926" y="66108"/>
                          <a:pt x="12926" y="50674"/>
                        </a:cubicBezTo>
                        <a:cubicBezTo>
                          <a:pt x="12926" y="35297"/>
                          <a:pt x="14652" y="23798"/>
                          <a:pt x="18103" y="16175"/>
                        </a:cubicBezTo>
                        <a:cubicBezTo>
                          <a:pt x="21569" y="8552"/>
                          <a:pt x="26782" y="4741"/>
                          <a:pt x="33742" y="4741"/>
                        </a:cubicBezTo>
                        <a:close/>
                        <a:moveTo>
                          <a:pt x="33742" y="-2011"/>
                        </a:moveTo>
                        <a:cubicBezTo>
                          <a:pt x="22690" y="-2011"/>
                          <a:pt x="14055" y="2614"/>
                          <a:pt x="7837" y="11863"/>
                        </a:cubicBezTo>
                        <a:cubicBezTo>
                          <a:pt x="1633" y="21126"/>
                          <a:pt x="-1468" y="34063"/>
                          <a:pt x="-1468" y="50674"/>
                        </a:cubicBezTo>
                        <a:cubicBezTo>
                          <a:pt x="-1468" y="67328"/>
                          <a:pt x="1633" y="80279"/>
                          <a:pt x="7837" y="89528"/>
                        </a:cubicBezTo>
                        <a:cubicBezTo>
                          <a:pt x="14055" y="98792"/>
                          <a:pt x="22690" y="103423"/>
                          <a:pt x="33742" y="103423"/>
                        </a:cubicBezTo>
                        <a:cubicBezTo>
                          <a:pt x="44853" y="103423"/>
                          <a:pt x="53503" y="98792"/>
                          <a:pt x="59691" y="89528"/>
                        </a:cubicBezTo>
                        <a:cubicBezTo>
                          <a:pt x="65880" y="80279"/>
                          <a:pt x="68975" y="67328"/>
                          <a:pt x="68975" y="50674"/>
                        </a:cubicBezTo>
                        <a:cubicBezTo>
                          <a:pt x="68975" y="34063"/>
                          <a:pt x="65880" y="21126"/>
                          <a:pt x="59691" y="11863"/>
                        </a:cubicBezTo>
                        <a:cubicBezTo>
                          <a:pt x="53503" y="2614"/>
                          <a:pt x="44853" y="-2011"/>
                          <a:pt x="33742" y="-201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:a16="http://schemas.microsoft.com/office/drawing/2014/main" id="{45B10F2B-53C9-570E-F22A-0F3C860FEBDB}"/>
                      </a:ext>
                    </a:extLst>
                  </p:cNvPr>
                  <p:cNvSpPr/>
                  <p:nvPr/>
                </p:nvSpPr>
                <p:spPr>
                  <a:xfrm flipV="1">
                    <a:off x="8614027" y="5946192"/>
                    <a:ext cx="18151" cy="18185"/>
                  </a:xfrm>
                  <a:custGeom>
                    <a:avLst/>
                    <a:gdLst>
                      <a:gd name="connsiteX0" fmla="*/ -447 w 18151"/>
                      <a:gd name="connsiteY0" fmla="*/ 9056 h 18185"/>
                      <a:gd name="connsiteX1" fmla="*/ 2152 w 18151"/>
                      <a:gd name="connsiteY1" fmla="*/ 15524 h 18185"/>
                      <a:gd name="connsiteX2" fmla="*/ 8639 w 18151"/>
                      <a:gd name="connsiteY2" fmla="*/ 18182 h 18185"/>
                      <a:gd name="connsiteX3" fmla="*/ 15039 w 18151"/>
                      <a:gd name="connsiteY3" fmla="*/ 15524 h 18185"/>
                      <a:gd name="connsiteX4" fmla="*/ 17704 w 18151"/>
                      <a:gd name="connsiteY4" fmla="*/ 9056 h 18185"/>
                      <a:gd name="connsiteX5" fmla="*/ 15039 w 18151"/>
                      <a:gd name="connsiteY5" fmla="*/ 2653 h 18185"/>
                      <a:gd name="connsiteX6" fmla="*/ 8639 w 18151"/>
                      <a:gd name="connsiteY6" fmla="*/ -4 h 18185"/>
                      <a:gd name="connsiteX7" fmla="*/ 2152 w 18151"/>
                      <a:gd name="connsiteY7" fmla="*/ 2609 h 18185"/>
                      <a:gd name="connsiteX8" fmla="*/ -447 w 18151"/>
                      <a:gd name="connsiteY8" fmla="*/ 9056 h 18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51" h="18185">
                        <a:moveTo>
                          <a:pt x="-447" y="9056"/>
                        </a:moveTo>
                        <a:cubicBezTo>
                          <a:pt x="-447" y="11597"/>
                          <a:pt x="419" y="13753"/>
                          <a:pt x="2152" y="15524"/>
                        </a:cubicBezTo>
                        <a:cubicBezTo>
                          <a:pt x="3885" y="17296"/>
                          <a:pt x="6047" y="18182"/>
                          <a:pt x="8639" y="18182"/>
                        </a:cubicBezTo>
                        <a:cubicBezTo>
                          <a:pt x="11144" y="18182"/>
                          <a:pt x="13277" y="17296"/>
                          <a:pt x="15039" y="15524"/>
                        </a:cubicBezTo>
                        <a:cubicBezTo>
                          <a:pt x="16816" y="13753"/>
                          <a:pt x="17704" y="11597"/>
                          <a:pt x="17704" y="9056"/>
                        </a:cubicBezTo>
                        <a:cubicBezTo>
                          <a:pt x="17704" y="6559"/>
                          <a:pt x="16816" y="4424"/>
                          <a:pt x="15039" y="2653"/>
                        </a:cubicBezTo>
                        <a:cubicBezTo>
                          <a:pt x="13277" y="881"/>
                          <a:pt x="11144" y="-4"/>
                          <a:pt x="8639" y="-4"/>
                        </a:cubicBezTo>
                        <a:cubicBezTo>
                          <a:pt x="6047" y="-4"/>
                          <a:pt x="3885" y="867"/>
                          <a:pt x="2152" y="2609"/>
                        </a:cubicBezTo>
                        <a:cubicBezTo>
                          <a:pt x="419" y="4366"/>
                          <a:pt x="-447" y="6515"/>
                          <a:pt x="-447" y="905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:a16="http://schemas.microsoft.com/office/drawing/2014/main" id="{80C5D54C-6EF9-DDB4-D3E6-F124809F8989}"/>
                      </a:ext>
                    </a:extLst>
                  </p:cNvPr>
                  <p:cNvSpPr/>
                  <p:nvPr/>
                </p:nvSpPr>
                <p:spPr>
                  <a:xfrm flipV="1">
                    <a:off x="8654773" y="5858944"/>
                    <a:ext cx="65746" cy="103452"/>
                  </a:xfrm>
                  <a:custGeom>
                    <a:avLst/>
                    <a:gdLst>
                      <a:gd name="connsiteX0" fmla="*/ 7047 w 65746"/>
                      <a:gd name="connsiteY0" fmla="*/ 75326 h 103452"/>
                      <a:gd name="connsiteX1" fmla="*/ -598 w 65746"/>
                      <a:gd name="connsiteY1" fmla="*/ 75326 h 103452"/>
                      <a:gd name="connsiteX2" fmla="*/ -598 w 65746"/>
                      <a:gd name="connsiteY2" fmla="*/ 93425 h 103452"/>
                      <a:gd name="connsiteX3" fmla="*/ 14102 w 65746"/>
                      <a:gd name="connsiteY3" fmla="*/ 99349 h 103452"/>
                      <a:gd name="connsiteX4" fmla="*/ 28606 w 65746"/>
                      <a:gd name="connsiteY4" fmla="*/ 101396 h 103452"/>
                      <a:gd name="connsiteX5" fmla="*/ 53725 w 65746"/>
                      <a:gd name="connsiteY5" fmla="*/ 93708 h 103452"/>
                      <a:gd name="connsiteX6" fmla="*/ 62943 w 65746"/>
                      <a:gd name="connsiteY6" fmla="*/ 72821 h 103452"/>
                      <a:gd name="connsiteX7" fmla="*/ 42061 w 65746"/>
                      <a:gd name="connsiteY7" fmla="*/ 37147 h 103452"/>
                      <a:gd name="connsiteX8" fmla="*/ 39593 w 65746"/>
                      <a:gd name="connsiteY8" fmla="*/ 34773 h 103452"/>
                      <a:gd name="connsiteX9" fmla="*/ 13862 w 65746"/>
                      <a:gd name="connsiteY9" fmla="*/ 9117 h 103452"/>
                      <a:gd name="connsiteX10" fmla="*/ 56390 w 65746"/>
                      <a:gd name="connsiteY10" fmla="*/ 9117 h 103452"/>
                      <a:gd name="connsiteX11" fmla="*/ 56390 w 65746"/>
                      <a:gd name="connsiteY11" fmla="*/ 21640 h 103452"/>
                      <a:gd name="connsiteX12" fmla="*/ 64384 w 65746"/>
                      <a:gd name="connsiteY12" fmla="*/ 21640 h 103452"/>
                      <a:gd name="connsiteX13" fmla="*/ 64384 w 65746"/>
                      <a:gd name="connsiteY13" fmla="*/ -2056 h 103452"/>
                      <a:gd name="connsiteX14" fmla="*/ -1363 w 65746"/>
                      <a:gd name="connsiteY14" fmla="*/ -2056 h 103452"/>
                      <a:gd name="connsiteX15" fmla="*/ -1363 w 65746"/>
                      <a:gd name="connsiteY15" fmla="*/ 5370 h 103452"/>
                      <a:gd name="connsiteX16" fmla="*/ 29567 w 65746"/>
                      <a:gd name="connsiteY16" fmla="*/ 36123 h 103452"/>
                      <a:gd name="connsiteX17" fmla="*/ 44180 w 65746"/>
                      <a:gd name="connsiteY17" fmla="*/ 54875 h 103452"/>
                      <a:gd name="connsiteX18" fmla="*/ 48548 w 65746"/>
                      <a:gd name="connsiteY18" fmla="*/ 72821 h 103452"/>
                      <a:gd name="connsiteX19" fmla="*/ 43175 w 65746"/>
                      <a:gd name="connsiteY19" fmla="*/ 88873 h 103452"/>
                      <a:gd name="connsiteX20" fmla="*/ 28409 w 65746"/>
                      <a:gd name="connsiteY20" fmla="*/ 94666 h 103452"/>
                      <a:gd name="connsiteX21" fmla="*/ 13316 w 65746"/>
                      <a:gd name="connsiteY21" fmla="*/ 89831 h 103452"/>
                      <a:gd name="connsiteX22" fmla="*/ 7047 w 65746"/>
                      <a:gd name="connsiteY22" fmla="*/ 75326 h 103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65746" h="103452">
                        <a:moveTo>
                          <a:pt x="7047" y="75326"/>
                        </a:moveTo>
                        <a:lnTo>
                          <a:pt x="-598" y="75326"/>
                        </a:lnTo>
                        <a:lnTo>
                          <a:pt x="-598" y="93425"/>
                        </a:lnTo>
                        <a:cubicBezTo>
                          <a:pt x="4266" y="96024"/>
                          <a:pt x="9166" y="97998"/>
                          <a:pt x="14102" y="99349"/>
                        </a:cubicBezTo>
                        <a:cubicBezTo>
                          <a:pt x="19039" y="100713"/>
                          <a:pt x="23873" y="101396"/>
                          <a:pt x="28606" y="101396"/>
                        </a:cubicBezTo>
                        <a:cubicBezTo>
                          <a:pt x="39207" y="101396"/>
                          <a:pt x="47580" y="98833"/>
                          <a:pt x="53725" y="93708"/>
                        </a:cubicBezTo>
                        <a:cubicBezTo>
                          <a:pt x="59870" y="88582"/>
                          <a:pt x="62943" y="81620"/>
                          <a:pt x="62943" y="72821"/>
                        </a:cubicBezTo>
                        <a:cubicBezTo>
                          <a:pt x="62943" y="62875"/>
                          <a:pt x="55982" y="50984"/>
                          <a:pt x="42061" y="37147"/>
                        </a:cubicBezTo>
                        <a:cubicBezTo>
                          <a:pt x="40969" y="36101"/>
                          <a:pt x="40146" y="35310"/>
                          <a:pt x="39593" y="34773"/>
                        </a:cubicBezTo>
                        <a:lnTo>
                          <a:pt x="13862" y="9117"/>
                        </a:lnTo>
                        <a:lnTo>
                          <a:pt x="56390" y="9117"/>
                        </a:lnTo>
                        <a:lnTo>
                          <a:pt x="56390" y="21640"/>
                        </a:lnTo>
                        <a:lnTo>
                          <a:pt x="64384" y="21640"/>
                        </a:lnTo>
                        <a:lnTo>
                          <a:pt x="64384" y="-2056"/>
                        </a:lnTo>
                        <a:lnTo>
                          <a:pt x="-1363" y="-2056"/>
                        </a:lnTo>
                        <a:lnTo>
                          <a:pt x="-1363" y="5370"/>
                        </a:lnTo>
                        <a:lnTo>
                          <a:pt x="29567" y="36123"/>
                        </a:lnTo>
                        <a:cubicBezTo>
                          <a:pt x="36396" y="42933"/>
                          <a:pt x="41267" y="49183"/>
                          <a:pt x="44180" y="54875"/>
                        </a:cubicBezTo>
                        <a:cubicBezTo>
                          <a:pt x="47092" y="60567"/>
                          <a:pt x="48548" y="66549"/>
                          <a:pt x="48548" y="72821"/>
                        </a:cubicBezTo>
                        <a:cubicBezTo>
                          <a:pt x="48548" y="79660"/>
                          <a:pt x="46757" y="85011"/>
                          <a:pt x="43175" y="88873"/>
                        </a:cubicBezTo>
                        <a:cubicBezTo>
                          <a:pt x="39607" y="92735"/>
                          <a:pt x="34685" y="94666"/>
                          <a:pt x="28409" y="94666"/>
                        </a:cubicBezTo>
                        <a:cubicBezTo>
                          <a:pt x="21900" y="94666"/>
                          <a:pt x="16869" y="93054"/>
                          <a:pt x="13316" y="89831"/>
                        </a:cubicBezTo>
                        <a:cubicBezTo>
                          <a:pt x="9777" y="86608"/>
                          <a:pt x="7688" y="81773"/>
                          <a:pt x="7047" y="7532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869" name="Content Placeholder 4">
                <a:extLst>
                  <a:ext uri="{FF2B5EF4-FFF2-40B4-BE49-F238E27FC236}">
                    <a16:creationId xmlns:a16="http://schemas.microsoft.com/office/drawing/2014/main" id="{45E9423E-005C-4F36-5307-1D60D1B489B5}"/>
                  </a:ext>
                </a:extLst>
              </p:cNvPr>
              <p:cNvGrpSpPr/>
              <p:nvPr/>
            </p:nvGrpSpPr>
            <p:grpSpPr>
              <a:xfrm>
                <a:off x="9199323" y="5767785"/>
                <a:ext cx="206070" cy="196593"/>
                <a:chOff x="9199323" y="5767785"/>
                <a:chExt cx="206070" cy="196593"/>
              </a:xfrm>
              <a:solidFill>
                <a:srgbClr val="000000"/>
              </a:solidFill>
            </p:grpSpPr>
            <p:sp>
              <p:nvSpPr>
                <p:cNvPr id="876" name="Freeform: Shape 875">
                  <a:extLst>
                    <a:ext uri="{FF2B5EF4-FFF2-40B4-BE49-F238E27FC236}">
                      <a16:creationId xmlns:a16="http://schemas.microsoft.com/office/drawing/2014/main" id="{DEC10D17-E0B9-7D85-F3C4-8E8948B075B1}"/>
                    </a:ext>
                  </a:extLst>
                </p:cNvPr>
                <p:cNvSpPr/>
                <p:nvPr/>
              </p:nvSpPr>
              <p:spPr>
                <a:xfrm>
                  <a:off x="9301267" y="5767785"/>
                  <a:ext cx="12708" cy="44350"/>
                </a:xfrm>
                <a:custGeom>
                  <a:avLst/>
                  <a:gdLst>
                    <a:gd name="connsiteX0" fmla="*/ 625 w 12708"/>
                    <a:gd name="connsiteY0" fmla="*/ 307 h 44350"/>
                    <a:gd name="connsiteX1" fmla="*/ 625 w 12708"/>
                    <a:gd name="connsiteY1" fmla="*/ 44658 h 44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08" h="44350">
                      <a:moveTo>
                        <a:pt x="625" y="307"/>
                      </a:moveTo>
                      <a:lnTo>
                        <a:pt x="625" y="44658"/>
                      </a:lnTo>
                    </a:path>
                  </a:pathLst>
                </a:custGeom>
                <a:solidFill>
                  <a:srgbClr val="000000"/>
                </a:solidFill>
                <a:ln w="10167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grpSp>
              <p:nvGrpSpPr>
                <p:cNvPr id="877" name="Content Placeholder 4">
                  <a:extLst>
                    <a:ext uri="{FF2B5EF4-FFF2-40B4-BE49-F238E27FC236}">
                      <a16:creationId xmlns:a16="http://schemas.microsoft.com/office/drawing/2014/main" id="{EE3DF2E8-53B9-BB8A-C6B6-84ED98D758F9}"/>
                    </a:ext>
                  </a:extLst>
                </p:cNvPr>
                <p:cNvGrpSpPr/>
                <p:nvPr/>
              </p:nvGrpSpPr>
              <p:grpSpPr>
                <a:xfrm>
                  <a:off x="9199323" y="5858944"/>
                  <a:ext cx="206070" cy="105434"/>
                  <a:chOff x="9199323" y="5858944"/>
                  <a:chExt cx="206070" cy="105434"/>
                </a:xfrm>
                <a:solidFill>
                  <a:srgbClr val="000000"/>
                </a:solidFill>
              </p:grpSpPr>
              <p:sp>
                <p:nvSpPr>
                  <p:cNvPr id="878" name="Freeform: Shape 877">
                    <a:extLst>
                      <a:ext uri="{FF2B5EF4-FFF2-40B4-BE49-F238E27FC236}">
                        <a16:creationId xmlns:a16="http://schemas.microsoft.com/office/drawing/2014/main" id="{4B931629-D267-4FE1-0611-A57DE1BDFE50}"/>
                      </a:ext>
                    </a:extLst>
                  </p:cNvPr>
                  <p:cNvSpPr/>
                  <p:nvPr/>
                </p:nvSpPr>
                <p:spPr>
                  <a:xfrm flipV="1">
                    <a:off x="9199323" y="5858944"/>
                    <a:ext cx="70442" cy="105434"/>
                  </a:xfrm>
                  <a:custGeom>
                    <a:avLst/>
                    <a:gdLst>
                      <a:gd name="connsiteX0" fmla="*/ 33796 w 70442"/>
                      <a:gd name="connsiteY0" fmla="*/ 4741 h 105434"/>
                      <a:gd name="connsiteX1" fmla="*/ 49435 w 70442"/>
                      <a:gd name="connsiteY1" fmla="*/ 16175 h 105434"/>
                      <a:gd name="connsiteX2" fmla="*/ 54634 w 70442"/>
                      <a:gd name="connsiteY2" fmla="*/ 50674 h 105434"/>
                      <a:gd name="connsiteX3" fmla="*/ 49435 w 70442"/>
                      <a:gd name="connsiteY3" fmla="*/ 85259 h 105434"/>
                      <a:gd name="connsiteX4" fmla="*/ 33796 w 70442"/>
                      <a:gd name="connsiteY4" fmla="*/ 96694 h 105434"/>
                      <a:gd name="connsiteX5" fmla="*/ 18156 w 70442"/>
                      <a:gd name="connsiteY5" fmla="*/ 85259 h 105434"/>
                      <a:gd name="connsiteX6" fmla="*/ 12979 w 70442"/>
                      <a:gd name="connsiteY6" fmla="*/ 50674 h 105434"/>
                      <a:gd name="connsiteX7" fmla="*/ 18156 w 70442"/>
                      <a:gd name="connsiteY7" fmla="*/ 16175 h 105434"/>
                      <a:gd name="connsiteX8" fmla="*/ 33796 w 70442"/>
                      <a:gd name="connsiteY8" fmla="*/ 4741 h 105434"/>
                      <a:gd name="connsiteX9" fmla="*/ 33796 w 70442"/>
                      <a:gd name="connsiteY9" fmla="*/ -2011 h 105434"/>
                      <a:gd name="connsiteX10" fmla="*/ 7890 w 70442"/>
                      <a:gd name="connsiteY10" fmla="*/ 11863 h 105434"/>
                      <a:gd name="connsiteX11" fmla="*/ -1415 w 70442"/>
                      <a:gd name="connsiteY11" fmla="*/ 50674 h 105434"/>
                      <a:gd name="connsiteX12" fmla="*/ 7890 w 70442"/>
                      <a:gd name="connsiteY12" fmla="*/ 89528 h 105434"/>
                      <a:gd name="connsiteX13" fmla="*/ 33796 w 70442"/>
                      <a:gd name="connsiteY13" fmla="*/ 103423 h 105434"/>
                      <a:gd name="connsiteX14" fmla="*/ 59745 w 70442"/>
                      <a:gd name="connsiteY14" fmla="*/ 89528 h 105434"/>
                      <a:gd name="connsiteX15" fmla="*/ 69028 w 70442"/>
                      <a:gd name="connsiteY15" fmla="*/ 50674 h 105434"/>
                      <a:gd name="connsiteX16" fmla="*/ 59745 w 70442"/>
                      <a:gd name="connsiteY16" fmla="*/ 11863 h 105434"/>
                      <a:gd name="connsiteX17" fmla="*/ 33796 w 70442"/>
                      <a:gd name="connsiteY17" fmla="*/ -2011 h 10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70442" h="105434">
                        <a:moveTo>
                          <a:pt x="33796" y="4741"/>
                        </a:moveTo>
                        <a:cubicBezTo>
                          <a:pt x="40771" y="4741"/>
                          <a:pt x="45984" y="8552"/>
                          <a:pt x="49435" y="16175"/>
                        </a:cubicBezTo>
                        <a:cubicBezTo>
                          <a:pt x="52901" y="23798"/>
                          <a:pt x="54634" y="35297"/>
                          <a:pt x="54634" y="50674"/>
                        </a:cubicBezTo>
                        <a:cubicBezTo>
                          <a:pt x="54634" y="66108"/>
                          <a:pt x="52901" y="77637"/>
                          <a:pt x="49435" y="85259"/>
                        </a:cubicBezTo>
                        <a:cubicBezTo>
                          <a:pt x="45984" y="92882"/>
                          <a:pt x="40771" y="96694"/>
                          <a:pt x="33796" y="96694"/>
                        </a:cubicBezTo>
                        <a:cubicBezTo>
                          <a:pt x="26835" y="96694"/>
                          <a:pt x="21622" y="92882"/>
                          <a:pt x="18156" y="85259"/>
                        </a:cubicBezTo>
                        <a:cubicBezTo>
                          <a:pt x="14705" y="77637"/>
                          <a:pt x="12979" y="66108"/>
                          <a:pt x="12979" y="50674"/>
                        </a:cubicBezTo>
                        <a:cubicBezTo>
                          <a:pt x="12979" y="35297"/>
                          <a:pt x="14705" y="23798"/>
                          <a:pt x="18156" y="16175"/>
                        </a:cubicBezTo>
                        <a:cubicBezTo>
                          <a:pt x="21622" y="8552"/>
                          <a:pt x="26835" y="4741"/>
                          <a:pt x="33796" y="4741"/>
                        </a:cubicBezTo>
                        <a:close/>
                        <a:moveTo>
                          <a:pt x="33796" y="-2011"/>
                        </a:moveTo>
                        <a:cubicBezTo>
                          <a:pt x="22743" y="-2011"/>
                          <a:pt x="14108" y="2614"/>
                          <a:pt x="7890" y="11863"/>
                        </a:cubicBezTo>
                        <a:cubicBezTo>
                          <a:pt x="1687" y="21126"/>
                          <a:pt x="-1415" y="34063"/>
                          <a:pt x="-1415" y="50674"/>
                        </a:cubicBezTo>
                        <a:cubicBezTo>
                          <a:pt x="-1415" y="67328"/>
                          <a:pt x="1687" y="80279"/>
                          <a:pt x="7890" y="89528"/>
                        </a:cubicBezTo>
                        <a:cubicBezTo>
                          <a:pt x="14108" y="98792"/>
                          <a:pt x="22743" y="103423"/>
                          <a:pt x="33796" y="103423"/>
                        </a:cubicBezTo>
                        <a:cubicBezTo>
                          <a:pt x="44906" y="103423"/>
                          <a:pt x="53556" y="98792"/>
                          <a:pt x="59745" y="89528"/>
                        </a:cubicBezTo>
                        <a:cubicBezTo>
                          <a:pt x="65933" y="80279"/>
                          <a:pt x="69028" y="67328"/>
                          <a:pt x="69028" y="50674"/>
                        </a:cubicBezTo>
                        <a:cubicBezTo>
                          <a:pt x="69028" y="34063"/>
                          <a:pt x="65933" y="21126"/>
                          <a:pt x="59745" y="11863"/>
                        </a:cubicBezTo>
                        <a:cubicBezTo>
                          <a:pt x="53556" y="2614"/>
                          <a:pt x="44906" y="-2011"/>
                          <a:pt x="33796" y="-201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:a16="http://schemas.microsoft.com/office/drawing/2014/main" id="{146346F0-0D9C-9245-4F49-5D228E1799BC}"/>
                      </a:ext>
                    </a:extLst>
                  </p:cNvPr>
                  <p:cNvSpPr/>
                  <p:nvPr/>
                </p:nvSpPr>
                <p:spPr>
                  <a:xfrm flipV="1">
                    <a:off x="9292218" y="5946192"/>
                    <a:ext cx="18151" cy="18185"/>
                  </a:xfrm>
                  <a:custGeom>
                    <a:avLst/>
                    <a:gdLst>
                      <a:gd name="connsiteX0" fmla="*/ -394 w 18151"/>
                      <a:gd name="connsiteY0" fmla="*/ 9056 h 18185"/>
                      <a:gd name="connsiteX1" fmla="*/ 2206 w 18151"/>
                      <a:gd name="connsiteY1" fmla="*/ 15524 h 18185"/>
                      <a:gd name="connsiteX2" fmla="*/ 8693 w 18151"/>
                      <a:gd name="connsiteY2" fmla="*/ 18182 h 18185"/>
                      <a:gd name="connsiteX3" fmla="*/ 15093 w 18151"/>
                      <a:gd name="connsiteY3" fmla="*/ 15524 h 18185"/>
                      <a:gd name="connsiteX4" fmla="*/ 17758 w 18151"/>
                      <a:gd name="connsiteY4" fmla="*/ 9056 h 18185"/>
                      <a:gd name="connsiteX5" fmla="*/ 15093 w 18151"/>
                      <a:gd name="connsiteY5" fmla="*/ 2653 h 18185"/>
                      <a:gd name="connsiteX6" fmla="*/ 8693 w 18151"/>
                      <a:gd name="connsiteY6" fmla="*/ -4 h 18185"/>
                      <a:gd name="connsiteX7" fmla="*/ 2206 w 18151"/>
                      <a:gd name="connsiteY7" fmla="*/ 2609 h 18185"/>
                      <a:gd name="connsiteX8" fmla="*/ -394 w 18151"/>
                      <a:gd name="connsiteY8" fmla="*/ 9056 h 18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51" h="18185">
                        <a:moveTo>
                          <a:pt x="-394" y="9056"/>
                        </a:moveTo>
                        <a:cubicBezTo>
                          <a:pt x="-394" y="11597"/>
                          <a:pt x="473" y="13753"/>
                          <a:pt x="2206" y="15524"/>
                        </a:cubicBezTo>
                        <a:cubicBezTo>
                          <a:pt x="3938" y="17296"/>
                          <a:pt x="6101" y="18182"/>
                          <a:pt x="8693" y="18182"/>
                        </a:cubicBezTo>
                        <a:cubicBezTo>
                          <a:pt x="11198" y="18182"/>
                          <a:pt x="13331" y="17296"/>
                          <a:pt x="15093" y="15524"/>
                        </a:cubicBezTo>
                        <a:cubicBezTo>
                          <a:pt x="16869" y="13753"/>
                          <a:pt x="17758" y="11597"/>
                          <a:pt x="17758" y="9056"/>
                        </a:cubicBezTo>
                        <a:cubicBezTo>
                          <a:pt x="17758" y="6559"/>
                          <a:pt x="16869" y="4424"/>
                          <a:pt x="15093" y="2653"/>
                        </a:cubicBezTo>
                        <a:cubicBezTo>
                          <a:pt x="13331" y="881"/>
                          <a:pt x="11198" y="-4"/>
                          <a:pt x="8693" y="-4"/>
                        </a:cubicBezTo>
                        <a:cubicBezTo>
                          <a:pt x="6101" y="-4"/>
                          <a:pt x="3938" y="867"/>
                          <a:pt x="2206" y="2609"/>
                        </a:cubicBezTo>
                        <a:cubicBezTo>
                          <a:pt x="473" y="4366"/>
                          <a:pt x="-394" y="6515"/>
                          <a:pt x="-394" y="905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880" name="Freeform: Shape 879">
                    <a:extLst>
                      <a:ext uri="{FF2B5EF4-FFF2-40B4-BE49-F238E27FC236}">
                        <a16:creationId xmlns:a16="http://schemas.microsoft.com/office/drawing/2014/main" id="{A647E84F-2B80-51D2-F642-9EBA30AB29EA}"/>
                      </a:ext>
                    </a:extLst>
                  </p:cNvPr>
                  <p:cNvSpPr/>
                  <p:nvPr/>
                </p:nvSpPr>
                <p:spPr>
                  <a:xfrm flipV="1">
                    <a:off x="9327786" y="5858944"/>
                    <a:ext cx="77607" cy="103452"/>
                  </a:xfrm>
                  <a:custGeom>
                    <a:avLst/>
                    <a:gdLst>
                      <a:gd name="connsiteX0" fmla="*/ 43150 w 77607"/>
                      <a:gd name="connsiteY0" fmla="*/ 32377 h 103452"/>
                      <a:gd name="connsiteX1" fmla="*/ 43150 w 77607"/>
                      <a:gd name="connsiteY1" fmla="*/ 86433 h 103452"/>
                      <a:gd name="connsiteX2" fmla="*/ 8355 w 77607"/>
                      <a:gd name="connsiteY2" fmla="*/ 32377 h 103452"/>
                      <a:gd name="connsiteX3" fmla="*/ 43150 w 77607"/>
                      <a:gd name="connsiteY3" fmla="*/ 32377 h 103452"/>
                      <a:gd name="connsiteX4" fmla="*/ 73184 w 77607"/>
                      <a:gd name="connsiteY4" fmla="*/ -2056 h 103452"/>
                      <a:gd name="connsiteX5" fmla="*/ 26768 w 77607"/>
                      <a:gd name="connsiteY5" fmla="*/ -2056 h 103452"/>
                      <a:gd name="connsiteX6" fmla="*/ 26768 w 77607"/>
                      <a:gd name="connsiteY6" fmla="*/ 5153 h 103452"/>
                      <a:gd name="connsiteX7" fmla="*/ 43150 w 77607"/>
                      <a:gd name="connsiteY7" fmla="*/ 5153 h 103452"/>
                      <a:gd name="connsiteX8" fmla="*/ 43150 w 77607"/>
                      <a:gd name="connsiteY8" fmla="*/ 25103 h 103452"/>
                      <a:gd name="connsiteX9" fmla="*/ -1344 w 77607"/>
                      <a:gd name="connsiteY9" fmla="*/ 25103 h 103452"/>
                      <a:gd name="connsiteX10" fmla="*/ -1344 w 77607"/>
                      <a:gd name="connsiteY10" fmla="*/ 32529 h 103452"/>
                      <a:gd name="connsiteX11" fmla="*/ 43303 w 77607"/>
                      <a:gd name="connsiteY11" fmla="*/ 101396 h 103452"/>
                      <a:gd name="connsiteX12" fmla="*/ 56802 w 77607"/>
                      <a:gd name="connsiteY12" fmla="*/ 101396 h 103452"/>
                      <a:gd name="connsiteX13" fmla="*/ 56802 w 77607"/>
                      <a:gd name="connsiteY13" fmla="*/ 32377 h 103452"/>
                      <a:gd name="connsiteX14" fmla="*/ 76264 w 77607"/>
                      <a:gd name="connsiteY14" fmla="*/ 32377 h 103452"/>
                      <a:gd name="connsiteX15" fmla="*/ 76264 w 77607"/>
                      <a:gd name="connsiteY15" fmla="*/ 25103 h 103452"/>
                      <a:gd name="connsiteX16" fmla="*/ 56802 w 77607"/>
                      <a:gd name="connsiteY16" fmla="*/ 25103 h 103452"/>
                      <a:gd name="connsiteX17" fmla="*/ 56802 w 77607"/>
                      <a:gd name="connsiteY17" fmla="*/ 5153 h 103452"/>
                      <a:gd name="connsiteX18" fmla="*/ 73184 w 77607"/>
                      <a:gd name="connsiteY18" fmla="*/ 5153 h 103452"/>
                      <a:gd name="connsiteX19" fmla="*/ 73184 w 77607"/>
                      <a:gd name="connsiteY19" fmla="*/ -2056 h 103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77607" h="103452">
                        <a:moveTo>
                          <a:pt x="43150" y="32377"/>
                        </a:moveTo>
                        <a:lnTo>
                          <a:pt x="43150" y="86433"/>
                        </a:lnTo>
                        <a:lnTo>
                          <a:pt x="8355" y="32377"/>
                        </a:lnTo>
                        <a:lnTo>
                          <a:pt x="43150" y="32377"/>
                        </a:lnTo>
                        <a:close/>
                        <a:moveTo>
                          <a:pt x="73184" y="-2056"/>
                        </a:moveTo>
                        <a:lnTo>
                          <a:pt x="26768" y="-2056"/>
                        </a:lnTo>
                        <a:lnTo>
                          <a:pt x="26768" y="5153"/>
                        </a:lnTo>
                        <a:lnTo>
                          <a:pt x="43150" y="5153"/>
                        </a:lnTo>
                        <a:lnTo>
                          <a:pt x="43150" y="25103"/>
                        </a:lnTo>
                        <a:lnTo>
                          <a:pt x="-1344" y="25103"/>
                        </a:lnTo>
                        <a:lnTo>
                          <a:pt x="-1344" y="32529"/>
                        </a:lnTo>
                        <a:lnTo>
                          <a:pt x="43303" y="101396"/>
                        </a:lnTo>
                        <a:lnTo>
                          <a:pt x="56802" y="101396"/>
                        </a:lnTo>
                        <a:lnTo>
                          <a:pt x="56802" y="32377"/>
                        </a:lnTo>
                        <a:lnTo>
                          <a:pt x="76264" y="32377"/>
                        </a:lnTo>
                        <a:lnTo>
                          <a:pt x="76264" y="25103"/>
                        </a:lnTo>
                        <a:lnTo>
                          <a:pt x="56802" y="25103"/>
                        </a:lnTo>
                        <a:lnTo>
                          <a:pt x="56802" y="5153"/>
                        </a:lnTo>
                        <a:lnTo>
                          <a:pt x="73184" y="5153"/>
                        </a:lnTo>
                        <a:lnTo>
                          <a:pt x="73184" y="-205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870" name="Content Placeholder 4">
                <a:extLst>
                  <a:ext uri="{FF2B5EF4-FFF2-40B4-BE49-F238E27FC236}">
                    <a16:creationId xmlns:a16="http://schemas.microsoft.com/office/drawing/2014/main" id="{D1B2A66A-03D7-B5CD-83E3-F0843481CE7C}"/>
                  </a:ext>
                </a:extLst>
              </p:cNvPr>
              <p:cNvGrpSpPr/>
              <p:nvPr/>
            </p:nvGrpSpPr>
            <p:grpSpPr>
              <a:xfrm>
                <a:off x="9877514" y="5767785"/>
                <a:ext cx="204300" cy="196593"/>
                <a:chOff x="9877514" y="5767785"/>
                <a:chExt cx="204300" cy="196593"/>
              </a:xfrm>
              <a:solidFill>
                <a:srgbClr val="000000"/>
              </a:solidFill>
            </p:grpSpPr>
            <p:sp>
              <p:nvSpPr>
                <p:cNvPr id="871" name="Freeform: Shape 870">
                  <a:extLst>
                    <a:ext uri="{FF2B5EF4-FFF2-40B4-BE49-F238E27FC236}">
                      <a16:creationId xmlns:a16="http://schemas.microsoft.com/office/drawing/2014/main" id="{FE7DB9A3-6A8A-E7EA-145E-476C4D81089D}"/>
                    </a:ext>
                  </a:extLst>
                </p:cNvPr>
                <p:cNvSpPr/>
                <p:nvPr/>
              </p:nvSpPr>
              <p:spPr>
                <a:xfrm>
                  <a:off x="9979445" y="5767785"/>
                  <a:ext cx="12708" cy="44350"/>
                </a:xfrm>
                <a:custGeom>
                  <a:avLst/>
                  <a:gdLst>
                    <a:gd name="connsiteX0" fmla="*/ 678 w 12708"/>
                    <a:gd name="connsiteY0" fmla="*/ 307 h 44350"/>
                    <a:gd name="connsiteX1" fmla="*/ 678 w 12708"/>
                    <a:gd name="connsiteY1" fmla="*/ 44658 h 44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08" h="44350">
                      <a:moveTo>
                        <a:pt x="678" y="307"/>
                      </a:moveTo>
                      <a:lnTo>
                        <a:pt x="678" y="44658"/>
                      </a:lnTo>
                    </a:path>
                  </a:pathLst>
                </a:custGeom>
                <a:solidFill>
                  <a:srgbClr val="000000"/>
                </a:solidFill>
                <a:ln w="10167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grpSp>
              <p:nvGrpSpPr>
                <p:cNvPr id="872" name="Content Placeholder 4">
                  <a:extLst>
                    <a:ext uri="{FF2B5EF4-FFF2-40B4-BE49-F238E27FC236}">
                      <a16:creationId xmlns:a16="http://schemas.microsoft.com/office/drawing/2014/main" id="{9739F5FF-967A-64AD-A80F-FC084CB93840}"/>
                    </a:ext>
                  </a:extLst>
                </p:cNvPr>
                <p:cNvGrpSpPr/>
                <p:nvPr/>
              </p:nvGrpSpPr>
              <p:grpSpPr>
                <a:xfrm>
                  <a:off x="9877514" y="5858944"/>
                  <a:ext cx="204300" cy="105434"/>
                  <a:chOff x="9877514" y="5858944"/>
                  <a:chExt cx="204300" cy="105434"/>
                </a:xfrm>
                <a:solidFill>
                  <a:srgbClr val="000000"/>
                </a:solidFill>
              </p:grpSpPr>
              <p:sp>
                <p:nvSpPr>
                  <p:cNvPr id="873" name="Freeform: Shape 872">
                    <a:extLst>
                      <a:ext uri="{FF2B5EF4-FFF2-40B4-BE49-F238E27FC236}">
                        <a16:creationId xmlns:a16="http://schemas.microsoft.com/office/drawing/2014/main" id="{4E991130-F954-7E33-CEC3-7AA7EB8253B0}"/>
                      </a:ext>
                    </a:extLst>
                  </p:cNvPr>
                  <p:cNvSpPr/>
                  <p:nvPr/>
                </p:nvSpPr>
                <p:spPr>
                  <a:xfrm flipV="1">
                    <a:off x="9877514" y="5858944"/>
                    <a:ext cx="70442" cy="105434"/>
                  </a:xfrm>
                  <a:custGeom>
                    <a:avLst/>
                    <a:gdLst>
                      <a:gd name="connsiteX0" fmla="*/ 33849 w 70442"/>
                      <a:gd name="connsiteY0" fmla="*/ 4741 h 105434"/>
                      <a:gd name="connsiteX1" fmla="*/ 49488 w 70442"/>
                      <a:gd name="connsiteY1" fmla="*/ 16175 h 105434"/>
                      <a:gd name="connsiteX2" fmla="*/ 54687 w 70442"/>
                      <a:gd name="connsiteY2" fmla="*/ 50674 h 105434"/>
                      <a:gd name="connsiteX3" fmla="*/ 49488 w 70442"/>
                      <a:gd name="connsiteY3" fmla="*/ 85259 h 105434"/>
                      <a:gd name="connsiteX4" fmla="*/ 33849 w 70442"/>
                      <a:gd name="connsiteY4" fmla="*/ 96694 h 105434"/>
                      <a:gd name="connsiteX5" fmla="*/ 18209 w 70442"/>
                      <a:gd name="connsiteY5" fmla="*/ 85259 h 105434"/>
                      <a:gd name="connsiteX6" fmla="*/ 13033 w 70442"/>
                      <a:gd name="connsiteY6" fmla="*/ 50674 h 105434"/>
                      <a:gd name="connsiteX7" fmla="*/ 18209 w 70442"/>
                      <a:gd name="connsiteY7" fmla="*/ 16175 h 105434"/>
                      <a:gd name="connsiteX8" fmla="*/ 33849 w 70442"/>
                      <a:gd name="connsiteY8" fmla="*/ 4741 h 105434"/>
                      <a:gd name="connsiteX9" fmla="*/ 33849 w 70442"/>
                      <a:gd name="connsiteY9" fmla="*/ -2011 h 105434"/>
                      <a:gd name="connsiteX10" fmla="*/ 7943 w 70442"/>
                      <a:gd name="connsiteY10" fmla="*/ 11863 h 105434"/>
                      <a:gd name="connsiteX11" fmla="*/ -1362 w 70442"/>
                      <a:gd name="connsiteY11" fmla="*/ 50674 h 105434"/>
                      <a:gd name="connsiteX12" fmla="*/ 7943 w 70442"/>
                      <a:gd name="connsiteY12" fmla="*/ 89528 h 105434"/>
                      <a:gd name="connsiteX13" fmla="*/ 33849 w 70442"/>
                      <a:gd name="connsiteY13" fmla="*/ 103423 h 105434"/>
                      <a:gd name="connsiteX14" fmla="*/ 59798 w 70442"/>
                      <a:gd name="connsiteY14" fmla="*/ 89528 h 105434"/>
                      <a:gd name="connsiteX15" fmla="*/ 69081 w 70442"/>
                      <a:gd name="connsiteY15" fmla="*/ 50674 h 105434"/>
                      <a:gd name="connsiteX16" fmla="*/ 59798 w 70442"/>
                      <a:gd name="connsiteY16" fmla="*/ 11863 h 105434"/>
                      <a:gd name="connsiteX17" fmla="*/ 33849 w 70442"/>
                      <a:gd name="connsiteY17" fmla="*/ -2011 h 10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70442" h="105434">
                        <a:moveTo>
                          <a:pt x="33849" y="4741"/>
                        </a:moveTo>
                        <a:cubicBezTo>
                          <a:pt x="40824" y="4741"/>
                          <a:pt x="46037" y="8552"/>
                          <a:pt x="49488" y="16175"/>
                        </a:cubicBezTo>
                        <a:cubicBezTo>
                          <a:pt x="52954" y="23798"/>
                          <a:pt x="54687" y="35297"/>
                          <a:pt x="54687" y="50674"/>
                        </a:cubicBezTo>
                        <a:cubicBezTo>
                          <a:pt x="54687" y="66108"/>
                          <a:pt x="52954" y="77637"/>
                          <a:pt x="49488" y="85259"/>
                        </a:cubicBezTo>
                        <a:cubicBezTo>
                          <a:pt x="46037" y="92882"/>
                          <a:pt x="40824" y="96694"/>
                          <a:pt x="33849" y="96694"/>
                        </a:cubicBezTo>
                        <a:cubicBezTo>
                          <a:pt x="26888" y="96694"/>
                          <a:pt x="21675" y="92882"/>
                          <a:pt x="18209" y="85259"/>
                        </a:cubicBezTo>
                        <a:cubicBezTo>
                          <a:pt x="14758" y="77637"/>
                          <a:pt x="13033" y="66108"/>
                          <a:pt x="13033" y="50674"/>
                        </a:cubicBezTo>
                        <a:cubicBezTo>
                          <a:pt x="13033" y="35297"/>
                          <a:pt x="14758" y="23798"/>
                          <a:pt x="18209" y="16175"/>
                        </a:cubicBezTo>
                        <a:cubicBezTo>
                          <a:pt x="21675" y="8552"/>
                          <a:pt x="26888" y="4741"/>
                          <a:pt x="33849" y="4741"/>
                        </a:cubicBezTo>
                        <a:close/>
                        <a:moveTo>
                          <a:pt x="33849" y="-2011"/>
                        </a:moveTo>
                        <a:cubicBezTo>
                          <a:pt x="22796" y="-2011"/>
                          <a:pt x="14161" y="2614"/>
                          <a:pt x="7943" y="11863"/>
                        </a:cubicBezTo>
                        <a:cubicBezTo>
                          <a:pt x="1740" y="21126"/>
                          <a:pt x="-1362" y="34063"/>
                          <a:pt x="-1362" y="50674"/>
                        </a:cubicBezTo>
                        <a:cubicBezTo>
                          <a:pt x="-1362" y="67328"/>
                          <a:pt x="1740" y="80279"/>
                          <a:pt x="7943" y="89528"/>
                        </a:cubicBezTo>
                        <a:cubicBezTo>
                          <a:pt x="14161" y="98792"/>
                          <a:pt x="22796" y="103423"/>
                          <a:pt x="33849" y="103423"/>
                        </a:cubicBezTo>
                        <a:cubicBezTo>
                          <a:pt x="44960" y="103423"/>
                          <a:pt x="53609" y="98792"/>
                          <a:pt x="59798" y="89528"/>
                        </a:cubicBezTo>
                        <a:cubicBezTo>
                          <a:pt x="65987" y="80279"/>
                          <a:pt x="69081" y="67328"/>
                          <a:pt x="69081" y="50674"/>
                        </a:cubicBezTo>
                        <a:cubicBezTo>
                          <a:pt x="69081" y="34063"/>
                          <a:pt x="65987" y="21126"/>
                          <a:pt x="59798" y="11863"/>
                        </a:cubicBezTo>
                        <a:cubicBezTo>
                          <a:pt x="53609" y="2614"/>
                          <a:pt x="44960" y="-2011"/>
                          <a:pt x="33849" y="-201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874" name="Freeform: Shape 873">
                    <a:extLst>
                      <a:ext uri="{FF2B5EF4-FFF2-40B4-BE49-F238E27FC236}">
                        <a16:creationId xmlns:a16="http://schemas.microsoft.com/office/drawing/2014/main" id="{E0BF2B9E-F935-F982-73BD-0C8387287E07}"/>
                      </a:ext>
                    </a:extLst>
                  </p:cNvPr>
                  <p:cNvSpPr/>
                  <p:nvPr/>
                </p:nvSpPr>
                <p:spPr>
                  <a:xfrm flipV="1">
                    <a:off x="9970408" y="5946192"/>
                    <a:ext cx="18151" cy="18185"/>
                  </a:xfrm>
                  <a:custGeom>
                    <a:avLst/>
                    <a:gdLst>
                      <a:gd name="connsiteX0" fmla="*/ -340 w 18151"/>
                      <a:gd name="connsiteY0" fmla="*/ 9056 h 18185"/>
                      <a:gd name="connsiteX1" fmla="*/ 2259 w 18151"/>
                      <a:gd name="connsiteY1" fmla="*/ 15524 h 18185"/>
                      <a:gd name="connsiteX2" fmla="*/ 8746 w 18151"/>
                      <a:gd name="connsiteY2" fmla="*/ 18182 h 18185"/>
                      <a:gd name="connsiteX3" fmla="*/ 15146 w 18151"/>
                      <a:gd name="connsiteY3" fmla="*/ 15524 h 18185"/>
                      <a:gd name="connsiteX4" fmla="*/ 17811 w 18151"/>
                      <a:gd name="connsiteY4" fmla="*/ 9056 h 18185"/>
                      <a:gd name="connsiteX5" fmla="*/ 15146 w 18151"/>
                      <a:gd name="connsiteY5" fmla="*/ 2653 h 18185"/>
                      <a:gd name="connsiteX6" fmla="*/ 8746 w 18151"/>
                      <a:gd name="connsiteY6" fmla="*/ -4 h 18185"/>
                      <a:gd name="connsiteX7" fmla="*/ 2259 w 18151"/>
                      <a:gd name="connsiteY7" fmla="*/ 2609 h 18185"/>
                      <a:gd name="connsiteX8" fmla="*/ -340 w 18151"/>
                      <a:gd name="connsiteY8" fmla="*/ 9056 h 18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51" h="18185">
                        <a:moveTo>
                          <a:pt x="-340" y="9056"/>
                        </a:moveTo>
                        <a:cubicBezTo>
                          <a:pt x="-340" y="11597"/>
                          <a:pt x="526" y="13753"/>
                          <a:pt x="2259" y="15524"/>
                        </a:cubicBezTo>
                        <a:cubicBezTo>
                          <a:pt x="3992" y="17296"/>
                          <a:pt x="6154" y="18182"/>
                          <a:pt x="8746" y="18182"/>
                        </a:cubicBezTo>
                        <a:cubicBezTo>
                          <a:pt x="11251" y="18182"/>
                          <a:pt x="13384" y="17296"/>
                          <a:pt x="15146" y="15524"/>
                        </a:cubicBezTo>
                        <a:cubicBezTo>
                          <a:pt x="16923" y="13753"/>
                          <a:pt x="17811" y="11597"/>
                          <a:pt x="17811" y="9056"/>
                        </a:cubicBezTo>
                        <a:cubicBezTo>
                          <a:pt x="17811" y="6559"/>
                          <a:pt x="16923" y="4424"/>
                          <a:pt x="15146" y="2653"/>
                        </a:cubicBezTo>
                        <a:cubicBezTo>
                          <a:pt x="13384" y="881"/>
                          <a:pt x="11251" y="-4"/>
                          <a:pt x="8746" y="-4"/>
                        </a:cubicBezTo>
                        <a:cubicBezTo>
                          <a:pt x="6154" y="-4"/>
                          <a:pt x="3992" y="867"/>
                          <a:pt x="2259" y="2609"/>
                        </a:cubicBezTo>
                        <a:cubicBezTo>
                          <a:pt x="526" y="4366"/>
                          <a:pt x="-340" y="6515"/>
                          <a:pt x="-340" y="905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:a16="http://schemas.microsoft.com/office/drawing/2014/main" id="{1177690D-913B-AAC7-D033-F495CD897D13}"/>
                      </a:ext>
                    </a:extLst>
                  </p:cNvPr>
                  <p:cNvSpPr/>
                  <p:nvPr/>
                </p:nvSpPr>
                <p:spPr>
                  <a:xfrm flipV="1">
                    <a:off x="10011022" y="5858944"/>
                    <a:ext cx="70792" cy="105434"/>
                  </a:xfrm>
                  <a:custGeom>
                    <a:avLst/>
                    <a:gdLst>
                      <a:gd name="connsiteX0" fmla="*/ 35025 w 70792"/>
                      <a:gd name="connsiteY0" fmla="*/ 4741 h 105434"/>
                      <a:gd name="connsiteX1" fmla="*/ 49812 w 70792"/>
                      <a:gd name="connsiteY1" fmla="*/ 11776 h 105434"/>
                      <a:gd name="connsiteX2" fmla="*/ 55011 w 70792"/>
                      <a:gd name="connsiteY2" fmla="*/ 32030 h 105434"/>
                      <a:gd name="connsiteX3" fmla="*/ 49812 w 70792"/>
                      <a:gd name="connsiteY3" fmla="*/ 52264 h 105434"/>
                      <a:gd name="connsiteX4" fmla="*/ 35025 w 70792"/>
                      <a:gd name="connsiteY4" fmla="*/ 59320 h 105434"/>
                      <a:gd name="connsiteX5" fmla="*/ 20128 w 70792"/>
                      <a:gd name="connsiteY5" fmla="*/ 52503 h 105434"/>
                      <a:gd name="connsiteX6" fmla="*/ 15017 w 70792"/>
                      <a:gd name="connsiteY6" fmla="*/ 32836 h 105434"/>
                      <a:gd name="connsiteX7" fmla="*/ 20194 w 70792"/>
                      <a:gd name="connsiteY7" fmla="*/ 12015 h 105434"/>
                      <a:gd name="connsiteX8" fmla="*/ 35025 w 70792"/>
                      <a:gd name="connsiteY8" fmla="*/ 4741 h 105434"/>
                      <a:gd name="connsiteX9" fmla="*/ 12767 w 70792"/>
                      <a:gd name="connsiteY9" fmla="*/ 55922 h 105434"/>
                      <a:gd name="connsiteX10" fmla="*/ 23273 w 70792"/>
                      <a:gd name="connsiteY10" fmla="*/ 63523 h 105434"/>
                      <a:gd name="connsiteX11" fmla="*/ 36532 w 70792"/>
                      <a:gd name="connsiteY11" fmla="*/ 66050 h 105434"/>
                      <a:gd name="connsiteX12" fmla="*/ 60581 w 70792"/>
                      <a:gd name="connsiteY12" fmla="*/ 56924 h 105434"/>
                      <a:gd name="connsiteX13" fmla="*/ 69427 w 70792"/>
                      <a:gd name="connsiteY13" fmla="*/ 32030 h 105434"/>
                      <a:gd name="connsiteX14" fmla="*/ 59904 w 70792"/>
                      <a:gd name="connsiteY14" fmla="*/ 7289 h 105434"/>
                      <a:gd name="connsiteX15" fmla="*/ 34479 w 70792"/>
                      <a:gd name="connsiteY15" fmla="*/ -2011 h 105434"/>
                      <a:gd name="connsiteX16" fmla="*/ 7918 w 70792"/>
                      <a:gd name="connsiteY16" fmla="*/ 10817 h 105434"/>
                      <a:gd name="connsiteX17" fmla="*/ -1365 w 70792"/>
                      <a:gd name="connsiteY17" fmla="*/ 47472 h 105434"/>
                      <a:gd name="connsiteX18" fmla="*/ 9622 w 70792"/>
                      <a:gd name="connsiteY18" fmla="*/ 88788 h 105434"/>
                      <a:gd name="connsiteX19" fmla="*/ 40617 w 70792"/>
                      <a:gd name="connsiteY19" fmla="*/ 103423 h 105434"/>
                      <a:gd name="connsiteX20" fmla="*/ 51953 w 70792"/>
                      <a:gd name="connsiteY20" fmla="*/ 102400 h 105434"/>
                      <a:gd name="connsiteX21" fmla="*/ 64098 w 70792"/>
                      <a:gd name="connsiteY21" fmla="*/ 99351 h 105434"/>
                      <a:gd name="connsiteX22" fmla="*/ 64098 w 70792"/>
                      <a:gd name="connsiteY22" fmla="*/ 82602 h 105434"/>
                      <a:gd name="connsiteX23" fmla="*/ 56387 w 70792"/>
                      <a:gd name="connsiteY23" fmla="*/ 82602 h 105434"/>
                      <a:gd name="connsiteX24" fmla="*/ 51123 w 70792"/>
                      <a:gd name="connsiteY24" fmla="*/ 93078 h 105434"/>
                      <a:gd name="connsiteX25" fmla="*/ 39175 w 70792"/>
                      <a:gd name="connsiteY25" fmla="*/ 96694 h 105434"/>
                      <a:gd name="connsiteX26" fmla="*/ 19451 w 70792"/>
                      <a:gd name="connsiteY26" fmla="*/ 86675 h 105434"/>
                      <a:gd name="connsiteX27" fmla="*/ 12767 w 70792"/>
                      <a:gd name="connsiteY27" fmla="*/ 55922 h 10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70792" h="105434">
                        <a:moveTo>
                          <a:pt x="35025" y="4741"/>
                        </a:moveTo>
                        <a:cubicBezTo>
                          <a:pt x="41432" y="4741"/>
                          <a:pt x="46361" y="7086"/>
                          <a:pt x="49812" y="11776"/>
                        </a:cubicBezTo>
                        <a:cubicBezTo>
                          <a:pt x="53278" y="16480"/>
                          <a:pt x="55011" y="23232"/>
                          <a:pt x="55011" y="32030"/>
                        </a:cubicBezTo>
                        <a:cubicBezTo>
                          <a:pt x="55011" y="40829"/>
                          <a:pt x="53278" y="47574"/>
                          <a:pt x="49812" y="52264"/>
                        </a:cubicBezTo>
                        <a:cubicBezTo>
                          <a:pt x="46361" y="56968"/>
                          <a:pt x="41432" y="59320"/>
                          <a:pt x="35025" y="59320"/>
                        </a:cubicBezTo>
                        <a:cubicBezTo>
                          <a:pt x="28516" y="59320"/>
                          <a:pt x="23550" y="57048"/>
                          <a:pt x="20128" y="52503"/>
                        </a:cubicBezTo>
                        <a:cubicBezTo>
                          <a:pt x="16721" y="47973"/>
                          <a:pt x="15017" y="41417"/>
                          <a:pt x="15017" y="32836"/>
                        </a:cubicBezTo>
                        <a:cubicBezTo>
                          <a:pt x="15017" y="23820"/>
                          <a:pt x="16743" y="16879"/>
                          <a:pt x="20194" y="12015"/>
                        </a:cubicBezTo>
                        <a:cubicBezTo>
                          <a:pt x="23659" y="7166"/>
                          <a:pt x="28603" y="4741"/>
                          <a:pt x="35025" y="4741"/>
                        </a:cubicBezTo>
                        <a:close/>
                        <a:moveTo>
                          <a:pt x="12767" y="55922"/>
                        </a:moveTo>
                        <a:cubicBezTo>
                          <a:pt x="15869" y="59320"/>
                          <a:pt x="19371" y="61854"/>
                          <a:pt x="23273" y="63523"/>
                        </a:cubicBezTo>
                        <a:cubicBezTo>
                          <a:pt x="27191" y="65208"/>
                          <a:pt x="31610" y="66050"/>
                          <a:pt x="36532" y="66050"/>
                        </a:cubicBezTo>
                        <a:cubicBezTo>
                          <a:pt x="46667" y="66050"/>
                          <a:pt x="54683" y="63008"/>
                          <a:pt x="60581" y="56924"/>
                        </a:cubicBezTo>
                        <a:cubicBezTo>
                          <a:pt x="66479" y="50855"/>
                          <a:pt x="69427" y="42557"/>
                          <a:pt x="69427" y="32030"/>
                        </a:cubicBezTo>
                        <a:cubicBezTo>
                          <a:pt x="69427" y="21736"/>
                          <a:pt x="66253" y="13489"/>
                          <a:pt x="59904" y="7289"/>
                        </a:cubicBezTo>
                        <a:cubicBezTo>
                          <a:pt x="53555" y="1089"/>
                          <a:pt x="45080" y="-2011"/>
                          <a:pt x="34479" y="-2011"/>
                        </a:cubicBezTo>
                        <a:cubicBezTo>
                          <a:pt x="22960" y="-2011"/>
                          <a:pt x="14107" y="2265"/>
                          <a:pt x="7918" y="10817"/>
                        </a:cubicBezTo>
                        <a:cubicBezTo>
                          <a:pt x="1729" y="19384"/>
                          <a:pt x="-1365" y="31602"/>
                          <a:pt x="-1365" y="47472"/>
                        </a:cubicBezTo>
                        <a:cubicBezTo>
                          <a:pt x="-1365" y="65259"/>
                          <a:pt x="2297" y="79030"/>
                          <a:pt x="9622" y="88788"/>
                        </a:cubicBezTo>
                        <a:cubicBezTo>
                          <a:pt x="16946" y="98545"/>
                          <a:pt x="27278" y="103423"/>
                          <a:pt x="40617" y="103423"/>
                        </a:cubicBezTo>
                        <a:cubicBezTo>
                          <a:pt x="44214" y="103423"/>
                          <a:pt x="47992" y="103082"/>
                          <a:pt x="51953" y="102400"/>
                        </a:cubicBezTo>
                        <a:cubicBezTo>
                          <a:pt x="55914" y="101717"/>
                          <a:pt x="59962" y="100701"/>
                          <a:pt x="64098" y="99351"/>
                        </a:cubicBezTo>
                        <a:lnTo>
                          <a:pt x="64098" y="82602"/>
                        </a:lnTo>
                        <a:lnTo>
                          <a:pt x="56387" y="82602"/>
                        </a:lnTo>
                        <a:cubicBezTo>
                          <a:pt x="55834" y="87176"/>
                          <a:pt x="54079" y="90668"/>
                          <a:pt x="51123" y="93078"/>
                        </a:cubicBezTo>
                        <a:cubicBezTo>
                          <a:pt x="48167" y="95488"/>
                          <a:pt x="44184" y="96694"/>
                          <a:pt x="39175" y="96694"/>
                        </a:cubicBezTo>
                        <a:cubicBezTo>
                          <a:pt x="30351" y="96694"/>
                          <a:pt x="23776" y="93354"/>
                          <a:pt x="19451" y="86675"/>
                        </a:cubicBezTo>
                        <a:cubicBezTo>
                          <a:pt x="15126" y="80010"/>
                          <a:pt x="12898" y="69760"/>
                          <a:pt x="12767" y="5592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897" name="Content Placeholder 4">
              <a:extLst>
                <a:ext uri="{FF2B5EF4-FFF2-40B4-BE49-F238E27FC236}">
                  <a16:creationId xmlns:a16="http://schemas.microsoft.com/office/drawing/2014/main" id="{0A3F0F2C-8C87-EA6C-3670-4831FA610C40}"/>
                </a:ext>
              </a:extLst>
            </p:cNvPr>
            <p:cNvGrpSpPr/>
            <p:nvPr/>
          </p:nvGrpSpPr>
          <p:grpSpPr>
            <a:xfrm>
              <a:off x="6058625" y="1768276"/>
              <a:ext cx="413607" cy="3366131"/>
              <a:chOff x="6310295" y="2431006"/>
              <a:chExt cx="413607" cy="3366131"/>
            </a:xfrm>
            <a:solidFill>
              <a:srgbClr val="000000"/>
            </a:solidFill>
          </p:grpSpPr>
          <p:grpSp>
            <p:nvGrpSpPr>
              <p:cNvPr id="898" name="Content Placeholder 4">
                <a:extLst>
                  <a:ext uri="{FF2B5EF4-FFF2-40B4-BE49-F238E27FC236}">
                    <a16:creationId xmlns:a16="http://schemas.microsoft.com/office/drawing/2014/main" id="{C578AA6E-A262-ACAE-DBDB-BA9DD9EAC1D7}"/>
                  </a:ext>
                </a:extLst>
              </p:cNvPr>
              <p:cNvGrpSpPr/>
              <p:nvPr/>
            </p:nvGrpSpPr>
            <p:grpSpPr>
              <a:xfrm>
                <a:off x="6310295" y="5691703"/>
                <a:ext cx="413607" cy="105434"/>
                <a:chOff x="6310295" y="5691703"/>
                <a:chExt cx="413607" cy="105434"/>
              </a:xfrm>
              <a:solidFill>
                <a:srgbClr val="000000"/>
              </a:solidFill>
            </p:grpSpPr>
            <p:sp>
              <p:nvSpPr>
                <p:cNvPr id="932" name="Freeform: Shape 931">
                  <a:extLst>
                    <a:ext uri="{FF2B5EF4-FFF2-40B4-BE49-F238E27FC236}">
                      <a16:creationId xmlns:a16="http://schemas.microsoft.com/office/drawing/2014/main" id="{BBB10558-D456-C9FB-4367-AFC88B6E1898}"/>
                    </a:ext>
                  </a:extLst>
                </p:cNvPr>
                <p:cNvSpPr/>
                <p:nvPr/>
              </p:nvSpPr>
              <p:spPr>
                <a:xfrm>
                  <a:off x="6679422" y="5742201"/>
                  <a:ext cx="44479" cy="12671"/>
                </a:xfrm>
                <a:custGeom>
                  <a:avLst/>
                  <a:gdLst>
                    <a:gd name="connsiteX0" fmla="*/ 44902 w 44479"/>
                    <a:gd name="connsiteY0" fmla="*/ 305 h 12671"/>
                    <a:gd name="connsiteX1" fmla="*/ 422 w 44479"/>
                    <a:gd name="connsiteY1" fmla="*/ 305 h 12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479" h="12671">
                      <a:moveTo>
                        <a:pt x="44902" y="305"/>
                      </a:moveTo>
                      <a:lnTo>
                        <a:pt x="422" y="305"/>
                      </a:lnTo>
                    </a:path>
                  </a:pathLst>
                </a:custGeom>
                <a:solidFill>
                  <a:srgbClr val="000000"/>
                </a:solidFill>
                <a:ln w="10167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grpSp>
              <p:nvGrpSpPr>
                <p:cNvPr id="933" name="Content Placeholder 4">
                  <a:extLst>
                    <a:ext uri="{FF2B5EF4-FFF2-40B4-BE49-F238E27FC236}">
                      <a16:creationId xmlns:a16="http://schemas.microsoft.com/office/drawing/2014/main" id="{B2F9784A-069E-69A9-B4B2-00804FFD591C}"/>
                    </a:ext>
                  </a:extLst>
                </p:cNvPr>
                <p:cNvGrpSpPr/>
                <p:nvPr/>
              </p:nvGrpSpPr>
              <p:grpSpPr>
                <a:xfrm>
                  <a:off x="6310295" y="5691703"/>
                  <a:ext cx="317610" cy="105434"/>
                  <a:chOff x="6310295" y="5691703"/>
                  <a:chExt cx="317610" cy="105434"/>
                </a:xfrm>
                <a:solidFill>
                  <a:srgbClr val="000000"/>
                </a:solidFill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:a16="http://schemas.microsoft.com/office/drawing/2014/main" id="{5C3AE70D-1FEF-2BA7-DC19-9B14BF2A8D3C}"/>
                      </a:ext>
                    </a:extLst>
                  </p:cNvPr>
                  <p:cNvSpPr/>
                  <p:nvPr/>
                </p:nvSpPr>
                <p:spPr>
                  <a:xfrm flipV="1">
                    <a:off x="6310295" y="5745956"/>
                    <a:ext cx="87502" cy="11020"/>
                  </a:xfrm>
                  <a:custGeom>
                    <a:avLst/>
                    <a:gdLst>
                      <a:gd name="connsiteX0" fmla="*/ -2288 w 87502"/>
                      <a:gd name="connsiteY0" fmla="*/ 9320 h 11020"/>
                      <a:gd name="connsiteX1" fmla="*/ 85214 w 87502"/>
                      <a:gd name="connsiteY1" fmla="*/ 9320 h 11020"/>
                      <a:gd name="connsiteX2" fmla="*/ 85214 w 87502"/>
                      <a:gd name="connsiteY2" fmla="*/ -1700 h 11020"/>
                      <a:gd name="connsiteX3" fmla="*/ -2288 w 87502"/>
                      <a:gd name="connsiteY3" fmla="*/ -1700 h 11020"/>
                      <a:gd name="connsiteX4" fmla="*/ -2288 w 87502"/>
                      <a:gd name="connsiteY4" fmla="*/ 9320 h 11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7502" h="11020">
                        <a:moveTo>
                          <a:pt x="-2288" y="9320"/>
                        </a:moveTo>
                        <a:lnTo>
                          <a:pt x="85214" y="9320"/>
                        </a:lnTo>
                        <a:lnTo>
                          <a:pt x="85214" y="-1700"/>
                        </a:lnTo>
                        <a:lnTo>
                          <a:pt x="-2288" y="-1700"/>
                        </a:lnTo>
                        <a:lnTo>
                          <a:pt x="-2288" y="93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:a16="http://schemas.microsoft.com/office/drawing/2014/main" id="{D4521BD4-3CDA-7C96-F308-771CC05A1B1F}"/>
                      </a:ext>
                    </a:extLst>
                  </p:cNvPr>
                  <p:cNvSpPr/>
                  <p:nvPr/>
                </p:nvSpPr>
                <p:spPr>
                  <a:xfrm flipV="1">
                    <a:off x="6421835" y="5691703"/>
                    <a:ext cx="70442" cy="105434"/>
                  </a:xfrm>
                  <a:custGeom>
                    <a:avLst/>
                    <a:gdLst>
                      <a:gd name="connsiteX0" fmla="*/ 33577 w 70442"/>
                      <a:gd name="connsiteY0" fmla="*/ 4728 h 105434"/>
                      <a:gd name="connsiteX1" fmla="*/ 49216 w 70442"/>
                      <a:gd name="connsiteY1" fmla="*/ 16162 h 105434"/>
                      <a:gd name="connsiteX2" fmla="*/ 54415 w 70442"/>
                      <a:gd name="connsiteY2" fmla="*/ 50660 h 105434"/>
                      <a:gd name="connsiteX3" fmla="*/ 49216 w 70442"/>
                      <a:gd name="connsiteY3" fmla="*/ 85246 h 105434"/>
                      <a:gd name="connsiteX4" fmla="*/ 33577 w 70442"/>
                      <a:gd name="connsiteY4" fmla="*/ 96680 h 105434"/>
                      <a:gd name="connsiteX5" fmla="*/ 17938 w 70442"/>
                      <a:gd name="connsiteY5" fmla="*/ 85246 h 105434"/>
                      <a:gd name="connsiteX6" fmla="*/ 12761 w 70442"/>
                      <a:gd name="connsiteY6" fmla="*/ 50660 h 105434"/>
                      <a:gd name="connsiteX7" fmla="*/ 17938 w 70442"/>
                      <a:gd name="connsiteY7" fmla="*/ 16162 h 105434"/>
                      <a:gd name="connsiteX8" fmla="*/ 33577 w 70442"/>
                      <a:gd name="connsiteY8" fmla="*/ 4728 h 105434"/>
                      <a:gd name="connsiteX9" fmla="*/ 33577 w 70442"/>
                      <a:gd name="connsiteY9" fmla="*/ -2024 h 105434"/>
                      <a:gd name="connsiteX10" fmla="*/ 7671 w 70442"/>
                      <a:gd name="connsiteY10" fmla="*/ 11850 h 105434"/>
                      <a:gd name="connsiteX11" fmla="*/ -1634 w 70442"/>
                      <a:gd name="connsiteY11" fmla="*/ 50660 h 105434"/>
                      <a:gd name="connsiteX12" fmla="*/ 7671 w 70442"/>
                      <a:gd name="connsiteY12" fmla="*/ 89515 h 105434"/>
                      <a:gd name="connsiteX13" fmla="*/ 33577 w 70442"/>
                      <a:gd name="connsiteY13" fmla="*/ 103410 h 105434"/>
                      <a:gd name="connsiteX14" fmla="*/ 59526 w 70442"/>
                      <a:gd name="connsiteY14" fmla="*/ 89515 h 105434"/>
                      <a:gd name="connsiteX15" fmla="*/ 68809 w 70442"/>
                      <a:gd name="connsiteY15" fmla="*/ 50660 h 105434"/>
                      <a:gd name="connsiteX16" fmla="*/ 59526 w 70442"/>
                      <a:gd name="connsiteY16" fmla="*/ 11850 h 105434"/>
                      <a:gd name="connsiteX17" fmla="*/ 33577 w 70442"/>
                      <a:gd name="connsiteY17" fmla="*/ -2024 h 10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70442" h="105434">
                        <a:moveTo>
                          <a:pt x="33577" y="4728"/>
                        </a:moveTo>
                        <a:cubicBezTo>
                          <a:pt x="40552" y="4728"/>
                          <a:pt x="45765" y="8539"/>
                          <a:pt x="49216" y="16162"/>
                        </a:cubicBezTo>
                        <a:cubicBezTo>
                          <a:pt x="52682" y="23785"/>
                          <a:pt x="54415" y="35284"/>
                          <a:pt x="54415" y="50660"/>
                        </a:cubicBezTo>
                        <a:cubicBezTo>
                          <a:pt x="54415" y="66095"/>
                          <a:pt x="52682" y="77623"/>
                          <a:pt x="49216" y="85246"/>
                        </a:cubicBezTo>
                        <a:cubicBezTo>
                          <a:pt x="45765" y="92869"/>
                          <a:pt x="40552" y="96680"/>
                          <a:pt x="33577" y="96680"/>
                        </a:cubicBezTo>
                        <a:cubicBezTo>
                          <a:pt x="26616" y="96680"/>
                          <a:pt x="21403" y="92869"/>
                          <a:pt x="17938" y="85246"/>
                        </a:cubicBezTo>
                        <a:cubicBezTo>
                          <a:pt x="14486" y="77623"/>
                          <a:pt x="12761" y="66095"/>
                          <a:pt x="12761" y="50660"/>
                        </a:cubicBezTo>
                        <a:cubicBezTo>
                          <a:pt x="12761" y="35284"/>
                          <a:pt x="14486" y="23785"/>
                          <a:pt x="17938" y="16162"/>
                        </a:cubicBezTo>
                        <a:cubicBezTo>
                          <a:pt x="21403" y="8539"/>
                          <a:pt x="26616" y="4728"/>
                          <a:pt x="33577" y="4728"/>
                        </a:cubicBezTo>
                        <a:close/>
                        <a:moveTo>
                          <a:pt x="33577" y="-2024"/>
                        </a:moveTo>
                        <a:cubicBezTo>
                          <a:pt x="22525" y="-2024"/>
                          <a:pt x="13889" y="2601"/>
                          <a:pt x="7671" y="11850"/>
                        </a:cubicBezTo>
                        <a:cubicBezTo>
                          <a:pt x="1468" y="21113"/>
                          <a:pt x="-1634" y="34050"/>
                          <a:pt x="-1634" y="50660"/>
                        </a:cubicBezTo>
                        <a:cubicBezTo>
                          <a:pt x="-1634" y="67314"/>
                          <a:pt x="1468" y="80266"/>
                          <a:pt x="7671" y="89515"/>
                        </a:cubicBezTo>
                        <a:cubicBezTo>
                          <a:pt x="13889" y="98778"/>
                          <a:pt x="22525" y="103410"/>
                          <a:pt x="33577" y="103410"/>
                        </a:cubicBezTo>
                        <a:cubicBezTo>
                          <a:pt x="44688" y="103410"/>
                          <a:pt x="53337" y="98778"/>
                          <a:pt x="59526" y="89515"/>
                        </a:cubicBezTo>
                        <a:cubicBezTo>
                          <a:pt x="65715" y="80266"/>
                          <a:pt x="68809" y="67314"/>
                          <a:pt x="68809" y="50660"/>
                        </a:cubicBezTo>
                        <a:cubicBezTo>
                          <a:pt x="68809" y="34050"/>
                          <a:pt x="65715" y="21113"/>
                          <a:pt x="59526" y="11850"/>
                        </a:cubicBezTo>
                        <a:cubicBezTo>
                          <a:pt x="53337" y="2601"/>
                          <a:pt x="44688" y="-2024"/>
                          <a:pt x="33577" y="-202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:a16="http://schemas.microsoft.com/office/drawing/2014/main" id="{A58BF3D3-148C-BB5F-CF81-73DC05A69C3A}"/>
                      </a:ext>
                    </a:extLst>
                  </p:cNvPr>
                  <p:cNvSpPr/>
                  <p:nvPr/>
                </p:nvSpPr>
                <p:spPr>
                  <a:xfrm flipV="1">
                    <a:off x="6514729" y="5778952"/>
                    <a:ext cx="18151" cy="18185"/>
                  </a:xfrm>
                  <a:custGeom>
                    <a:avLst/>
                    <a:gdLst>
                      <a:gd name="connsiteX0" fmla="*/ -612 w 18151"/>
                      <a:gd name="connsiteY0" fmla="*/ 9043 h 18185"/>
                      <a:gd name="connsiteX1" fmla="*/ 1987 w 18151"/>
                      <a:gd name="connsiteY1" fmla="*/ 15511 h 18185"/>
                      <a:gd name="connsiteX2" fmla="*/ 8474 w 18151"/>
                      <a:gd name="connsiteY2" fmla="*/ 18168 h 18185"/>
                      <a:gd name="connsiteX3" fmla="*/ 14874 w 18151"/>
                      <a:gd name="connsiteY3" fmla="*/ 15511 h 18185"/>
                      <a:gd name="connsiteX4" fmla="*/ 17539 w 18151"/>
                      <a:gd name="connsiteY4" fmla="*/ 9043 h 18185"/>
                      <a:gd name="connsiteX5" fmla="*/ 14874 w 18151"/>
                      <a:gd name="connsiteY5" fmla="*/ 2640 h 18185"/>
                      <a:gd name="connsiteX6" fmla="*/ 8474 w 18151"/>
                      <a:gd name="connsiteY6" fmla="*/ -17 h 18185"/>
                      <a:gd name="connsiteX7" fmla="*/ 1987 w 18151"/>
                      <a:gd name="connsiteY7" fmla="*/ 2596 h 18185"/>
                      <a:gd name="connsiteX8" fmla="*/ -612 w 18151"/>
                      <a:gd name="connsiteY8" fmla="*/ 9043 h 18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51" h="18185">
                        <a:moveTo>
                          <a:pt x="-612" y="9043"/>
                        </a:moveTo>
                        <a:cubicBezTo>
                          <a:pt x="-612" y="11584"/>
                          <a:pt x="254" y="13740"/>
                          <a:pt x="1987" y="15511"/>
                        </a:cubicBezTo>
                        <a:cubicBezTo>
                          <a:pt x="3720" y="17283"/>
                          <a:pt x="5882" y="18168"/>
                          <a:pt x="8474" y="18168"/>
                        </a:cubicBezTo>
                        <a:cubicBezTo>
                          <a:pt x="10979" y="18168"/>
                          <a:pt x="13112" y="17283"/>
                          <a:pt x="14874" y="15511"/>
                        </a:cubicBezTo>
                        <a:cubicBezTo>
                          <a:pt x="16651" y="13740"/>
                          <a:pt x="17539" y="11584"/>
                          <a:pt x="17539" y="9043"/>
                        </a:cubicBezTo>
                        <a:cubicBezTo>
                          <a:pt x="17539" y="6545"/>
                          <a:pt x="16651" y="4411"/>
                          <a:pt x="14874" y="2640"/>
                        </a:cubicBezTo>
                        <a:cubicBezTo>
                          <a:pt x="13112" y="868"/>
                          <a:pt x="10979" y="-17"/>
                          <a:pt x="8474" y="-17"/>
                        </a:cubicBezTo>
                        <a:cubicBezTo>
                          <a:pt x="5882" y="-17"/>
                          <a:pt x="3720" y="854"/>
                          <a:pt x="1987" y="2596"/>
                        </a:cubicBezTo>
                        <a:cubicBezTo>
                          <a:pt x="254" y="4353"/>
                          <a:pt x="-612" y="6502"/>
                          <a:pt x="-612" y="904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937" name="Freeform: Shape 936">
                    <a:extLst>
                      <a:ext uri="{FF2B5EF4-FFF2-40B4-BE49-F238E27FC236}">
                        <a16:creationId xmlns:a16="http://schemas.microsoft.com/office/drawing/2014/main" id="{564997B7-A0C1-6CFE-AF90-3E1860BDDE47}"/>
                      </a:ext>
                    </a:extLst>
                  </p:cNvPr>
                  <p:cNvSpPr/>
                  <p:nvPr/>
                </p:nvSpPr>
                <p:spPr>
                  <a:xfrm flipV="1">
                    <a:off x="6550297" y="5691703"/>
                    <a:ext cx="77607" cy="103452"/>
                  </a:xfrm>
                  <a:custGeom>
                    <a:avLst/>
                    <a:gdLst>
                      <a:gd name="connsiteX0" fmla="*/ 42932 w 77607"/>
                      <a:gd name="connsiteY0" fmla="*/ 32364 h 103452"/>
                      <a:gd name="connsiteX1" fmla="*/ 42932 w 77607"/>
                      <a:gd name="connsiteY1" fmla="*/ 86420 h 103452"/>
                      <a:gd name="connsiteX2" fmla="*/ 8136 w 77607"/>
                      <a:gd name="connsiteY2" fmla="*/ 32364 h 103452"/>
                      <a:gd name="connsiteX3" fmla="*/ 42932 w 77607"/>
                      <a:gd name="connsiteY3" fmla="*/ 32364 h 103452"/>
                      <a:gd name="connsiteX4" fmla="*/ 72965 w 77607"/>
                      <a:gd name="connsiteY4" fmla="*/ -2070 h 103452"/>
                      <a:gd name="connsiteX5" fmla="*/ 26549 w 77607"/>
                      <a:gd name="connsiteY5" fmla="*/ -2070 h 103452"/>
                      <a:gd name="connsiteX6" fmla="*/ 26549 w 77607"/>
                      <a:gd name="connsiteY6" fmla="*/ 5139 h 103452"/>
                      <a:gd name="connsiteX7" fmla="*/ 42932 w 77607"/>
                      <a:gd name="connsiteY7" fmla="*/ 5139 h 103452"/>
                      <a:gd name="connsiteX8" fmla="*/ 42932 w 77607"/>
                      <a:gd name="connsiteY8" fmla="*/ 25089 h 103452"/>
                      <a:gd name="connsiteX9" fmla="*/ -1562 w 77607"/>
                      <a:gd name="connsiteY9" fmla="*/ 25089 h 103452"/>
                      <a:gd name="connsiteX10" fmla="*/ -1562 w 77607"/>
                      <a:gd name="connsiteY10" fmla="*/ 32516 h 103452"/>
                      <a:gd name="connsiteX11" fmla="*/ 43084 w 77607"/>
                      <a:gd name="connsiteY11" fmla="*/ 101383 h 103452"/>
                      <a:gd name="connsiteX12" fmla="*/ 56583 w 77607"/>
                      <a:gd name="connsiteY12" fmla="*/ 101383 h 103452"/>
                      <a:gd name="connsiteX13" fmla="*/ 56583 w 77607"/>
                      <a:gd name="connsiteY13" fmla="*/ 32364 h 103452"/>
                      <a:gd name="connsiteX14" fmla="*/ 76045 w 77607"/>
                      <a:gd name="connsiteY14" fmla="*/ 32364 h 103452"/>
                      <a:gd name="connsiteX15" fmla="*/ 76045 w 77607"/>
                      <a:gd name="connsiteY15" fmla="*/ 25089 h 103452"/>
                      <a:gd name="connsiteX16" fmla="*/ 56583 w 77607"/>
                      <a:gd name="connsiteY16" fmla="*/ 25089 h 103452"/>
                      <a:gd name="connsiteX17" fmla="*/ 56583 w 77607"/>
                      <a:gd name="connsiteY17" fmla="*/ 5139 h 103452"/>
                      <a:gd name="connsiteX18" fmla="*/ 72965 w 77607"/>
                      <a:gd name="connsiteY18" fmla="*/ 5139 h 103452"/>
                      <a:gd name="connsiteX19" fmla="*/ 72965 w 77607"/>
                      <a:gd name="connsiteY19" fmla="*/ -2070 h 103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77607" h="103452">
                        <a:moveTo>
                          <a:pt x="42932" y="32364"/>
                        </a:moveTo>
                        <a:lnTo>
                          <a:pt x="42932" y="86420"/>
                        </a:lnTo>
                        <a:lnTo>
                          <a:pt x="8136" y="32364"/>
                        </a:lnTo>
                        <a:lnTo>
                          <a:pt x="42932" y="32364"/>
                        </a:lnTo>
                        <a:close/>
                        <a:moveTo>
                          <a:pt x="72965" y="-2070"/>
                        </a:moveTo>
                        <a:lnTo>
                          <a:pt x="26549" y="-2070"/>
                        </a:lnTo>
                        <a:lnTo>
                          <a:pt x="26549" y="5139"/>
                        </a:lnTo>
                        <a:lnTo>
                          <a:pt x="42932" y="5139"/>
                        </a:lnTo>
                        <a:lnTo>
                          <a:pt x="42932" y="25089"/>
                        </a:lnTo>
                        <a:lnTo>
                          <a:pt x="-1562" y="25089"/>
                        </a:lnTo>
                        <a:lnTo>
                          <a:pt x="-1562" y="32516"/>
                        </a:lnTo>
                        <a:lnTo>
                          <a:pt x="43084" y="101383"/>
                        </a:lnTo>
                        <a:lnTo>
                          <a:pt x="56583" y="101383"/>
                        </a:lnTo>
                        <a:lnTo>
                          <a:pt x="56583" y="32364"/>
                        </a:lnTo>
                        <a:lnTo>
                          <a:pt x="76045" y="32364"/>
                        </a:lnTo>
                        <a:lnTo>
                          <a:pt x="76045" y="25089"/>
                        </a:lnTo>
                        <a:lnTo>
                          <a:pt x="56583" y="25089"/>
                        </a:lnTo>
                        <a:lnTo>
                          <a:pt x="56583" y="5139"/>
                        </a:lnTo>
                        <a:lnTo>
                          <a:pt x="72965" y="5139"/>
                        </a:lnTo>
                        <a:lnTo>
                          <a:pt x="72965" y="-20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899" name="Content Placeholder 4">
                <a:extLst>
                  <a:ext uri="{FF2B5EF4-FFF2-40B4-BE49-F238E27FC236}">
                    <a16:creationId xmlns:a16="http://schemas.microsoft.com/office/drawing/2014/main" id="{1D8C08CF-C707-710B-17B3-7E720B549215}"/>
                  </a:ext>
                </a:extLst>
              </p:cNvPr>
              <p:cNvGrpSpPr/>
              <p:nvPr/>
            </p:nvGrpSpPr>
            <p:grpSpPr>
              <a:xfrm>
                <a:off x="6310295" y="5039569"/>
                <a:ext cx="413607" cy="105434"/>
                <a:chOff x="6310295" y="5039569"/>
                <a:chExt cx="413607" cy="105434"/>
              </a:xfrm>
              <a:solidFill>
                <a:srgbClr val="000000"/>
              </a:solidFill>
            </p:grpSpPr>
            <p:sp>
              <p:nvSpPr>
                <p:cNvPr id="926" name="Freeform: Shape 925">
                  <a:extLst>
                    <a:ext uri="{FF2B5EF4-FFF2-40B4-BE49-F238E27FC236}">
                      <a16:creationId xmlns:a16="http://schemas.microsoft.com/office/drawing/2014/main" id="{D107296B-8B97-7D71-2E23-D803CFB5004E}"/>
                    </a:ext>
                  </a:extLst>
                </p:cNvPr>
                <p:cNvSpPr/>
                <p:nvPr/>
              </p:nvSpPr>
              <p:spPr>
                <a:xfrm>
                  <a:off x="6679422" y="5090067"/>
                  <a:ext cx="44479" cy="12671"/>
                </a:xfrm>
                <a:custGeom>
                  <a:avLst/>
                  <a:gdLst>
                    <a:gd name="connsiteX0" fmla="*/ 44902 w 44479"/>
                    <a:gd name="connsiteY0" fmla="*/ 254 h 12671"/>
                    <a:gd name="connsiteX1" fmla="*/ 422 w 44479"/>
                    <a:gd name="connsiteY1" fmla="*/ 254 h 12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479" h="12671">
                      <a:moveTo>
                        <a:pt x="44902" y="254"/>
                      </a:moveTo>
                      <a:lnTo>
                        <a:pt x="422" y="254"/>
                      </a:lnTo>
                    </a:path>
                  </a:pathLst>
                </a:custGeom>
                <a:solidFill>
                  <a:srgbClr val="000000"/>
                </a:solidFill>
                <a:ln w="10167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grpSp>
              <p:nvGrpSpPr>
                <p:cNvPr id="927" name="Content Placeholder 4">
                  <a:extLst>
                    <a:ext uri="{FF2B5EF4-FFF2-40B4-BE49-F238E27FC236}">
                      <a16:creationId xmlns:a16="http://schemas.microsoft.com/office/drawing/2014/main" id="{44738171-9084-8CBA-938A-3402D52CF174}"/>
                    </a:ext>
                  </a:extLst>
                </p:cNvPr>
                <p:cNvGrpSpPr/>
                <p:nvPr/>
              </p:nvGrpSpPr>
              <p:grpSpPr>
                <a:xfrm>
                  <a:off x="6310295" y="5039569"/>
                  <a:ext cx="314268" cy="105434"/>
                  <a:chOff x="6310295" y="5039569"/>
                  <a:chExt cx="314268" cy="105434"/>
                </a:xfrm>
                <a:solidFill>
                  <a:srgbClr val="000000"/>
                </a:solidFill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:a16="http://schemas.microsoft.com/office/drawing/2014/main" id="{C74914BA-5EFB-AB84-7611-AC2C659FDE6E}"/>
                      </a:ext>
                    </a:extLst>
                  </p:cNvPr>
                  <p:cNvSpPr/>
                  <p:nvPr/>
                </p:nvSpPr>
                <p:spPr>
                  <a:xfrm flipV="1">
                    <a:off x="6310295" y="5093822"/>
                    <a:ext cx="87502" cy="11020"/>
                  </a:xfrm>
                  <a:custGeom>
                    <a:avLst/>
                    <a:gdLst>
                      <a:gd name="connsiteX0" fmla="*/ -2288 w 87502"/>
                      <a:gd name="connsiteY0" fmla="*/ 9269 h 11020"/>
                      <a:gd name="connsiteX1" fmla="*/ 85214 w 87502"/>
                      <a:gd name="connsiteY1" fmla="*/ 9269 h 11020"/>
                      <a:gd name="connsiteX2" fmla="*/ 85214 w 87502"/>
                      <a:gd name="connsiteY2" fmla="*/ -1751 h 11020"/>
                      <a:gd name="connsiteX3" fmla="*/ -2288 w 87502"/>
                      <a:gd name="connsiteY3" fmla="*/ -1751 h 11020"/>
                      <a:gd name="connsiteX4" fmla="*/ -2288 w 87502"/>
                      <a:gd name="connsiteY4" fmla="*/ 9269 h 11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7502" h="11020">
                        <a:moveTo>
                          <a:pt x="-2288" y="9269"/>
                        </a:moveTo>
                        <a:lnTo>
                          <a:pt x="85214" y="9269"/>
                        </a:lnTo>
                        <a:lnTo>
                          <a:pt x="85214" y="-1751"/>
                        </a:lnTo>
                        <a:lnTo>
                          <a:pt x="-2288" y="-1751"/>
                        </a:lnTo>
                        <a:lnTo>
                          <a:pt x="-2288" y="926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:a16="http://schemas.microsoft.com/office/drawing/2014/main" id="{0D08A917-13E7-8BCE-3859-74DAF6078736}"/>
                      </a:ext>
                    </a:extLst>
                  </p:cNvPr>
                  <p:cNvSpPr/>
                  <p:nvPr/>
                </p:nvSpPr>
                <p:spPr>
                  <a:xfrm flipV="1">
                    <a:off x="6421835" y="5039569"/>
                    <a:ext cx="70442" cy="105434"/>
                  </a:xfrm>
                  <a:custGeom>
                    <a:avLst/>
                    <a:gdLst>
                      <a:gd name="connsiteX0" fmla="*/ 33577 w 70442"/>
                      <a:gd name="connsiteY0" fmla="*/ 4676 h 105434"/>
                      <a:gd name="connsiteX1" fmla="*/ 49216 w 70442"/>
                      <a:gd name="connsiteY1" fmla="*/ 16110 h 105434"/>
                      <a:gd name="connsiteX2" fmla="*/ 54415 w 70442"/>
                      <a:gd name="connsiteY2" fmla="*/ 50609 h 105434"/>
                      <a:gd name="connsiteX3" fmla="*/ 49216 w 70442"/>
                      <a:gd name="connsiteY3" fmla="*/ 85195 h 105434"/>
                      <a:gd name="connsiteX4" fmla="*/ 33577 w 70442"/>
                      <a:gd name="connsiteY4" fmla="*/ 96629 h 105434"/>
                      <a:gd name="connsiteX5" fmla="*/ 17938 w 70442"/>
                      <a:gd name="connsiteY5" fmla="*/ 85195 h 105434"/>
                      <a:gd name="connsiteX6" fmla="*/ 12761 w 70442"/>
                      <a:gd name="connsiteY6" fmla="*/ 50609 h 105434"/>
                      <a:gd name="connsiteX7" fmla="*/ 17938 w 70442"/>
                      <a:gd name="connsiteY7" fmla="*/ 16110 h 105434"/>
                      <a:gd name="connsiteX8" fmla="*/ 33577 w 70442"/>
                      <a:gd name="connsiteY8" fmla="*/ 4676 h 105434"/>
                      <a:gd name="connsiteX9" fmla="*/ 33577 w 70442"/>
                      <a:gd name="connsiteY9" fmla="*/ -2075 h 105434"/>
                      <a:gd name="connsiteX10" fmla="*/ 7671 w 70442"/>
                      <a:gd name="connsiteY10" fmla="*/ 11798 h 105434"/>
                      <a:gd name="connsiteX11" fmla="*/ -1634 w 70442"/>
                      <a:gd name="connsiteY11" fmla="*/ 50609 h 105434"/>
                      <a:gd name="connsiteX12" fmla="*/ 7671 w 70442"/>
                      <a:gd name="connsiteY12" fmla="*/ 89463 h 105434"/>
                      <a:gd name="connsiteX13" fmla="*/ 33577 w 70442"/>
                      <a:gd name="connsiteY13" fmla="*/ 103359 h 105434"/>
                      <a:gd name="connsiteX14" fmla="*/ 59526 w 70442"/>
                      <a:gd name="connsiteY14" fmla="*/ 89463 h 105434"/>
                      <a:gd name="connsiteX15" fmla="*/ 68809 w 70442"/>
                      <a:gd name="connsiteY15" fmla="*/ 50609 h 105434"/>
                      <a:gd name="connsiteX16" fmla="*/ 59526 w 70442"/>
                      <a:gd name="connsiteY16" fmla="*/ 11798 h 105434"/>
                      <a:gd name="connsiteX17" fmla="*/ 33577 w 70442"/>
                      <a:gd name="connsiteY17" fmla="*/ -2075 h 10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70442" h="105434">
                        <a:moveTo>
                          <a:pt x="33577" y="4676"/>
                        </a:moveTo>
                        <a:cubicBezTo>
                          <a:pt x="40552" y="4676"/>
                          <a:pt x="45765" y="8488"/>
                          <a:pt x="49216" y="16110"/>
                        </a:cubicBezTo>
                        <a:cubicBezTo>
                          <a:pt x="52682" y="23733"/>
                          <a:pt x="54415" y="35233"/>
                          <a:pt x="54415" y="50609"/>
                        </a:cubicBezTo>
                        <a:cubicBezTo>
                          <a:pt x="54415" y="66043"/>
                          <a:pt x="52682" y="77572"/>
                          <a:pt x="49216" y="85195"/>
                        </a:cubicBezTo>
                        <a:cubicBezTo>
                          <a:pt x="45765" y="92817"/>
                          <a:pt x="40552" y="96629"/>
                          <a:pt x="33577" y="96629"/>
                        </a:cubicBezTo>
                        <a:cubicBezTo>
                          <a:pt x="26616" y="96629"/>
                          <a:pt x="21403" y="92817"/>
                          <a:pt x="17938" y="85195"/>
                        </a:cubicBezTo>
                        <a:cubicBezTo>
                          <a:pt x="14486" y="77572"/>
                          <a:pt x="12761" y="66043"/>
                          <a:pt x="12761" y="50609"/>
                        </a:cubicBezTo>
                        <a:cubicBezTo>
                          <a:pt x="12761" y="35233"/>
                          <a:pt x="14486" y="23733"/>
                          <a:pt x="17938" y="16110"/>
                        </a:cubicBezTo>
                        <a:cubicBezTo>
                          <a:pt x="21403" y="8488"/>
                          <a:pt x="26616" y="4676"/>
                          <a:pt x="33577" y="4676"/>
                        </a:cubicBezTo>
                        <a:close/>
                        <a:moveTo>
                          <a:pt x="33577" y="-2075"/>
                        </a:moveTo>
                        <a:cubicBezTo>
                          <a:pt x="22525" y="-2075"/>
                          <a:pt x="13889" y="2549"/>
                          <a:pt x="7671" y="11798"/>
                        </a:cubicBezTo>
                        <a:cubicBezTo>
                          <a:pt x="1468" y="21062"/>
                          <a:pt x="-1634" y="33998"/>
                          <a:pt x="-1634" y="50609"/>
                        </a:cubicBezTo>
                        <a:cubicBezTo>
                          <a:pt x="-1634" y="67263"/>
                          <a:pt x="1468" y="80214"/>
                          <a:pt x="7671" y="89463"/>
                        </a:cubicBezTo>
                        <a:cubicBezTo>
                          <a:pt x="13889" y="98727"/>
                          <a:pt x="22525" y="103359"/>
                          <a:pt x="33577" y="103359"/>
                        </a:cubicBezTo>
                        <a:cubicBezTo>
                          <a:pt x="44688" y="103359"/>
                          <a:pt x="53337" y="98727"/>
                          <a:pt x="59526" y="89463"/>
                        </a:cubicBezTo>
                        <a:cubicBezTo>
                          <a:pt x="65715" y="80214"/>
                          <a:pt x="68809" y="67263"/>
                          <a:pt x="68809" y="50609"/>
                        </a:cubicBezTo>
                        <a:cubicBezTo>
                          <a:pt x="68809" y="33998"/>
                          <a:pt x="65715" y="21062"/>
                          <a:pt x="59526" y="11798"/>
                        </a:cubicBezTo>
                        <a:cubicBezTo>
                          <a:pt x="53337" y="2549"/>
                          <a:pt x="44688" y="-2075"/>
                          <a:pt x="33577" y="-207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:a16="http://schemas.microsoft.com/office/drawing/2014/main" id="{239D5B8A-037B-5465-8FC8-F89767C23B0B}"/>
                      </a:ext>
                    </a:extLst>
                  </p:cNvPr>
                  <p:cNvSpPr/>
                  <p:nvPr/>
                </p:nvSpPr>
                <p:spPr>
                  <a:xfrm flipV="1">
                    <a:off x="6514729" y="5126818"/>
                    <a:ext cx="18151" cy="18185"/>
                  </a:xfrm>
                  <a:custGeom>
                    <a:avLst/>
                    <a:gdLst>
                      <a:gd name="connsiteX0" fmla="*/ -612 w 18151"/>
                      <a:gd name="connsiteY0" fmla="*/ 8991 h 18185"/>
                      <a:gd name="connsiteX1" fmla="*/ 1987 w 18151"/>
                      <a:gd name="connsiteY1" fmla="*/ 15460 h 18185"/>
                      <a:gd name="connsiteX2" fmla="*/ 8474 w 18151"/>
                      <a:gd name="connsiteY2" fmla="*/ 18117 h 18185"/>
                      <a:gd name="connsiteX3" fmla="*/ 14874 w 18151"/>
                      <a:gd name="connsiteY3" fmla="*/ 15460 h 18185"/>
                      <a:gd name="connsiteX4" fmla="*/ 17539 w 18151"/>
                      <a:gd name="connsiteY4" fmla="*/ 8991 h 18185"/>
                      <a:gd name="connsiteX5" fmla="*/ 14874 w 18151"/>
                      <a:gd name="connsiteY5" fmla="*/ 2588 h 18185"/>
                      <a:gd name="connsiteX6" fmla="*/ 8474 w 18151"/>
                      <a:gd name="connsiteY6" fmla="*/ -69 h 18185"/>
                      <a:gd name="connsiteX7" fmla="*/ 1987 w 18151"/>
                      <a:gd name="connsiteY7" fmla="*/ 2545 h 18185"/>
                      <a:gd name="connsiteX8" fmla="*/ -612 w 18151"/>
                      <a:gd name="connsiteY8" fmla="*/ 8991 h 18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51" h="18185">
                        <a:moveTo>
                          <a:pt x="-612" y="8991"/>
                        </a:moveTo>
                        <a:cubicBezTo>
                          <a:pt x="-612" y="11532"/>
                          <a:pt x="254" y="13688"/>
                          <a:pt x="1987" y="15460"/>
                        </a:cubicBezTo>
                        <a:cubicBezTo>
                          <a:pt x="3720" y="17231"/>
                          <a:pt x="5882" y="18117"/>
                          <a:pt x="8474" y="18117"/>
                        </a:cubicBezTo>
                        <a:cubicBezTo>
                          <a:pt x="10979" y="18117"/>
                          <a:pt x="13112" y="17231"/>
                          <a:pt x="14874" y="15460"/>
                        </a:cubicBezTo>
                        <a:cubicBezTo>
                          <a:pt x="16651" y="13688"/>
                          <a:pt x="17539" y="11532"/>
                          <a:pt x="17539" y="8991"/>
                        </a:cubicBezTo>
                        <a:cubicBezTo>
                          <a:pt x="17539" y="6494"/>
                          <a:pt x="16651" y="4360"/>
                          <a:pt x="14874" y="2588"/>
                        </a:cubicBezTo>
                        <a:cubicBezTo>
                          <a:pt x="13112" y="817"/>
                          <a:pt x="10979" y="-69"/>
                          <a:pt x="8474" y="-69"/>
                        </a:cubicBezTo>
                        <a:cubicBezTo>
                          <a:pt x="5882" y="-69"/>
                          <a:pt x="3720" y="802"/>
                          <a:pt x="1987" y="2545"/>
                        </a:cubicBezTo>
                        <a:cubicBezTo>
                          <a:pt x="254" y="4301"/>
                          <a:pt x="-612" y="6450"/>
                          <a:pt x="-612" y="899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931" name="Freeform: Shape 930">
                    <a:extLst>
                      <a:ext uri="{FF2B5EF4-FFF2-40B4-BE49-F238E27FC236}">
                        <a16:creationId xmlns:a16="http://schemas.microsoft.com/office/drawing/2014/main" id="{1C7C6CE4-B82A-CF85-A09E-0F9F58473AC4}"/>
                      </a:ext>
                    </a:extLst>
                  </p:cNvPr>
                  <p:cNvSpPr/>
                  <p:nvPr/>
                </p:nvSpPr>
                <p:spPr>
                  <a:xfrm flipV="1">
                    <a:off x="6556653" y="5039569"/>
                    <a:ext cx="67909" cy="105434"/>
                  </a:xfrm>
                  <a:custGeom>
                    <a:avLst/>
                    <a:gdLst>
                      <a:gd name="connsiteX0" fmla="*/ 1296 w 67909"/>
                      <a:gd name="connsiteY0" fmla="*/ 97239 h 105434"/>
                      <a:gd name="connsiteX1" fmla="*/ 16608 w 67909"/>
                      <a:gd name="connsiteY1" fmla="*/ 101791 h 105434"/>
                      <a:gd name="connsiteX2" fmla="*/ 30369 w 67909"/>
                      <a:gd name="connsiteY2" fmla="*/ 103359 h 105434"/>
                      <a:gd name="connsiteX3" fmla="*/ 53719 w 67909"/>
                      <a:gd name="connsiteY3" fmla="*/ 96912 h 105434"/>
                      <a:gd name="connsiteX4" fmla="*/ 62106 w 67909"/>
                      <a:gd name="connsiteY4" fmla="*/ 79053 h 105434"/>
                      <a:gd name="connsiteX5" fmla="*/ 56296 w 67909"/>
                      <a:gd name="connsiteY5" fmla="*/ 63720 h 105434"/>
                      <a:gd name="connsiteX6" fmla="*/ 39870 w 67909"/>
                      <a:gd name="connsiteY6" fmla="*/ 55379 h 105434"/>
                      <a:gd name="connsiteX7" fmla="*/ 59354 w 67909"/>
                      <a:gd name="connsiteY7" fmla="*/ 46297 h 105434"/>
                      <a:gd name="connsiteX8" fmla="*/ 66278 w 67909"/>
                      <a:gd name="connsiteY8" fmla="*/ 27327 h 105434"/>
                      <a:gd name="connsiteX9" fmla="*/ 56689 w 67909"/>
                      <a:gd name="connsiteY9" fmla="*/ 5504 h 105434"/>
                      <a:gd name="connsiteX10" fmla="*/ 29080 w 67909"/>
                      <a:gd name="connsiteY10" fmla="*/ -2075 h 105434"/>
                      <a:gd name="connsiteX11" fmla="*/ 13462 w 67909"/>
                      <a:gd name="connsiteY11" fmla="*/ -355 h 105434"/>
                      <a:gd name="connsiteX12" fmla="*/ -1631 w 67909"/>
                      <a:gd name="connsiteY12" fmla="*/ 4807 h 105434"/>
                      <a:gd name="connsiteX13" fmla="*/ -1631 w 67909"/>
                      <a:gd name="connsiteY13" fmla="*/ 24539 h 105434"/>
                      <a:gd name="connsiteX14" fmla="*/ 6014 w 67909"/>
                      <a:gd name="connsiteY14" fmla="*/ 24539 h 105434"/>
                      <a:gd name="connsiteX15" fmla="*/ 12632 w 67909"/>
                      <a:gd name="connsiteY15" fmla="*/ 9707 h 105434"/>
                      <a:gd name="connsiteX16" fmla="*/ 29342 w 67909"/>
                      <a:gd name="connsiteY16" fmla="*/ 4676 h 105434"/>
                      <a:gd name="connsiteX17" fmla="*/ 45833 w 67909"/>
                      <a:gd name="connsiteY17" fmla="*/ 10687 h 105434"/>
                      <a:gd name="connsiteX18" fmla="*/ 51884 w 67909"/>
                      <a:gd name="connsiteY18" fmla="*/ 27196 h 105434"/>
                      <a:gd name="connsiteX19" fmla="*/ 45659 w 67909"/>
                      <a:gd name="connsiteY19" fmla="*/ 45338 h 105434"/>
                      <a:gd name="connsiteX20" fmla="*/ 27442 w 67909"/>
                      <a:gd name="connsiteY20" fmla="*/ 51502 h 105434"/>
                      <a:gd name="connsiteX21" fmla="*/ 20954 w 67909"/>
                      <a:gd name="connsiteY21" fmla="*/ 51502 h 105434"/>
                      <a:gd name="connsiteX22" fmla="*/ 20954 w 67909"/>
                      <a:gd name="connsiteY22" fmla="*/ 58450 h 105434"/>
                      <a:gd name="connsiteX23" fmla="*/ 24362 w 67909"/>
                      <a:gd name="connsiteY23" fmla="*/ 58450 h 105434"/>
                      <a:gd name="connsiteX24" fmla="*/ 42273 w 67909"/>
                      <a:gd name="connsiteY24" fmla="*/ 63372 h 105434"/>
                      <a:gd name="connsiteX25" fmla="*/ 48258 w 67909"/>
                      <a:gd name="connsiteY25" fmla="*/ 78247 h 105434"/>
                      <a:gd name="connsiteX26" fmla="*/ 43343 w 67909"/>
                      <a:gd name="connsiteY26" fmla="*/ 91881 h 105434"/>
                      <a:gd name="connsiteX27" fmla="*/ 29211 w 67909"/>
                      <a:gd name="connsiteY27" fmla="*/ 96629 h 105434"/>
                      <a:gd name="connsiteX28" fmla="*/ 14904 w 67909"/>
                      <a:gd name="connsiteY28" fmla="*/ 92273 h 105434"/>
                      <a:gd name="connsiteX29" fmla="*/ 8941 w 67909"/>
                      <a:gd name="connsiteY29" fmla="*/ 79336 h 105434"/>
                      <a:gd name="connsiteX30" fmla="*/ 1296 w 67909"/>
                      <a:gd name="connsiteY30" fmla="*/ 79336 h 105434"/>
                      <a:gd name="connsiteX31" fmla="*/ 1296 w 67909"/>
                      <a:gd name="connsiteY31" fmla="*/ 97239 h 10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67909" h="105434">
                        <a:moveTo>
                          <a:pt x="1296" y="97239"/>
                        </a:moveTo>
                        <a:cubicBezTo>
                          <a:pt x="6625" y="99228"/>
                          <a:pt x="11729" y="100745"/>
                          <a:pt x="16608" y="101791"/>
                        </a:cubicBezTo>
                        <a:cubicBezTo>
                          <a:pt x="21500" y="102836"/>
                          <a:pt x="26087" y="103359"/>
                          <a:pt x="30369" y="103359"/>
                        </a:cubicBezTo>
                        <a:cubicBezTo>
                          <a:pt x="40344" y="103359"/>
                          <a:pt x="48127" y="101210"/>
                          <a:pt x="53719" y="96912"/>
                        </a:cubicBezTo>
                        <a:cubicBezTo>
                          <a:pt x="59310" y="92629"/>
                          <a:pt x="62106" y="86676"/>
                          <a:pt x="62106" y="79053"/>
                        </a:cubicBezTo>
                        <a:cubicBezTo>
                          <a:pt x="62106" y="72940"/>
                          <a:pt x="60169" y="67829"/>
                          <a:pt x="56296" y="63720"/>
                        </a:cubicBezTo>
                        <a:cubicBezTo>
                          <a:pt x="52437" y="59611"/>
                          <a:pt x="46962" y="56831"/>
                          <a:pt x="39870" y="55379"/>
                        </a:cubicBezTo>
                        <a:cubicBezTo>
                          <a:pt x="48243" y="54203"/>
                          <a:pt x="54738" y="51175"/>
                          <a:pt x="59354" y="46297"/>
                        </a:cubicBezTo>
                        <a:cubicBezTo>
                          <a:pt x="63970" y="41418"/>
                          <a:pt x="66278" y="35095"/>
                          <a:pt x="66278" y="27327"/>
                        </a:cubicBezTo>
                        <a:cubicBezTo>
                          <a:pt x="66278" y="17845"/>
                          <a:pt x="63082" y="10571"/>
                          <a:pt x="56689" y="5504"/>
                        </a:cubicBezTo>
                        <a:cubicBezTo>
                          <a:pt x="50296" y="451"/>
                          <a:pt x="41093" y="-2075"/>
                          <a:pt x="29080" y="-2075"/>
                        </a:cubicBezTo>
                        <a:cubicBezTo>
                          <a:pt x="23750" y="-2075"/>
                          <a:pt x="18544" y="-1502"/>
                          <a:pt x="13462" y="-355"/>
                        </a:cubicBezTo>
                        <a:cubicBezTo>
                          <a:pt x="8395" y="778"/>
                          <a:pt x="3364" y="2498"/>
                          <a:pt x="-1631" y="4807"/>
                        </a:cubicBezTo>
                        <a:lnTo>
                          <a:pt x="-1631" y="24539"/>
                        </a:lnTo>
                        <a:lnTo>
                          <a:pt x="6014" y="24539"/>
                        </a:lnTo>
                        <a:cubicBezTo>
                          <a:pt x="6465" y="18005"/>
                          <a:pt x="8671" y="13061"/>
                          <a:pt x="12632" y="9707"/>
                        </a:cubicBezTo>
                        <a:cubicBezTo>
                          <a:pt x="16593" y="6353"/>
                          <a:pt x="22163" y="4676"/>
                          <a:pt x="29342" y="4676"/>
                        </a:cubicBezTo>
                        <a:cubicBezTo>
                          <a:pt x="36303" y="4676"/>
                          <a:pt x="41800" y="6680"/>
                          <a:pt x="45833" y="10687"/>
                        </a:cubicBezTo>
                        <a:cubicBezTo>
                          <a:pt x="49867" y="14709"/>
                          <a:pt x="51884" y="20212"/>
                          <a:pt x="51884" y="27196"/>
                        </a:cubicBezTo>
                        <a:cubicBezTo>
                          <a:pt x="51884" y="35182"/>
                          <a:pt x="49809" y="41229"/>
                          <a:pt x="45659" y="45338"/>
                        </a:cubicBezTo>
                        <a:cubicBezTo>
                          <a:pt x="41523" y="49447"/>
                          <a:pt x="35451" y="51502"/>
                          <a:pt x="27442" y="51502"/>
                        </a:cubicBezTo>
                        <a:lnTo>
                          <a:pt x="20954" y="51502"/>
                        </a:lnTo>
                        <a:lnTo>
                          <a:pt x="20954" y="58450"/>
                        </a:lnTo>
                        <a:lnTo>
                          <a:pt x="24362" y="58450"/>
                        </a:lnTo>
                        <a:cubicBezTo>
                          <a:pt x="32327" y="58450"/>
                          <a:pt x="38298" y="60090"/>
                          <a:pt x="42273" y="63372"/>
                        </a:cubicBezTo>
                        <a:cubicBezTo>
                          <a:pt x="46263" y="66668"/>
                          <a:pt x="48258" y="71626"/>
                          <a:pt x="48258" y="78247"/>
                        </a:cubicBezTo>
                        <a:cubicBezTo>
                          <a:pt x="48258" y="84186"/>
                          <a:pt x="46620" y="88730"/>
                          <a:pt x="43343" y="91881"/>
                        </a:cubicBezTo>
                        <a:cubicBezTo>
                          <a:pt x="40067" y="95046"/>
                          <a:pt x="35356" y="96629"/>
                          <a:pt x="29211" y="96629"/>
                        </a:cubicBezTo>
                        <a:cubicBezTo>
                          <a:pt x="23066" y="96629"/>
                          <a:pt x="18297" y="95177"/>
                          <a:pt x="14904" y="92273"/>
                        </a:cubicBezTo>
                        <a:cubicBezTo>
                          <a:pt x="11525" y="89369"/>
                          <a:pt x="9538" y="85057"/>
                          <a:pt x="8941" y="79336"/>
                        </a:cubicBezTo>
                        <a:lnTo>
                          <a:pt x="1296" y="79336"/>
                        </a:lnTo>
                        <a:lnTo>
                          <a:pt x="1296" y="9723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900" name="Content Placeholder 4">
                <a:extLst>
                  <a:ext uri="{FF2B5EF4-FFF2-40B4-BE49-F238E27FC236}">
                    <a16:creationId xmlns:a16="http://schemas.microsoft.com/office/drawing/2014/main" id="{70587C9A-5671-BED9-9905-09112180231A}"/>
                  </a:ext>
                </a:extLst>
              </p:cNvPr>
              <p:cNvGrpSpPr/>
              <p:nvPr/>
            </p:nvGrpSpPr>
            <p:grpSpPr>
              <a:xfrm>
                <a:off x="6310295" y="4387423"/>
                <a:ext cx="413607" cy="105434"/>
                <a:chOff x="6310295" y="4387423"/>
                <a:chExt cx="413607" cy="105434"/>
              </a:xfrm>
              <a:solidFill>
                <a:srgbClr val="000000"/>
              </a:solidFill>
            </p:grpSpPr>
            <p:sp>
              <p:nvSpPr>
                <p:cNvPr id="920" name="Freeform: Shape 919">
                  <a:extLst>
                    <a:ext uri="{FF2B5EF4-FFF2-40B4-BE49-F238E27FC236}">
                      <a16:creationId xmlns:a16="http://schemas.microsoft.com/office/drawing/2014/main" id="{C24C4D04-AF3D-3DC2-D794-FC66D5CFB6BE}"/>
                    </a:ext>
                  </a:extLst>
                </p:cNvPr>
                <p:cNvSpPr/>
                <p:nvPr/>
              </p:nvSpPr>
              <p:spPr>
                <a:xfrm>
                  <a:off x="6679422" y="4437920"/>
                  <a:ext cx="44479" cy="12671"/>
                </a:xfrm>
                <a:custGeom>
                  <a:avLst/>
                  <a:gdLst>
                    <a:gd name="connsiteX0" fmla="*/ 44902 w 44479"/>
                    <a:gd name="connsiteY0" fmla="*/ 202 h 12671"/>
                    <a:gd name="connsiteX1" fmla="*/ 422 w 44479"/>
                    <a:gd name="connsiteY1" fmla="*/ 202 h 12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479" h="12671">
                      <a:moveTo>
                        <a:pt x="44902" y="202"/>
                      </a:moveTo>
                      <a:lnTo>
                        <a:pt x="422" y="202"/>
                      </a:lnTo>
                    </a:path>
                  </a:pathLst>
                </a:custGeom>
                <a:solidFill>
                  <a:srgbClr val="000000"/>
                </a:solidFill>
                <a:ln w="10167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grpSp>
              <p:nvGrpSpPr>
                <p:cNvPr id="921" name="Content Placeholder 4">
                  <a:extLst>
                    <a:ext uri="{FF2B5EF4-FFF2-40B4-BE49-F238E27FC236}">
                      <a16:creationId xmlns:a16="http://schemas.microsoft.com/office/drawing/2014/main" id="{91C29335-5AA2-EEA9-905E-0818ABDEB20E}"/>
                    </a:ext>
                  </a:extLst>
                </p:cNvPr>
                <p:cNvGrpSpPr/>
                <p:nvPr/>
              </p:nvGrpSpPr>
              <p:grpSpPr>
                <a:xfrm>
                  <a:off x="6310295" y="4387423"/>
                  <a:ext cx="310926" cy="105434"/>
                  <a:chOff x="6310295" y="4387423"/>
                  <a:chExt cx="310926" cy="105434"/>
                </a:xfrm>
                <a:solidFill>
                  <a:srgbClr val="000000"/>
                </a:solidFill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:a16="http://schemas.microsoft.com/office/drawing/2014/main" id="{CFB7B501-1891-CD8B-FB2B-18C0CE6C182B}"/>
                      </a:ext>
                    </a:extLst>
                  </p:cNvPr>
                  <p:cNvSpPr/>
                  <p:nvPr/>
                </p:nvSpPr>
                <p:spPr>
                  <a:xfrm flipV="1">
                    <a:off x="6310295" y="4441675"/>
                    <a:ext cx="87502" cy="11020"/>
                  </a:xfrm>
                  <a:custGeom>
                    <a:avLst/>
                    <a:gdLst>
                      <a:gd name="connsiteX0" fmla="*/ -2288 w 87502"/>
                      <a:gd name="connsiteY0" fmla="*/ 9218 h 11020"/>
                      <a:gd name="connsiteX1" fmla="*/ 85214 w 87502"/>
                      <a:gd name="connsiteY1" fmla="*/ 9218 h 11020"/>
                      <a:gd name="connsiteX2" fmla="*/ 85214 w 87502"/>
                      <a:gd name="connsiteY2" fmla="*/ -1803 h 11020"/>
                      <a:gd name="connsiteX3" fmla="*/ -2288 w 87502"/>
                      <a:gd name="connsiteY3" fmla="*/ -1803 h 11020"/>
                      <a:gd name="connsiteX4" fmla="*/ -2288 w 87502"/>
                      <a:gd name="connsiteY4" fmla="*/ 9218 h 11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7502" h="11020">
                        <a:moveTo>
                          <a:pt x="-2288" y="9218"/>
                        </a:moveTo>
                        <a:lnTo>
                          <a:pt x="85214" y="9218"/>
                        </a:lnTo>
                        <a:lnTo>
                          <a:pt x="85214" y="-1803"/>
                        </a:lnTo>
                        <a:lnTo>
                          <a:pt x="-2288" y="-1803"/>
                        </a:lnTo>
                        <a:lnTo>
                          <a:pt x="-2288" y="92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:a16="http://schemas.microsoft.com/office/drawing/2014/main" id="{2C4AF050-9738-47F3-16DB-F7B417696897}"/>
                      </a:ext>
                    </a:extLst>
                  </p:cNvPr>
                  <p:cNvSpPr/>
                  <p:nvPr/>
                </p:nvSpPr>
                <p:spPr>
                  <a:xfrm flipV="1">
                    <a:off x="6421835" y="4387423"/>
                    <a:ext cx="70442" cy="105434"/>
                  </a:xfrm>
                  <a:custGeom>
                    <a:avLst/>
                    <a:gdLst>
                      <a:gd name="connsiteX0" fmla="*/ 33577 w 70442"/>
                      <a:gd name="connsiteY0" fmla="*/ 4625 h 105434"/>
                      <a:gd name="connsiteX1" fmla="*/ 49216 w 70442"/>
                      <a:gd name="connsiteY1" fmla="*/ 16059 h 105434"/>
                      <a:gd name="connsiteX2" fmla="*/ 54415 w 70442"/>
                      <a:gd name="connsiteY2" fmla="*/ 50558 h 105434"/>
                      <a:gd name="connsiteX3" fmla="*/ 49216 w 70442"/>
                      <a:gd name="connsiteY3" fmla="*/ 85143 h 105434"/>
                      <a:gd name="connsiteX4" fmla="*/ 33577 w 70442"/>
                      <a:gd name="connsiteY4" fmla="*/ 96577 h 105434"/>
                      <a:gd name="connsiteX5" fmla="*/ 17938 w 70442"/>
                      <a:gd name="connsiteY5" fmla="*/ 85143 h 105434"/>
                      <a:gd name="connsiteX6" fmla="*/ 12761 w 70442"/>
                      <a:gd name="connsiteY6" fmla="*/ 50558 h 105434"/>
                      <a:gd name="connsiteX7" fmla="*/ 17938 w 70442"/>
                      <a:gd name="connsiteY7" fmla="*/ 16059 h 105434"/>
                      <a:gd name="connsiteX8" fmla="*/ 33577 w 70442"/>
                      <a:gd name="connsiteY8" fmla="*/ 4625 h 105434"/>
                      <a:gd name="connsiteX9" fmla="*/ 33577 w 70442"/>
                      <a:gd name="connsiteY9" fmla="*/ -2127 h 105434"/>
                      <a:gd name="connsiteX10" fmla="*/ 7671 w 70442"/>
                      <a:gd name="connsiteY10" fmla="*/ 11747 h 105434"/>
                      <a:gd name="connsiteX11" fmla="*/ -1634 w 70442"/>
                      <a:gd name="connsiteY11" fmla="*/ 50558 h 105434"/>
                      <a:gd name="connsiteX12" fmla="*/ 7671 w 70442"/>
                      <a:gd name="connsiteY12" fmla="*/ 89412 h 105434"/>
                      <a:gd name="connsiteX13" fmla="*/ 33577 w 70442"/>
                      <a:gd name="connsiteY13" fmla="*/ 103307 h 105434"/>
                      <a:gd name="connsiteX14" fmla="*/ 59526 w 70442"/>
                      <a:gd name="connsiteY14" fmla="*/ 89412 h 105434"/>
                      <a:gd name="connsiteX15" fmla="*/ 68809 w 70442"/>
                      <a:gd name="connsiteY15" fmla="*/ 50558 h 105434"/>
                      <a:gd name="connsiteX16" fmla="*/ 59526 w 70442"/>
                      <a:gd name="connsiteY16" fmla="*/ 11747 h 105434"/>
                      <a:gd name="connsiteX17" fmla="*/ 33577 w 70442"/>
                      <a:gd name="connsiteY17" fmla="*/ -2127 h 10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70442" h="105434">
                        <a:moveTo>
                          <a:pt x="33577" y="4625"/>
                        </a:moveTo>
                        <a:cubicBezTo>
                          <a:pt x="40552" y="4625"/>
                          <a:pt x="45765" y="8436"/>
                          <a:pt x="49216" y="16059"/>
                        </a:cubicBezTo>
                        <a:cubicBezTo>
                          <a:pt x="52682" y="23682"/>
                          <a:pt x="54415" y="35181"/>
                          <a:pt x="54415" y="50558"/>
                        </a:cubicBezTo>
                        <a:cubicBezTo>
                          <a:pt x="54415" y="65992"/>
                          <a:pt x="52682" y="77520"/>
                          <a:pt x="49216" y="85143"/>
                        </a:cubicBezTo>
                        <a:cubicBezTo>
                          <a:pt x="45765" y="92766"/>
                          <a:pt x="40552" y="96577"/>
                          <a:pt x="33577" y="96577"/>
                        </a:cubicBezTo>
                        <a:cubicBezTo>
                          <a:pt x="26616" y="96577"/>
                          <a:pt x="21403" y="92766"/>
                          <a:pt x="17938" y="85143"/>
                        </a:cubicBezTo>
                        <a:cubicBezTo>
                          <a:pt x="14486" y="77520"/>
                          <a:pt x="12761" y="65992"/>
                          <a:pt x="12761" y="50558"/>
                        </a:cubicBezTo>
                        <a:cubicBezTo>
                          <a:pt x="12761" y="35181"/>
                          <a:pt x="14486" y="23682"/>
                          <a:pt x="17938" y="16059"/>
                        </a:cubicBezTo>
                        <a:cubicBezTo>
                          <a:pt x="21403" y="8436"/>
                          <a:pt x="26616" y="4625"/>
                          <a:pt x="33577" y="4625"/>
                        </a:cubicBezTo>
                        <a:close/>
                        <a:moveTo>
                          <a:pt x="33577" y="-2127"/>
                        </a:moveTo>
                        <a:cubicBezTo>
                          <a:pt x="22525" y="-2127"/>
                          <a:pt x="13889" y="2498"/>
                          <a:pt x="7671" y="11747"/>
                        </a:cubicBezTo>
                        <a:cubicBezTo>
                          <a:pt x="1468" y="21010"/>
                          <a:pt x="-1634" y="33947"/>
                          <a:pt x="-1634" y="50558"/>
                        </a:cubicBezTo>
                        <a:cubicBezTo>
                          <a:pt x="-1634" y="67212"/>
                          <a:pt x="1468" y="80163"/>
                          <a:pt x="7671" y="89412"/>
                        </a:cubicBezTo>
                        <a:cubicBezTo>
                          <a:pt x="13889" y="98675"/>
                          <a:pt x="22525" y="103307"/>
                          <a:pt x="33577" y="103307"/>
                        </a:cubicBezTo>
                        <a:cubicBezTo>
                          <a:pt x="44688" y="103307"/>
                          <a:pt x="53337" y="98675"/>
                          <a:pt x="59526" y="89412"/>
                        </a:cubicBezTo>
                        <a:cubicBezTo>
                          <a:pt x="65715" y="80163"/>
                          <a:pt x="68809" y="67212"/>
                          <a:pt x="68809" y="50558"/>
                        </a:cubicBezTo>
                        <a:cubicBezTo>
                          <a:pt x="68809" y="33947"/>
                          <a:pt x="65715" y="21010"/>
                          <a:pt x="59526" y="11747"/>
                        </a:cubicBezTo>
                        <a:cubicBezTo>
                          <a:pt x="53337" y="2498"/>
                          <a:pt x="44688" y="-2127"/>
                          <a:pt x="33577" y="-212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:a16="http://schemas.microsoft.com/office/drawing/2014/main" id="{8F351A3D-B754-56D3-41FD-86C953E8CFCD}"/>
                      </a:ext>
                    </a:extLst>
                  </p:cNvPr>
                  <p:cNvSpPr/>
                  <p:nvPr/>
                </p:nvSpPr>
                <p:spPr>
                  <a:xfrm flipV="1">
                    <a:off x="6514729" y="4474671"/>
                    <a:ext cx="18151" cy="18185"/>
                  </a:xfrm>
                  <a:custGeom>
                    <a:avLst/>
                    <a:gdLst>
                      <a:gd name="connsiteX0" fmla="*/ -612 w 18151"/>
                      <a:gd name="connsiteY0" fmla="*/ 8940 h 18185"/>
                      <a:gd name="connsiteX1" fmla="*/ 1987 w 18151"/>
                      <a:gd name="connsiteY1" fmla="*/ 15408 h 18185"/>
                      <a:gd name="connsiteX2" fmla="*/ 8474 w 18151"/>
                      <a:gd name="connsiteY2" fmla="*/ 18065 h 18185"/>
                      <a:gd name="connsiteX3" fmla="*/ 14874 w 18151"/>
                      <a:gd name="connsiteY3" fmla="*/ 15408 h 18185"/>
                      <a:gd name="connsiteX4" fmla="*/ 17539 w 18151"/>
                      <a:gd name="connsiteY4" fmla="*/ 8940 h 18185"/>
                      <a:gd name="connsiteX5" fmla="*/ 14874 w 18151"/>
                      <a:gd name="connsiteY5" fmla="*/ 2537 h 18185"/>
                      <a:gd name="connsiteX6" fmla="*/ 8474 w 18151"/>
                      <a:gd name="connsiteY6" fmla="*/ -120 h 18185"/>
                      <a:gd name="connsiteX7" fmla="*/ 1987 w 18151"/>
                      <a:gd name="connsiteY7" fmla="*/ 2493 h 18185"/>
                      <a:gd name="connsiteX8" fmla="*/ -612 w 18151"/>
                      <a:gd name="connsiteY8" fmla="*/ 8940 h 18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51" h="18185">
                        <a:moveTo>
                          <a:pt x="-612" y="8940"/>
                        </a:moveTo>
                        <a:cubicBezTo>
                          <a:pt x="-612" y="11481"/>
                          <a:pt x="254" y="13637"/>
                          <a:pt x="1987" y="15408"/>
                        </a:cubicBezTo>
                        <a:cubicBezTo>
                          <a:pt x="3720" y="17180"/>
                          <a:pt x="5882" y="18065"/>
                          <a:pt x="8474" y="18065"/>
                        </a:cubicBezTo>
                        <a:cubicBezTo>
                          <a:pt x="10979" y="18065"/>
                          <a:pt x="13112" y="17180"/>
                          <a:pt x="14874" y="15408"/>
                        </a:cubicBezTo>
                        <a:cubicBezTo>
                          <a:pt x="16651" y="13637"/>
                          <a:pt x="17539" y="11481"/>
                          <a:pt x="17539" y="8940"/>
                        </a:cubicBezTo>
                        <a:cubicBezTo>
                          <a:pt x="17539" y="6442"/>
                          <a:pt x="16651" y="4308"/>
                          <a:pt x="14874" y="2537"/>
                        </a:cubicBezTo>
                        <a:cubicBezTo>
                          <a:pt x="13112" y="765"/>
                          <a:pt x="10979" y="-120"/>
                          <a:pt x="8474" y="-120"/>
                        </a:cubicBezTo>
                        <a:cubicBezTo>
                          <a:pt x="5882" y="-120"/>
                          <a:pt x="3720" y="751"/>
                          <a:pt x="1987" y="2493"/>
                        </a:cubicBezTo>
                        <a:cubicBezTo>
                          <a:pt x="254" y="4250"/>
                          <a:pt x="-612" y="6399"/>
                          <a:pt x="-612" y="894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925" name="Freeform: Shape 924">
                    <a:extLst>
                      <a:ext uri="{FF2B5EF4-FFF2-40B4-BE49-F238E27FC236}">
                        <a16:creationId xmlns:a16="http://schemas.microsoft.com/office/drawing/2014/main" id="{02159587-8FED-48E9-51E6-9B08524BDD79}"/>
                      </a:ext>
                    </a:extLst>
                  </p:cNvPr>
                  <p:cNvSpPr/>
                  <p:nvPr/>
                </p:nvSpPr>
                <p:spPr>
                  <a:xfrm flipV="1">
                    <a:off x="6555474" y="4387423"/>
                    <a:ext cx="65746" cy="103452"/>
                  </a:xfrm>
                  <a:custGeom>
                    <a:avLst/>
                    <a:gdLst>
                      <a:gd name="connsiteX0" fmla="*/ 6882 w 65746"/>
                      <a:gd name="connsiteY0" fmla="*/ 75210 h 103452"/>
                      <a:gd name="connsiteX1" fmla="*/ -763 w 65746"/>
                      <a:gd name="connsiteY1" fmla="*/ 75210 h 103452"/>
                      <a:gd name="connsiteX2" fmla="*/ -763 w 65746"/>
                      <a:gd name="connsiteY2" fmla="*/ 93308 h 103452"/>
                      <a:gd name="connsiteX3" fmla="*/ 13937 w 65746"/>
                      <a:gd name="connsiteY3" fmla="*/ 99232 h 103452"/>
                      <a:gd name="connsiteX4" fmla="*/ 28441 w 65746"/>
                      <a:gd name="connsiteY4" fmla="*/ 101280 h 103452"/>
                      <a:gd name="connsiteX5" fmla="*/ 53560 w 65746"/>
                      <a:gd name="connsiteY5" fmla="*/ 93592 h 103452"/>
                      <a:gd name="connsiteX6" fmla="*/ 62777 w 65746"/>
                      <a:gd name="connsiteY6" fmla="*/ 72705 h 103452"/>
                      <a:gd name="connsiteX7" fmla="*/ 41896 w 65746"/>
                      <a:gd name="connsiteY7" fmla="*/ 37030 h 103452"/>
                      <a:gd name="connsiteX8" fmla="*/ 39427 w 65746"/>
                      <a:gd name="connsiteY8" fmla="*/ 34657 h 103452"/>
                      <a:gd name="connsiteX9" fmla="*/ 13697 w 65746"/>
                      <a:gd name="connsiteY9" fmla="*/ 9000 h 103452"/>
                      <a:gd name="connsiteX10" fmla="*/ 56225 w 65746"/>
                      <a:gd name="connsiteY10" fmla="*/ 9000 h 103452"/>
                      <a:gd name="connsiteX11" fmla="*/ 56225 w 65746"/>
                      <a:gd name="connsiteY11" fmla="*/ 21524 h 103452"/>
                      <a:gd name="connsiteX12" fmla="*/ 64219 w 65746"/>
                      <a:gd name="connsiteY12" fmla="*/ 21524 h 103452"/>
                      <a:gd name="connsiteX13" fmla="*/ 64219 w 65746"/>
                      <a:gd name="connsiteY13" fmla="*/ -2172 h 103452"/>
                      <a:gd name="connsiteX14" fmla="*/ -1528 w 65746"/>
                      <a:gd name="connsiteY14" fmla="*/ -2172 h 103452"/>
                      <a:gd name="connsiteX15" fmla="*/ -1528 w 65746"/>
                      <a:gd name="connsiteY15" fmla="*/ 5254 h 103452"/>
                      <a:gd name="connsiteX16" fmla="*/ 29402 w 65746"/>
                      <a:gd name="connsiteY16" fmla="*/ 36007 h 103452"/>
                      <a:gd name="connsiteX17" fmla="*/ 44014 w 65746"/>
                      <a:gd name="connsiteY17" fmla="*/ 54759 h 103452"/>
                      <a:gd name="connsiteX18" fmla="*/ 48383 w 65746"/>
                      <a:gd name="connsiteY18" fmla="*/ 72705 h 103452"/>
                      <a:gd name="connsiteX19" fmla="*/ 43010 w 65746"/>
                      <a:gd name="connsiteY19" fmla="*/ 88757 h 103452"/>
                      <a:gd name="connsiteX20" fmla="*/ 28244 w 65746"/>
                      <a:gd name="connsiteY20" fmla="*/ 94550 h 103452"/>
                      <a:gd name="connsiteX21" fmla="*/ 13151 w 65746"/>
                      <a:gd name="connsiteY21" fmla="*/ 89715 h 103452"/>
                      <a:gd name="connsiteX22" fmla="*/ 6882 w 65746"/>
                      <a:gd name="connsiteY22" fmla="*/ 75210 h 103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65746" h="103452">
                        <a:moveTo>
                          <a:pt x="6882" y="75210"/>
                        </a:moveTo>
                        <a:lnTo>
                          <a:pt x="-763" y="75210"/>
                        </a:lnTo>
                        <a:lnTo>
                          <a:pt x="-763" y="93308"/>
                        </a:lnTo>
                        <a:cubicBezTo>
                          <a:pt x="4100" y="95907"/>
                          <a:pt x="9000" y="97882"/>
                          <a:pt x="13937" y="99232"/>
                        </a:cubicBezTo>
                        <a:cubicBezTo>
                          <a:pt x="18873" y="100597"/>
                          <a:pt x="23708" y="101280"/>
                          <a:pt x="28441" y="101280"/>
                        </a:cubicBezTo>
                        <a:cubicBezTo>
                          <a:pt x="39041" y="101280"/>
                          <a:pt x="47415" y="98717"/>
                          <a:pt x="53560" y="93592"/>
                        </a:cubicBezTo>
                        <a:cubicBezTo>
                          <a:pt x="59705" y="88466"/>
                          <a:pt x="62777" y="81504"/>
                          <a:pt x="62777" y="72705"/>
                        </a:cubicBezTo>
                        <a:cubicBezTo>
                          <a:pt x="62777" y="62759"/>
                          <a:pt x="55817" y="50868"/>
                          <a:pt x="41896" y="37030"/>
                        </a:cubicBezTo>
                        <a:cubicBezTo>
                          <a:pt x="40804" y="35985"/>
                          <a:pt x="39981" y="35194"/>
                          <a:pt x="39427" y="34657"/>
                        </a:cubicBezTo>
                        <a:lnTo>
                          <a:pt x="13697" y="9000"/>
                        </a:lnTo>
                        <a:lnTo>
                          <a:pt x="56225" y="9000"/>
                        </a:lnTo>
                        <a:lnTo>
                          <a:pt x="56225" y="21524"/>
                        </a:lnTo>
                        <a:lnTo>
                          <a:pt x="64219" y="21524"/>
                        </a:lnTo>
                        <a:lnTo>
                          <a:pt x="64219" y="-2172"/>
                        </a:lnTo>
                        <a:lnTo>
                          <a:pt x="-1528" y="-2172"/>
                        </a:lnTo>
                        <a:lnTo>
                          <a:pt x="-1528" y="5254"/>
                        </a:lnTo>
                        <a:lnTo>
                          <a:pt x="29402" y="36007"/>
                        </a:lnTo>
                        <a:cubicBezTo>
                          <a:pt x="36231" y="42817"/>
                          <a:pt x="41102" y="49067"/>
                          <a:pt x="44014" y="54759"/>
                        </a:cubicBezTo>
                        <a:cubicBezTo>
                          <a:pt x="46927" y="60451"/>
                          <a:pt x="48383" y="66433"/>
                          <a:pt x="48383" y="72705"/>
                        </a:cubicBezTo>
                        <a:cubicBezTo>
                          <a:pt x="48383" y="79544"/>
                          <a:pt x="46592" y="84894"/>
                          <a:pt x="43010" y="88757"/>
                        </a:cubicBezTo>
                        <a:cubicBezTo>
                          <a:pt x="39442" y="92619"/>
                          <a:pt x="34520" y="94550"/>
                          <a:pt x="28244" y="94550"/>
                        </a:cubicBezTo>
                        <a:cubicBezTo>
                          <a:pt x="21735" y="94550"/>
                          <a:pt x="16704" y="92938"/>
                          <a:pt x="13151" y="89715"/>
                        </a:cubicBezTo>
                        <a:cubicBezTo>
                          <a:pt x="9612" y="86492"/>
                          <a:pt x="7522" y="81656"/>
                          <a:pt x="6882" y="7521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901" name="Content Placeholder 4">
                <a:extLst>
                  <a:ext uri="{FF2B5EF4-FFF2-40B4-BE49-F238E27FC236}">
                    <a16:creationId xmlns:a16="http://schemas.microsoft.com/office/drawing/2014/main" id="{F62CA30F-D781-672E-878F-350D5EB0EF6F}"/>
                  </a:ext>
                </a:extLst>
              </p:cNvPr>
              <p:cNvGrpSpPr/>
              <p:nvPr/>
            </p:nvGrpSpPr>
            <p:grpSpPr>
              <a:xfrm>
                <a:off x="6310295" y="3735289"/>
                <a:ext cx="413607" cy="105434"/>
                <a:chOff x="6310295" y="3735289"/>
                <a:chExt cx="413607" cy="105434"/>
              </a:xfrm>
              <a:solidFill>
                <a:srgbClr val="000000"/>
              </a:solidFill>
            </p:grpSpPr>
            <p:sp>
              <p:nvSpPr>
                <p:cNvPr id="914" name="Freeform: Shape 913">
                  <a:extLst>
                    <a:ext uri="{FF2B5EF4-FFF2-40B4-BE49-F238E27FC236}">
                      <a16:creationId xmlns:a16="http://schemas.microsoft.com/office/drawing/2014/main" id="{7363AA20-BB19-A345-C9D7-06417AE0A0CA}"/>
                    </a:ext>
                  </a:extLst>
                </p:cNvPr>
                <p:cNvSpPr/>
                <p:nvPr/>
              </p:nvSpPr>
              <p:spPr>
                <a:xfrm>
                  <a:off x="6679422" y="3785786"/>
                  <a:ext cx="44479" cy="12671"/>
                </a:xfrm>
                <a:custGeom>
                  <a:avLst/>
                  <a:gdLst>
                    <a:gd name="connsiteX0" fmla="*/ 44902 w 44479"/>
                    <a:gd name="connsiteY0" fmla="*/ 151 h 12671"/>
                    <a:gd name="connsiteX1" fmla="*/ 422 w 44479"/>
                    <a:gd name="connsiteY1" fmla="*/ 151 h 12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479" h="12671">
                      <a:moveTo>
                        <a:pt x="44902" y="151"/>
                      </a:moveTo>
                      <a:lnTo>
                        <a:pt x="422" y="151"/>
                      </a:lnTo>
                    </a:path>
                  </a:pathLst>
                </a:custGeom>
                <a:solidFill>
                  <a:srgbClr val="000000"/>
                </a:solidFill>
                <a:ln w="10167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grpSp>
              <p:nvGrpSpPr>
                <p:cNvPr id="915" name="Content Placeholder 4">
                  <a:extLst>
                    <a:ext uri="{FF2B5EF4-FFF2-40B4-BE49-F238E27FC236}">
                      <a16:creationId xmlns:a16="http://schemas.microsoft.com/office/drawing/2014/main" id="{DF45078B-B175-4612-2E06-71EBD61C5DBD}"/>
                    </a:ext>
                  </a:extLst>
                </p:cNvPr>
                <p:cNvGrpSpPr/>
                <p:nvPr/>
              </p:nvGrpSpPr>
              <p:grpSpPr>
                <a:xfrm>
                  <a:off x="6310295" y="3735289"/>
                  <a:ext cx="304788" cy="105434"/>
                  <a:chOff x="6310295" y="3735289"/>
                  <a:chExt cx="304788" cy="105434"/>
                </a:xfrm>
                <a:solidFill>
                  <a:srgbClr val="000000"/>
                </a:solidFill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:a16="http://schemas.microsoft.com/office/drawing/2014/main" id="{08BED138-2DB8-046B-F84E-854C48CFE4E6}"/>
                      </a:ext>
                    </a:extLst>
                  </p:cNvPr>
                  <p:cNvSpPr/>
                  <p:nvPr/>
                </p:nvSpPr>
                <p:spPr>
                  <a:xfrm flipV="1">
                    <a:off x="6310295" y="3789541"/>
                    <a:ext cx="87502" cy="11020"/>
                  </a:xfrm>
                  <a:custGeom>
                    <a:avLst/>
                    <a:gdLst>
                      <a:gd name="connsiteX0" fmla="*/ -2288 w 87502"/>
                      <a:gd name="connsiteY0" fmla="*/ 9166 h 11020"/>
                      <a:gd name="connsiteX1" fmla="*/ 85214 w 87502"/>
                      <a:gd name="connsiteY1" fmla="*/ 9166 h 11020"/>
                      <a:gd name="connsiteX2" fmla="*/ 85214 w 87502"/>
                      <a:gd name="connsiteY2" fmla="*/ -1854 h 11020"/>
                      <a:gd name="connsiteX3" fmla="*/ -2288 w 87502"/>
                      <a:gd name="connsiteY3" fmla="*/ -1854 h 11020"/>
                      <a:gd name="connsiteX4" fmla="*/ -2288 w 87502"/>
                      <a:gd name="connsiteY4" fmla="*/ 9166 h 11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7502" h="11020">
                        <a:moveTo>
                          <a:pt x="-2288" y="9166"/>
                        </a:moveTo>
                        <a:lnTo>
                          <a:pt x="85214" y="9166"/>
                        </a:lnTo>
                        <a:lnTo>
                          <a:pt x="85214" y="-1854"/>
                        </a:lnTo>
                        <a:lnTo>
                          <a:pt x="-2288" y="-1854"/>
                        </a:lnTo>
                        <a:lnTo>
                          <a:pt x="-2288" y="916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:a16="http://schemas.microsoft.com/office/drawing/2014/main" id="{DA7632E8-82AF-D125-3742-1C3349948AC9}"/>
                      </a:ext>
                    </a:extLst>
                  </p:cNvPr>
                  <p:cNvSpPr/>
                  <p:nvPr/>
                </p:nvSpPr>
                <p:spPr>
                  <a:xfrm flipV="1">
                    <a:off x="6421835" y="3735289"/>
                    <a:ext cx="70442" cy="105434"/>
                  </a:xfrm>
                  <a:custGeom>
                    <a:avLst/>
                    <a:gdLst>
                      <a:gd name="connsiteX0" fmla="*/ 33577 w 70442"/>
                      <a:gd name="connsiteY0" fmla="*/ 4573 h 105434"/>
                      <a:gd name="connsiteX1" fmla="*/ 49216 w 70442"/>
                      <a:gd name="connsiteY1" fmla="*/ 16007 h 105434"/>
                      <a:gd name="connsiteX2" fmla="*/ 54415 w 70442"/>
                      <a:gd name="connsiteY2" fmla="*/ 50506 h 105434"/>
                      <a:gd name="connsiteX3" fmla="*/ 49216 w 70442"/>
                      <a:gd name="connsiteY3" fmla="*/ 85092 h 105434"/>
                      <a:gd name="connsiteX4" fmla="*/ 33577 w 70442"/>
                      <a:gd name="connsiteY4" fmla="*/ 96526 h 105434"/>
                      <a:gd name="connsiteX5" fmla="*/ 17938 w 70442"/>
                      <a:gd name="connsiteY5" fmla="*/ 85092 h 105434"/>
                      <a:gd name="connsiteX6" fmla="*/ 12761 w 70442"/>
                      <a:gd name="connsiteY6" fmla="*/ 50506 h 105434"/>
                      <a:gd name="connsiteX7" fmla="*/ 17938 w 70442"/>
                      <a:gd name="connsiteY7" fmla="*/ 16007 h 105434"/>
                      <a:gd name="connsiteX8" fmla="*/ 33577 w 70442"/>
                      <a:gd name="connsiteY8" fmla="*/ 4573 h 105434"/>
                      <a:gd name="connsiteX9" fmla="*/ 33577 w 70442"/>
                      <a:gd name="connsiteY9" fmla="*/ -2178 h 105434"/>
                      <a:gd name="connsiteX10" fmla="*/ 7671 w 70442"/>
                      <a:gd name="connsiteY10" fmla="*/ 11695 h 105434"/>
                      <a:gd name="connsiteX11" fmla="*/ -1634 w 70442"/>
                      <a:gd name="connsiteY11" fmla="*/ 50506 h 105434"/>
                      <a:gd name="connsiteX12" fmla="*/ 7671 w 70442"/>
                      <a:gd name="connsiteY12" fmla="*/ 89360 h 105434"/>
                      <a:gd name="connsiteX13" fmla="*/ 33577 w 70442"/>
                      <a:gd name="connsiteY13" fmla="*/ 103256 h 105434"/>
                      <a:gd name="connsiteX14" fmla="*/ 59526 w 70442"/>
                      <a:gd name="connsiteY14" fmla="*/ 89360 h 105434"/>
                      <a:gd name="connsiteX15" fmla="*/ 68809 w 70442"/>
                      <a:gd name="connsiteY15" fmla="*/ 50506 h 105434"/>
                      <a:gd name="connsiteX16" fmla="*/ 59526 w 70442"/>
                      <a:gd name="connsiteY16" fmla="*/ 11695 h 105434"/>
                      <a:gd name="connsiteX17" fmla="*/ 33577 w 70442"/>
                      <a:gd name="connsiteY17" fmla="*/ -2178 h 10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70442" h="105434">
                        <a:moveTo>
                          <a:pt x="33577" y="4573"/>
                        </a:moveTo>
                        <a:cubicBezTo>
                          <a:pt x="40552" y="4573"/>
                          <a:pt x="45765" y="8385"/>
                          <a:pt x="49216" y="16007"/>
                        </a:cubicBezTo>
                        <a:cubicBezTo>
                          <a:pt x="52682" y="23630"/>
                          <a:pt x="54415" y="35130"/>
                          <a:pt x="54415" y="50506"/>
                        </a:cubicBezTo>
                        <a:cubicBezTo>
                          <a:pt x="54415" y="65940"/>
                          <a:pt x="52682" y="77469"/>
                          <a:pt x="49216" y="85092"/>
                        </a:cubicBezTo>
                        <a:cubicBezTo>
                          <a:pt x="45765" y="92715"/>
                          <a:pt x="40552" y="96526"/>
                          <a:pt x="33577" y="96526"/>
                        </a:cubicBezTo>
                        <a:cubicBezTo>
                          <a:pt x="26616" y="96526"/>
                          <a:pt x="21403" y="92715"/>
                          <a:pt x="17938" y="85092"/>
                        </a:cubicBezTo>
                        <a:cubicBezTo>
                          <a:pt x="14486" y="77469"/>
                          <a:pt x="12761" y="65940"/>
                          <a:pt x="12761" y="50506"/>
                        </a:cubicBezTo>
                        <a:cubicBezTo>
                          <a:pt x="12761" y="35130"/>
                          <a:pt x="14486" y="23630"/>
                          <a:pt x="17938" y="16007"/>
                        </a:cubicBezTo>
                        <a:cubicBezTo>
                          <a:pt x="21403" y="8385"/>
                          <a:pt x="26616" y="4573"/>
                          <a:pt x="33577" y="4573"/>
                        </a:cubicBezTo>
                        <a:close/>
                        <a:moveTo>
                          <a:pt x="33577" y="-2178"/>
                        </a:moveTo>
                        <a:cubicBezTo>
                          <a:pt x="22525" y="-2178"/>
                          <a:pt x="13889" y="2446"/>
                          <a:pt x="7671" y="11695"/>
                        </a:cubicBezTo>
                        <a:cubicBezTo>
                          <a:pt x="1468" y="20959"/>
                          <a:pt x="-1634" y="33896"/>
                          <a:pt x="-1634" y="50506"/>
                        </a:cubicBezTo>
                        <a:cubicBezTo>
                          <a:pt x="-1634" y="67160"/>
                          <a:pt x="1468" y="80111"/>
                          <a:pt x="7671" y="89360"/>
                        </a:cubicBezTo>
                        <a:cubicBezTo>
                          <a:pt x="13889" y="98624"/>
                          <a:pt x="22525" y="103256"/>
                          <a:pt x="33577" y="103256"/>
                        </a:cubicBezTo>
                        <a:cubicBezTo>
                          <a:pt x="44688" y="103256"/>
                          <a:pt x="53337" y="98624"/>
                          <a:pt x="59526" y="89360"/>
                        </a:cubicBezTo>
                        <a:cubicBezTo>
                          <a:pt x="65715" y="80111"/>
                          <a:pt x="68809" y="67160"/>
                          <a:pt x="68809" y="50506"/>
                        </a:cubicBezTo>
                        <a:cubicBezTo>
                          <a:pt x="68809" y="33896"/>
                          <a:pt x="65715" y="20959"/>
                          <a:pt x="59526" y="11695"/>
                        </a:cubicBezTo>
                        <a:cubicBezTo>
                          <a:pt x="53337" y="2446"/>
                          <a:pt x="44688" y="-2178"/>
                          <a:pt x="33577" y="-217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:a16="http://schemas.microsoft.com/office/drawing/2014/main" id="{F03EF4A4-6C4C-33B7-BCAE-3492AAF37614}"/>
                      </a:ext>
                    </a:extLst>
                  </p:cNvPr>
                  <p:cNvSpPr/>
                  <p:nvPr/>
                </p:nvSpPr>
                <p:spPr>
                  <a:xfrm flipV="1">
                    <a:off x="6514729" y="3822537"/>
                    <a:ext cx="18151" cy="18185"/>
                  </a:xfrm>
                  <a:custGeom>
                    <a:avLst/>
                    <a:gdLst>
                      <a:gd name="connsiteX0" fmla="*/ -612 w 18151"/>
                      <a:gd name="connsiteY0" fmla="*/ 8888 h 18185"/>
                      <a:gd name="connsiteX1" fmla="*/ 1987 w 18151"/>
                      <a:gd name="connsiteY1" fmla="*/ 15357 h 18185"/>
                      <a:gd name="connsiteX2" fmla="*/ 8474 w 18151"/>
                      <a:gd name="connsiteY2" fmla="*/ 18014 h 18185"/>
                      <a:gd name="connsiteX3" fmla="*/ 14874 w 18151"/>
                      <a:gd name="connsiteY3" fmla="*/ 15357 h 18185"/>
                      <a:gd name="connsiteX4" fmla="*/ 17539 w 18151"/>
                      <a:gd name="connsiteY4" fmla="*/ 8888 h 18185"/>
                      <a:gd name="connsiteX5" fmla="*/ 14874 w 18151"/>
                      <a:gd name="connsiteY5" fmla="*/ 2485 h 18185"/>
                      <a:gd name="connsiteX6" fmla="*/ 8474 w 18151"/>
                      <a:gd name="connsiteY6" fmla="*/ -172 h 18185"/>
                      <a:gd name="connsiteX7" fmla="*/ 1987 w 18151"/>
                      <a:gd name="connsiteY7" fmla="*/ 2442 h 18185"/>
                      <a:gd name="connsiteX8" fmla="*/ -612 w 18151"/>
                      <a:gd name="connsiteY8" fmla="*/ 8888 h 18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51" h="18185">
                        <a:moveTo>
                          <a:pt x="-612" y="8888"/>
                        </a:moveTo>
                        <a:cubicBezTo>
                          <a:pt x="-612" y="11429"/>
                          <a:pt x="254" y="13585"/>
                          <a:pt x="1987" y="15357"/>
                        </a:cubicBezTo>
                        <a:cubicBezTo>
                          <a:pt x="3720" y="17128"/>
                          <a:pt x="5882" y="18014"/>
                          <a:pt x="8474" y="18014"/>
                        </a:cubicBezTo>
                        <a:cubicBezTo>
                          <a:pt x="10979" y="18014"/>
                          <a:pt x="13112" y="17128"/>
                          <a:pt x="14874" y="15357"/>
                        </a:cubicBezTo>
                        <a:cubicBezTo>
                          <a:pt x="16651" y="13585"/>
                          <a:pt x="17539" y="11429"/>
                          <a:pt x="17539" y="8888"/>
                        </a:cubicBezTo>
                        <a:cubicBezTo>
                          <a:pt x="17539" y="6391"/>
                          <a:pt x="16651" y="4257"/>
                          <a:pt x="14874" y="2485"/>
                        </a:cubicBezTo>
                        <a:cubicBezTo>
                          <a:pt x="13112" y="714"/>
                          <a:pt x="10979" y="-172"/>
                          <a:pt x="8474" y="-172"/>
                        </a:cubicBezTo>
                        <a:cubicBezTo>
                          <a:pt x="5882" y="-172"/>
                          <a:pt x="3720" y="699"/>
                          <a:pt x="1987" y="2442"/>
                        </a:cubicBezTo>
                        <a:cubicBezTo>
                          <a:pt x="254" y="4199"/>
                          <a:pt x="-612" y="6347"/>
                          <a:pt x="-612" y="888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919" name="Freeform: Shape 918">
                    <a:extLst>
                      <a:ext uri="{FF2B5EF4-FFF2-40B4-BE49-F238E27FC236}">
                        <a16:creationId xmlns:a16="http://schemas.microsoft.com/office/drawing/2014/main" id="{C5189084-CDFC-A660-60C8-C9A5CE19E6C5}"/>
                      </a:ext>
                    </a:extLst>
                  </p:cNvPr>
                  <p:cNvSpPr/>
                  <p:nvPr/>
                </p:nvSpPr>
                <p:spPr>
                  <a:xfrm flipV="1">
                    <a:off x="6563053" y="3735289"/>
                    <a:ext cx="52029" cy="103452"/>
                  </a:xfrm>
                  <a:custGeom>
                    <a:avLst/>
                    <a:gdLst>
                      <a:gd name="connsiteX0" fmla="*/ 1235 w 52029"/>
                      <a:gd name="connsiteY0" fmla="*/ -2224 h 103452"/>
                      <a:gd name="connsiteX1" fmla="*/ 1235 w 52029"/>
                      <a:gd name="connsiteY1" fmla="*/ 4985 h 103452"/>
                      <a:gd name="connsiteX2" fmla="*/ 18993 w 52029"/>
                      <a:gd name="connsiteY2" fmla="*/ 4985 h 103452"/>
                      <a:gd name="connsiteX3" fmla="*/ 18993 w 52029"/>
                      <a:gd name="connsiteY3" fmla="*/ 89533 h 103452"/>
                      <a:gd name="connsiteX4" fmla="*/ -1561 w 52029"/>
                      <a:gd name="connsiteY4" fmla="*/ 76247 h 103452"/>
                      <a:gd name="connsiteX5" fmla="*/ -1561 w 52029"/>
                      <a:gd name="connsiteY5" fmla="*/ 85177 h 103452"/>
                      <a:gd name="connsiteX6" fmla="*/ 23296 w 52029"/>
                      <a:gd name="connsiteY6" fmla="*/ 101228 h 103452"/>
                      <a:gd name="connsiteX7" fmla="*/ 32711 w 52029"/>
                      <a:gd name="connsiteY7" fmla="*/ 101228 h 103452"/>
                      <a:gd name="connsiteX8" fmla="*/ 32711 w 52029"/>
                      <a:gd name="connsiteY8" fmla="*/ 4985 h 103452"/>
                      <a:gd name="connsiteX9" fmla="*/ 50469 w 52029"/>
                      <a:gd name="connsiteY9" fmla="*/ 4985 h 103452"/>
                      <a:gd name="connsiteX10" fmla="*/ 50469 w 52029"/>
                      <a:gd name="connsiteY10" fmla="*/ -2224 h 103452"/>
                      <a:gd name="connsiteX11" fmla="*/ 1235 w 52029"/>
                      <a:gd name="connsiteY11" fmla="*/ -2224 h 103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2029" h="103452">
                        <a:moveTo>
                          <a:pt x="1235" y="-2224"/>
                        </a:moveTo>
                        <a:lnTo>
                          <a:pt x="1235" y="4985"/>
                        </a:lnTo>
                        <a:lnTo>
                          <a:pt x="18993" y="4985"/>
                        </a:lnTo>
                        <a:lnTo>
                          <a:pt x="18993" y="89533"/>
                        </a:lnTo>
                        <a:lnTo>
                          <a:pt x="-1561" y="76247"/>
                        </a:lnTo>
                        <a:lnTo>
                          <a:pt x="-1561" y="85177"/>
                        </a:lnTo>
                        <a:lnTo>
                          <a:pt x="23296" y="101228"/>
                        </a:lnTo>
                        <a:lnTo>
                          <a:pt x="32711" y="101228"/>
                        </a:lnTo>
                        <a:lnTo>
                          <a:pt x="32711" y="4985"/>
                        </a:lnTo>
                        <a:lnTo>
                          <a:pt x="50469" y="4985"/>
                        </a:lnTo>
                        <a:lnTo>
                          <a:pt x="50469" y="-2224"/>
                        </a:lnTo>
                        <a:lnTo>
                          <a:pt x="1235" y="-22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902" name="Content Placeholder 4">
                <a:extLst>
                  <a:ext uri="{FF2B5EF4-FFF2-40B4-BE49-F238E27FC236}">
                    <a16:creationId xmlns:a16="http://schemas.microsoft.com/office/drawing/2014/main" id="{F3192F92-01F1-4806-7241-829EC3B5FE79}"/>
                  </a:ext>
                </a:extLst>
              </p:cNvPr>
              <p:cNvGrpSpPr/>
              <p:nvPr/>
            </p:nvGrpSpPr>
            <p:grpSpPr>
              <a:xfrm>
                <a:off x="6421850" y="3083142"/>
                <a:ext cx="302052" cy="105434"/>
                <a:chOff x="6421850" y="3083142"/>
                <a:chExt cx="302052" cy="105434"/>
              </a:xfrm>
              <a:solidFill>
                <a:srgbClr val="000000"/>
              </a:solidFill>
            </p:grpSpPr>
            <p:sp>
              <p:nvSpPr>
                <p:cNvPr id="909" name="Freeform: Shape 908">
                  <a:extLst>
                    <a:ext uri="{FF2B5EF4-FFF2-40B4-BE49-F238E27FC236}">
                      <a16:creationId xmlns:a16="http://schemas.microsoft.com/office/drawing/2014/main" id="{7E3BD3A6-FF4C-75B7-8A47-7DBD9B6D72C2}"/>
                    </a:ext>
                  </a:extLst>
                </p:cNvPr>
                <p:cNvSpPr/>
                <p:nvPr/>
              </p:nvSpPr>
              <p:spPr>
                <a:xfrm>
                  <a:off x="6679422" y="3133642"/>
                  <a:ext cx="44479" cy="12671"/>
                </a:xfrm>
                <a:custGeom>
                  <a:avLst/>
                  <a:gdLst>
                    <a:gd name="connsiteX0" fmla="*/ 44902 w 44479"/>
                    <a:gd name="connsiteY0" fmla="*/ 100 h 12671"/>
                    <a:gd name="connsiteX1" fmla="*/ 422 w 44479"/>
                    <a:gd name="connsiteY1" fmla="*/ 100 h 12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479" h="12671">
                      <a:moveTo>
                        <a:pt x="44902" y="100"/>
                      </a:moveTo>
                      <a:lnTo>
                        <a:pt x="422" y="100"/>
                      </a:lnTo>
                    </a:path>
                  </a:pathLst>
                </a:custGeom>
                <a:solidFill>
                  <a:srgbClr val="000000"/>
                </a:solidFill>
                <a:ln w="10167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grpSp>
              <p:nvGrpSpPr>
                <p:cNvPr id="910" name="Content Placeholder 4">
                  <a:extLst>
                    <a:ext uri="{FF2B5EF4-FFF2-40B4-BE49-F238E27FC236}">
                      <a16:creationId xmlns:a16="http://schemas.microsoft.com/office/drawing/2014/main" id="{5A65AFC4-04EB-DF7C-229B-5FA875EEA20F}"/>
                    </a:ext>
                  </a:extLst>
                </p:cNvPr>
                <p:cNvGrpSpPr/>
                <p:nvPr/>
              </p:nvGrpSpPr>
              <p:grpSpPr>
                <a:xfrm>
                  <a:off x="6421850" y="3083142"/>
                  <a:ext cx="203820" cy="105434"/>
                  <a:chOff x="6421850" y="3083142"/>
                  <a:chExt cx="203820" cy="105434"/>
                </a:xfrm>
                <a:solidFill>
                  <a:srgbClr val="000000"/>
                </a:solidFill>
              </p:grpSpPr>
              <p:sp>
                <p:nvSpPr>
                  <p:cNvPr id="911" name="Freeform: Shape 910">
                    <a:extLst>
                      <a:ext uri="{FF2B5EF4-FFF2-40B4-BE49-F238E27FC236}">
                        <a16:creationId xmlns:a16="http://schemas.microsoft.com/office/drawing/2014/main" id="{0E9F8349-F8B3-D854-5C75-5A22C5AA78EE}"/>
                      </a:ext>
                    </a:extLst>
                  </p:cNvPr>
                  <p:cNvSpPr/>
                  <p:nvPr/>
                </p:nvSpPr>
                <p:spPr>
                  <a:xfrm flipV="1">
                    <a:off x="6421850" y="3083142"/>
                    <a:ext cx="70442" cy="105434"/>
                  </a:xfrm>
                  <a:custGeom>
                    <a:avLst/>
                    <a:gdLst>
                      <a:gd name="connsiteX0" fmla="*/ 33577 w 70442"/>
                      <a:gd name="connsiteY0" fmla="*/ 4522 h 105434"/>
                      <a:gd name="connsiteX1" fmla="*/ 49216 w 70442"/>
                      <a:gd name="connsiteY1" fmla="*/ 15956 h 105434"/>
                      <a:gd name="connsiteX2" fmla="*/ 54415 w 70442"/>
                      <a:gd name="connsiteY2" fmla="*/ 50455 h 105434"/>
                      <a:gd name="connsiteX3" fmla="*/ 49216 w 70442"/>
                      <a:gd name="connsiteY3" fmla="*/ 85040 h 105434"/>
                      <a:gd name="connsiteX4" fmla="*/ 33577 w 70442"/>
                      <a:gd name="connsiteY4" fmla="*/ 96474 h 105434"/>
                      <a:gd name="connsiteX5" fmla="*/ 17938 w 70442"/>
                      <a:gd name="connsiteY5" fmla="*/ 85040 h 105434"/>
                      <a:gd name="connsiteX6" fmla="*/ 12761 w 70442"/>
                      <a:gd name="connsiteY6" fmla="*/ 50455 h 105434"/>
                      <a:gd name="connsiteX7" fmla="*/ 17938 w 70442"/>
                      <a:gd name="connsiteY7" fmla="*/ 15956 h 105434"/>
                      <a:gd name="connsiteX8" fmla="*/ 33577 w 70442"/>
                      <a:gd name="connsiteY8" fmla="*/ 4522 h 105434"/>
                      <a:gd name="connsiteX9" fmla="*/ 33577 w 70442"/>
                      <a:gd name="connsiteY9" fmla="*/ -2230 h 105434"/>
                      <a:gd name="connsiteX10" fmla="*/ 7671 w 70442"/>
                      <a:gd name="connsiteY10" fmla="*/ 11644 h 105434"/>
                      <a:gd name="connsiteX11" fmla="*/ -1634 w 70442"/>
                      <a:gd name="connsiteY11" fmla="*/ 50455 h 105434"/>
                      <a:gd name="connsiteX12" fmla="*/ 7671 w 70442"/>
                      <a:gd name="connsiteY12" fmla="*/ 89309 h 105434"/>
                      <a:gd name="connsiteX13" fmla="*/ 33577 w 70442"/>
                      <a:gd name="connsiteY13" fmla="*/ 103204 h 105434"/>
                      <a:gd name="connsiteX14" fmla="*/ 59526 w 70442"/>
                      <a:gd name="connsiteY14" fmla="*/ 89309 h 105434"/>
                      <a:gd name="connsiteX15" fmla="*/ 68809 w 70442"/>
                      <a:gd name="connsiteY15" fmla="*/ 50455 h 105434"/>
                      <a:gd name="connsiteX16" fmla="*/ 59526 w 70442"/>
                      <a:gd name="connsiteY16" fmla="*/ 11644 h 105434"/>
                      <a:gd name="connsiteX17" fmla="*/ 33577 w 70442"/>
                      <a:gd name="connsiteY17" fmla="*/ -2230 h 10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70442" h="105434">
                        <a:moveTo>
                          <a:pt x="33577" y="4522"/>
                        </a:moveTo>
                        <a:cubicBezTo>
                          <a:pt x="40552" y="4522"/>
                          <a:pt x="45765" y="8333"/>
                          <a:pt x="49216" y="15956"/>
                        </a:cubicBezTo>
                        <a:cubicBezTo>
                          <a:pt x="52682" y="23579"/>
                          <a:pt x="54415" y="35078"/>
                          <a:pt x="54415" y="50455"/>
                        </a:cubicBezTo>
                        <a:cubicBezTo>
                          <a:pt x="54415" y="65889"/>
                          <a:pt x="52682" y="77417"/>
                          <a:pt x="49216" y="85040"/>
                        </a:cubicBezTo>
                        <a:cubicBezTo>
                          <a:pt x="45765" y="92663"/>
                          <a:pt x="40552" y="96474"/>
                          <a:pt x="33577" y="96474"/>
                        </a:cubicBezTo>
                        <a:cubicBezTo>
                          <a:pt x="26616" y="96474"/>
                          <a:pt x="21403" y="92663"/>
                          <a:pt x="17938" y="85040"/>
                        </a:cubicBezTo>
                        <a:cubicBezTo>
                          <a:pt x="14486" y="77417"/>
                          <a:pt x="12761" y="65889"/>
                          <a:pt x="12761" y="50455"/>
                        </a:cubicBezTo>
                        <a:cubicBezTo>
                          <a:pt x="12761" y="35078"/>
                          <a:pt x="14486" y="23579"/>
                          <a:pt x="17938" y="15956"/>
                        </a:cubicBezTo>
                        <a:cubicBezTo>
                          <a:pt x="21403" y="8333"/>
                          <a:pt x="26616" y="4522"/>
                          <a:pt x="33577" y="4522"/>
                        </a:cubicBezTo>
                        <a:close/>
                        <a:moveTo>
                          <a:pt x="33577" y="-2230"/>
                        </a:moveTo>
                        <a:cubicBezTo>
                          <a:pt x="22525" y="-2230"/>
                          <a:pt x="13889" y="2395"/>
                          <a:pt x="7671" y="11644"/>
                        </a:cubicBezTo>
                        <a:cubicBezTo>
                          <a:pt x="1468" y="20907"/>
                          <a:pt x="-1634" y="33844"/>
                          <a:pt x="-1634" y="50455"/>
                        </a:cubicBezTo>
                        <a:cubicBezTo>
                          <a:pt x="-1634" y="67109"/>
                          <a:pt x="1468" y="80060"/>
                          <a:pt x="7671" y="89309"/>
                        </a:cubicBezTo>
                        <a:cubicBezTo>
                          <a:pt x="13889" y="98572"/>
                          <a:pt x="22525" y="103204"/>
                          <a:pt x="33577" y="103204"/>
                        </a:cubicBezTo>
                        <a:cubicBezTo>
                          <a:pt x="44688" y="103204"/>
                          <a:pt x="53337" y="98572"/>
                          <a:pt x="59526" y="89309"/>
                        </a:cubicBezTo>
                        <a:cubicBezTo>
                          <a:pt x="65715" y="80060"/>
                          <a:pt x="68809" y="67109"/>
                          <a:pt x="68809" y="50455"/>
                        </a:cubicBezTo>
                        <a:cubicBezTo>
                          <a:pt x="68809" y="33844"/>
                          <a:pt x="65715" y="20907"/>
                          <a:pt x="59526" y="11644"/>
                        </a:cubicBezTo>
                        <a:cubicBezTo>
                          <a:pt x="53337" y="2395"/>
                          <a:pt x="44688" y="-2230"/>
                          <a:pt x="33577" y="-223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912" name="Freeform: Shape 911">
                    <a:extLst>
                      <a:ext uri="{FF2B5EF4-FFF2-40B4-BE49-F238E27FC236}">
                        <a16:creationId xmlns:a16="http://schemas.microsoft.com/office/drawing/2014/main" id="{3F233F8B-FE69-7D75-C335-2C15812B177C}"/>
                      </a:ext>
                    </a:extLst>
                  </p:cNvPr>
                  <p:cNvSpPr/>
                  <p:nvPr/>
                </p:nvSpPr>
                <p:spPr>
                  <a:xfrm flipV="1">
                    <a:off x="6514745" y="3170391"/>
                    <a:ext cx="18151" cy="18185"/>
                  </a:xfrm>
                  <a:custGeom>
                    <a:avLst/>
                    <a:gdLst>
                      <a:gd name="connsiteX0" fmla="*/ -612 w 18151"/>
                      <a:gd name="connsiteY0" fmla="*/ 8837 h 18185"/>
                      <a:gd name="connsiteX1" fmla="*/ 1987 w 18151"/>
                      <a:gd name="connsiteY1" fmla="*/ 15305 h 18185"/>
                      <a:gd name="connsiteX2" fmla="*/ 8474 w 18151"/>
                      <a:gd name="connsiteY2" fmla="*/ 17962 h 18185"/>
                      <a:gd name="connsiteX3" fmla="*/ 14874 w 18151"/>
                      <a:gd name="connsiteY3" fmla="*/ 15305 h 18185"/>
                      <a:gd name="connsiteX4" fmla="*/ 17539 w 18151"/>
                      <a:gd name="connsiteY4" fmla="*/ 8837 h 18185"/>
                      <a:gd name="connsiteX5" fmla="*/ 14874 w 18151"/>
                      <a:gd name="connsiteY5" fmla="*/ 2434 h 18185"/>
                      <a:gd name="connsiteX6" fmla="*/ 8474 w 18151"/>
                      <a:gd name="connsiteY6" fmla="*/ -223 h 18185"/>
                      <a:gd name="connsiteX7" fmla="*/ 1987 w 18151"/>
                      <a:gd name="connsiteY7" fmla="*/ 2390 h 18185"/>
                      <a:gd name="connsiteX8" fmla="*/ -612 w 18151"/>
                      <a:gd name="connsiteY8" fmla="*/ 8837 h 18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51" h="18185">
                        <a:moveTo>
                          <a:pt x="-612" y="8837"/>
                        </a:moveTo>
                        <a:cubicBezTo>
                          <a:pt x="-612" y="11378"/>
                          <a:pt x="254" y="13534"/>
                          <a:pt x="1987" y="15305"/>
                        </a:cubicBezTo>
                        <a:cubicBezTo>
                          <a:pt x="3720" y="17077"/>
                          <a:pt x="5882" y="17962"/>
                          <a:pt x="8474" y="17962"/>
                        </a:cubicBezTo>
                        <a:cubicBezTo>
                          <a:pt x="10979" y="17962"/>
                          <a:pt x="13112" y="17077"/>
                          <a:pt x="14874" y="15305"/>
                        </a:cubicBezTo>
                        <a:cubicBezTo>
                          <a:pt x="16651" y="13534"/>
                          <a:pt x="17539" y="11378"/>
                          <a:pt x="17539" y="8837"/>
                        </a:cubicBezTo>
                        <a:cubicBezTo>
                          <a:pt x="17539" y="6339"/>
                          <a:pt x="16651" y="4205"/>
                          <a:pt x="14874" y="2434"/>
                        </a:cubicBezTo>
                        <a:cubicBezTo>
                          <a:pt x="13112" y="662"/>
                          <a:pt x="10979" y="-223"/>
                          <a:pt x="8474" y="-223"/>
                        </a:cubicBezTo>
                        <a:cubicBezTo>
                          <a:pt x="5882" y="-223"/>
                          <a:pt x="3720" y="648"/>
                          <a:pt x="1987" y="2390"/>
                        </a:cubicBezTo>
                        <a:cubicBezTo>
                          <a:pt x="254" y="4147"/>
                          <a:pt x="-612" y="6296"/>
                          <a:pt x="-612" y="883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913" name="Freeform: Shape 912">
                    <a:extLst>
                      <a:ext uri="{FF2B5EF4-FFF2-40B4-BE49-F238E27FC236}">
                        <a16:creationId xmlns:a16="http://schemas.microsoft.com/office/drawing/2014/main" id="{86B7945F-28E9-1BB6-357F-60BE9E89B216}"/>
                      </a:ext>
                    </a:extLst>
                  </p:cNvPr>
                  <p:cNvSpPr/>
                  <p:nvPr/>
                </p:nvSpPr>
                <p:spPr>
                  <a:xfrm flipV="1">
                    <a:off x="6555228" y="3083142"/>
                    <a:ext cx="70442" cy="105434"/>
                  </a:xfrm>
                  <a:custGeom>
                    <a:avLst/>
                    <a:gdLst>
                      <a:gd name="connsiteX0" fmla="*/ 33587 w 70442"/>
                      <a:gd name="connsiteY0" fmla="*/ 4522 h 105434"/>
                      <a:gd name="connsiteX1" fmla="*/ 49227 w 70442"/>
                      <a:gd name="connsiteY1" fmla="*/ 15956 h 105434"/>
                      <a:gd name="connsiteX2" fmla="*/ 54425 w 70442"/>
                      <a:gd name="connsiteY2" fmla="*/ 50455 h 105434"/>
                      <a:gd name="connsiteX3" fmla="*/ 49227 w 70442"/>
                      <a:gd name="connsiteY3" fmla="*/ 85040 h 105434"/>
                      <a:gd name="connsiteX4" fmla="*/ 33587 w 70442"/>
                      <a:gd name="connsiteY4" fmla="*/ 96474 h 105434"/>
                      <a:gd name="connsiteX5" fmla="*/ 17948 w 70442"/>
                      <a:gd name="connsiteY5" fmla="*/ 85040 h 105434"/>
                      <a:gd name="connsiteX6" fmla="*/ 12771 w 70442"/>
                      <a:gd name="connsiteY6" fmla="*/ 50455 h 105434"/>
                      <a:gd name="connsiteX7" fmla="*/ 17948 w 70442"/>
                      <a:gd name="connsiteY7" fmla="*/ 15956 h 105434"/>
                      <a:gd name="connsiteX8" fmla="*/ 33587 w 70442"/>
                      <a:gd name="connsiteY8" fmla="*/ 4522 h 105434"/>
                      <a:gd name="connsiteX9" fmla="*/ 33587 w 70442"/>
                      <a:gd name="connsiteY9" fmla="*/ -2230 h 105434"/>
                      <a:gd name="connsiteX10" fmla="*/ 7682 w 70442"/>
                      <a:gd name="connsiteY10" fmla="*/ 11644 h 105434"/>
                      <a:gd name="connsiteX11" fmla="*/ -1623 w 70442"/>
                      <a:gd name="connsiteY11" fmla="*/ 50455 h 105434"/>
                      <a:gd name="connsiteX12" fmla="*/ 7682 w 70442"/>
                      <a:gd name="connsiteY12" fmla="*/ 89309 h 105434"/>
                      <a:gd name="connsiteX13" fmla="*/ 33587 w 70442"/>
                      <a:gd name="connsiteY13" fmla="*/ 103204 h 105434"/>
                      <a:gd name="connsiteX14" fmla="*/ 59537 w 70442"/>
                      <a:gd name="connsiteY14" fmla="*/ 89309 h 105434"/>
                      <a:gd name="connsiteX15" fmla="*/ 68820 w 70442"/>
                      <a:gd name="connsiteY15" fmla="*/ 50455 h 105434"/>
                      <a:gd name="connsiteX16" fmla="*/ 59537 w 70442"/>
                      <a:gd name="connsiteY16" fmla="*/ 11644 h 105434"/>
                      <a:gd name="connsiteX17" fmla="*/ 33587 w 70442"/>
                      <a:gd name="connsiteY17" fmla="*/ -2230 h 10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70442" h="105434">
                        <a:moveTo>
                          <a:pt x="33587" y="4522"/>
                        </a:moveTo>
                        <a:cubicBezTo>
                          <a:pt x="40563" y="4522"/>
                          <a:pt x="45776" y="8333"/>
                          <a:pt x="49227" y="15956"/>
                        </a:cubicBezTo>
                        <a:cubicBezTo>
                          <a:pt x="52693" y="23579"/>
                          <a:pt x="54425" y="35078"/>
                          <a:pt x="54425" y="50455"/>
                        </a:cubicBezTo>
                        <a:cubicBezTo>
                          <a:pt x="54425" y="65889"/>
                          <a:pt x="52693" y="77417"/>
                          <a:pt x="49227" y="85040"/>
                        </a:cubicBezTo>
                        <a:cubicBezTo>
                          <a:pt x="45776" y="92663"/>
                          <a:pt x="40563" y="96474"/>
                          <a:pt x="33587" y="96474"/>
                        </a:cubicBezTo>
                        <a:cubicBezTo>
                          <a:pt x="26627" y="96474"/>
                          <a:pt x="21414" y="92663"/>
                          <a:pt x="17948" y="85040"/>
                        </a:cubicBezTo>
                        <a:cubicBezTo>
                          <a:pt x="14497" y="77417"/>
                          <a:pt x="12771" y="65889"/>
                          <a:pt x="12771" y="50455"/>
                        </a:cubicBezTo>
                        <a:cubicBezTo>
                          <a:pt x="12771" y="35078"/>
                          <a:pt x="14497" y="23579"/>
                          <a:pt x="17948" y="15956"/>
                        </a:cubicBezTo>
                        <a:cubicBezTo>
                          <a:pt x="21414" y="8333"/>
                          <a:pt x="26627" y="4522"/>
                          <a:pt x="33587" y="4522"/>
                        </a:cubicBezTo>
                        <a:close/>
                        <a:moveTo>
                          <a:pt x="33587" y="-2230"/>
                        </a:moveTo>
                        <a:cubicBezTo>
                          <a:pt x="22535" y="-2230"/>
                          <a:pt x="13900" y="2395"/>
                          <a:pt x="7682" y="11644"/>
                        </a:cubicBezTo>
                        <a:cubicBezTo>
                          <a:pt x="1479" y="20907"/>
                          <a:pt x="-1623" y="33844"/>
                          <a:pt x="-1623" y="50455"/>
                        </a:cubicBezTo>
                        <a:cubicBezTo>
                          <a:pt x="-1623" y="67109"/>
                          <a:pt x="1479" y="80060"/>
                          <a:pt x="7682" y="89309"/>
                        </a:cubicBezTo>
                        <a:cubicBezTo>
                          <a:pt x="13900" y="98572"/>
                          <a:pt x="22535" y="103204"/>
                          <a:pt x="33587" y="103204"/>
                        </a:cubicBezTo>
                        <a:cubicBezTo>
                          <a:pt x="44698" y="103204"/>
                          <a:pt x="53348" y="98572"/>
                          <a:pt x="59537" y="89309"/>
                        </a:cubicBezTo>
                        <a:cubicBezTo>
                          <a:pt x="65725" y="80060"/>
                          <a:pt x="68820" y="67109"/>
                          <a:pt x="68820" y="50455"/>
                        </a:cubicBezTo>
                        <a:cubicBezTo>
                          <a:pt x="68820" y="33844"/>
                          <a:pt x="65725" y="20907"/>
                          <a:pt x="59537" y="11644"/>
                        </a:cubicBezTo>
                        <a:cubicBezTo>
                          <a:pt x="53348" y="2395"/>
                          <a:pt x="44698" y="-2230"/>
                          <a:pt x="33587" y="-223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903" name="Content Placeholder 4">
                <a:extLst>
                  <a:ext uri="{FF2B5EF4-FFF2-40B4-BE49-F238E27FC236}">
                    <a16:creationId xmlns:a16="http://schemas.microsoft.com/office/drawing/2014/main" id="{517B52F1-6448-C0EC-AF4F-0FBDE3032213}"/>
                  </a:ext>
                </a:extLst>
              </p:cNvPr>
              <p:cNvGrpSpPr/>
              <p:nvPr/>
            </p:nvGrpSpPr>
            <p:grpSpPr>
              <a:xfrm>
                <a:off x="6421850" y="2431006"/>
                <a:ext cx="302052" cy="105434"/>
                <a:chOff x="6421850" y="2431006"/>
                <a:chExt cx="302052" cy="105434"/>
              </a:xfrm>
              <a:solidFill>
                <a:srgbClr val="000000"/>
              </a:solidFill>
            </p:grpSpPr>
            <p:sp>
              <p:nvSpPr>
                <p:cNvPr id="904" name="Freeform: Shape 903">
                  <a:extLst>
                    <a:ext uri="{FF2B5EF4-FFF2-40B4-BE49-F238E27FC236}">
                      <a16:creationId xmlns:a16="http://schemas.microsoft.com/office/drawing/2014/main" id="{5D4BD3A5-E094-FD58-D7D3-586E04B5A01D}"/>
                    </a:ext>
                  </a:extLst>
                </p:cNvPr>
                <p:cNvSpPr/>
                <p:nvPr/>
              </p:nvSpPr>
              <p:spPr>
                <a:xfrm>
                  <a:off x="6679422" y="2481502"/>
                  <a:ext cx="44479" cy="12671"/>
                </a:xfrm>
                <a:custGeom>
                  <a:avLst/>
                  <a:gdLst>
                    <a:gd name="connsiteX0" fmla="*/ 44902 w 44479"/>
                    <a:gd name="connsiteY0" fmla="*/ 48 h 12671"/>
                    <a:gd name="connsiteX1" fmla="*/ 422 w 44479"/>
                    <a:gd name="connsiteY1" fmla="*/ 48 h 12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479" h="12671">
                      <a:moveTo>
                        <a:pt x="44902" y="48"/>
                      </a:moveTo>
                      <a:lnTo>
                        <a:pt x="422" y="48"/>
                      </a:lnTo>
                    </a:path>
                  </a:pathLst>
                </a:custGeom>
                <a:solidFill>
                  <a:srgbClr val="000000"/>
                </a:solidFill>
                <a:ln w="10167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grpSp>
              <p:nvGrpSpPr>
                <p:cNvPr id="905" name="Content Placeholder 4">
                  <a:extLst>
                    <a:ext uri="{FF2B5EF4-FFF2-40B4-BE49-F238E27FC236}">
                      <a16:creationId xmlns:a16="http://schemas.microsoft.com/office/drawing/2014/main" id="{150407CF-7084-47C4-F568-EE177EA0B8F4}"/>
                    </a:ext>
                  </a:extLst>
                </p:cNvPr>
                <p:cNvGrpSpPr/>
                <p:nvPr/>
              </p:nvGrpSpPr>
              <p:grpSpPr>
                <a:xfrm>
                  <a:off x="6421850" y="2431006"/>
                  <a:ext cx="193248" cy="105434"/>
                  <a:chOff x="6421850" y="2431006"/>
                  <a:chExt cx="193248" cy="105434"/>
                </a:xfrm>
                <a:solidFill>
                  <a:srgbClr val="000000"/>
                </a:solidFill>
              </p:grpSpPr>
              <p:sp>
                <p:nvSpPr>
                  <p:cNvPr id="906" name="Freeform: Shape 905">
                    <a:extLst>
                      <a:ext uri="{FF2B5EF4-FFF2-40B4-BE49-F238E27FC236}">
                        <a16:creationId xmlns:a16="http://schemas.microsoft.com/office/drawing/2014/main" id="{3484202A-E402-0DBD-EE83-464DB7BFE19E}"/>
                      </a:ext>
                    </a:extLst>
                  </p:cNvPr>
                  <p:cNvSpPr/>
                  <p:nvPr/>
                </p:nvSpPr>
                <p:spPr>
                  <a:xfrm flipV="1">
                    <a:off x="6421850" y="2431006"/>
                    <a:ext cx="70442" cy="105434"/>
                  </a:xfrm>
                  <a:custGeom>
                    <a:avLst/>
                    <a:gdLst>
                      <a:gd name="connsiteX0" fmla="*/ 33577 w 70442"/>
                      <a:gd name="connsiteY0" fmla="*/ 4470 h 105434"/>
                      <a:gd name="connsiteX1" fmla="*/ 49216 w 70442"/>
                      <a:gd name="connsiteY1" fmla="*/ 15905 h 105434"/>
                      <a:gd name="connsiteX2" fmla="*/ 54415 w 70442"/>
                      <a:gd name="connsiteY2" fmla="*/ 50403 h 105434"/>
                      <a:gd name="connsiteX3" fmla="*/ 49216 w 70442"/>
                      <a:gd name="connsiteY3" fmla="*/ 84989 h 105434"/>
                      <a:gd name="connsiteX4" fmla="*/ 33577 w 70442"/>
                      <a:gd name="connsiteY4" fmla="*/ 96423 h 105434"/>
                      <a:gd name="connsiteX5" fmla="*/ 17938 w 70442"/>
                      <a:gd name="connsiteY5" fmla="*/ 84989 h 105434"/>
                      <a:gd name="connsiteX6" fmla="*/ 12761 w 70442"/>
                      <a:gd name="connsiteY6" fmla="*/ 50403 h 105434"/>
                      <a:gd name="connsiteX7" fmla="*/ 17938 w 70442"/>
                      <a:gd name="connsiteY7" fmla="*/ 15905 h 105434"/>
                      <a:gd name="connsiteX8" fmla="*/ 33577 w 70442"/>
                      <a:gd name="connsiteY8" fmla="*/ 4470 h 105434"/>
                      <a:gd name="connsiteX9" fmla="*/ 33577 w 70442"/>
                      <a:gd name="connsiteY9" fmla="*/ -2281 h 105434"/>
                      <a:gd name="connsiteX10" fmla="*/ 7671 w 70442"/>
                      <a:gd name="connsiteY10" fmla="*/ 11592 h 105434"/>
                      <a:gd name="connsiteX11" fmla="*/ -1634 w 70442"/>
                      <a:gd name="connsiteY11" fmla="*/ 50403 h 105434"/>
                      <a:gd name="connsiteX12" fmla="*/ 7671 w 70442"/>
                      <a:gd name="connsiteY12" fmla="*/ 89258 h 105434"/>
                      <a:gd name="connsiteX13" fmla="*/ 33577 w 70442"/>
                      <a:gd name="connsiteY13" fmla="*/ 103153 h 105434"/>
                      <a:gd name="connsiteX14" fmla="*/ 59526 w 70442"/>
                      <a:gd name="connsiteY14" fmla="*/ 89258 h 105434"/>
                      <a:gd name="connsiteX15" fmla="*/ 68809 w 70442"/>
                      <a:gd name="connsiteY15" fmla="*/ 50403 h 105434"/>
                      <a:gd name="connsiteX16" fmla="*/ 59526 w 70442"/>
                      <a:gd name="connsiteY16" fmla="*/ 11592 h 105434"/>
                      <a:gd name="connsiteX17" fmla="*/ 33577 w 70442"/>
                      <a:gd name="connsiteY17" fmla="*/ -2281 h 10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70442" h="105434">
                        <a:moveTo>
                          <a:pt x="33577" y="4470"/>
                        </a:moveTo>
                        <a:cubicBezTo>
                          <a:pt x="40552" y="4470"/>
                          <a:pt x="45765" y="8282"/>
                          <a:pt x="49216" y="15905"/>
                        </a:cubicBezTo>
                        <a:cubicBezTo>
                          <a:pt x="52682" y="23527"/>
                          <a:pt x="54415" y="35027"/>
                          <a:pt x="54415" y="50403"/>
                        </a:cubicBezTo>
                        <a:cubicBezTo>
                          <a:pt x="54415" y="65838"/>
                          <a:pt x="52682" y="77366"/>
                          <a:pt x="49216" y="84989"/>
                        </a:cubicBezTo>
                        <a:cubicBezTo>
                          <a:pt x="45765" y="92612"/>
                          <a:pt x="40552" y="96423"/>
                          <a:pt x="33577" y="96423"/>
                        </a:cubicBezTo>
                        <a:cubicBezTo>
                          <a:pt x="26616" y="96423"/>
                          <a:pt x="21403" y="92612"/>
                          <a:pt x="17938" y="84989"/>
                        </a:cubicBezTo>
                        <a:cubicBezTo>
                          <a:pt x="14486" y="77366"/>
                          <a:pt x="12761" y="65838"/>
                          <a:pt x="12761" y="50403"/>
                        </a:cubicBezTo>
                        <a:cubicBezTo>
                          <a:pt x="12761" y="35027"/>
                          <a:pt x="14486" y="23527"/>
                          <a:pt x="17938" y="15905"/>
                        </a:cubicBezTo>
                        <a:cubicBezTo>
                          <a:pt x="21403" y="8282"/>
                          <a:pt x="26616" y="4470"/>
                          <a:pt x="33577" y="4470"/>
                        </a:cubicBezTo>
                        <a:close/>
                        <a:moveTo>
                          <a:pt x="33577" y="-2281"/>
                        </a:moveTo>
                        <a:cubicBezTo>
                          <a:pt x="22525" y="-2281"/>
                          <a:pt x="13889" y="2343"/>
                          <a:pt x="7671" y="11592"/>
                        </a:cubicBezTo>
                        <a:cubicBezTo>
                          <a:pt x="1468" y="20856"/>
                          <a:pt x="-1634" y="33793"/>
                          <a:pt x="-1634" y="50403"/>
                        </a:cubicBezTo>
                        <a:cubicBezTo>
                          <a:pt x="-1634" y="67057"/>
                          <a:pt x="1468" y="80009"/>
                          <a:pt x="7671" y="89258"/>
                        </a:cubicBezTo>
                        <a:cubicBezTo>
                          <a:pt x="13889" y="98521"/>
                          <a:pt x="22525" y="103153"/>
                          <a:pt x="33577" y="103153"/>
                        </a:cubicBezTo>
                        <a:cubicBezTo>
                          <a:pt x="44688" y="103153"/>
                          <a:pt x="53337" y="98521"/>
                          <a:pt x="59526" y="89258"/>
                        </a:cubicBezTo>
                        <a:cubicBezTo>
                          <a:pt x="65715" y="80009"/>
                          <a:pt x="68809" y="67057"/>
                          <a:pt x="68809" y="50403"/>
                        </a:cubicBezTo>
                        <a:cubicBezTo>
                          <a:pt x="68809" y="33793"/>
                          <a:pt x="65715" y="20856"/>
                          <a:pt x="59526" y="11592"/>
                        </a:cubicBezTo>
                        <a:cubicBezTo>
                          <a:pt x="53337" y="2343"/>
                          <a:pt x="44688" y="-2281"/>
                          <a:pt x="33577" y="-228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907" name="Freeform: Shape 906">
                    <a:extLst>
                      <a:ext uri="{FF2B5EF4-FFF2-40B4-BE49-F238E27FC236}">
                        <a16:creationId xmlns:a16="http://schemas.microsoft.com/office/drawing/2014/main" id="{C8E2D1D8-3517-B25D-B81E-366F7E9928BF}"/>
                      </a:ext>
                    </a:extLst>
                  </p:cNvPr>
                  <p:cNvSpPr/>
                  <p:nvPr/>
                </p:nvSpPr>
                <p:spPr>
                  <a:xfrm flipV="1">
                    <a:off x="6514745" y="2518254"/>
                    <a:ext cx="18151" cy="18185"/>
                  </a:xfrm>
                  <a:custGeom>
                    <a:avLst/>
                    <a:gdLst>
                      <a:gd name="connsiteX0" fmla="*/ -612 w 18151"/>
                      <a:gd name="connsiteY0" fmla="*/ 8785 h 18185"/>
                      <a:gd name="connsiteX1" fmla="*/ 1987 w 18151"/>
                      <a:gd name="connsiteY1" fmla="*/ 15254 h 18185"/>
                      <a:gd name="connsiteX2" fmla="*/ 8474 w 18151"/>
                      <a:gd name="connsiteY2" fmla="*/ 17911 h 18185"/>
                      <a:gd name="connsiteX3" fmla="*/ 14874 w 18151"/>
                      <a:gd name="connsiteY3" fmla="*/ 15254 h 18185"/>
                      <a:gd name="connsiteX4" fmla="*/ 17539 w 18151"/>
                      <a:gd name="connsiteY4" fmla="*/ 8785 h 18185"/>
                      <a:gd name="connsiteX5" fmla="*/ 14874 w 18151"/>
                      <a:gd name="connsiteY5" fmla="*/ 2382 h 18185"/>
                      <a:gd name="connsiteX6" fmla="*/ 8474 w 18151"/>
                      <a:gd name="connsiteY6" fmla="*/ -275 h 18185"/>
                      <a:gd name="connsiteX7" fmla="*/ 1987 w 18151"/>
                      <a:gd name="connsiteY7" fmla="*/ 2339 h 18185"/>
                      <a:gd name="connsiteX8" fmla="*/ -612 w 18151"/>
                      <a:gd name="connsiteY8" fmla="*/ 8785 h 18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51" h="18185">
                        <a:moveTo>
                          <a:pt x="-612" y="8785"/>
                        </a:moveTo>
                        <a:cubicBezTo>
                          <a:pt x="-612" y="11326"/>
                          <a:pt x="254" y="13483"/>
                          <a:pt x="1987" y="15254"/>
                        </a:cubicBezTo>
                        <a:cubicBezTo>
                          <a:pt x="3720" y="17025"/>
                          <a:pt x="5882" y="17911"/>
                          <a:pt x="8474" y="17911"/>
                        </a:cubicBezTo>
                        <a:cubicBezTo>
                          <a:pt x="10979" y="17911"/>
                          <a:pt x="13112" y="17025"/>
                          <a:pt x="14874" y="15254"/>
                        </a:cubicBezTo>
                        <a:cubicBezTo>
                          <a:pt x="16651" y="13483"/>
                          <a:pt x="17539" y="11326"/>
                          <a:pt x="17539" y="8785"/>
                        </a:cubicBezTo>
                        <a:cubicBezTo>
                          <a:pt x="17539" y="6288"/>
                          <a:pt x="16651" y="4154"/>
                          <a:pt x="14874" y="2382"/>
                        </a:cubicBezTo>
                        <a:cubicBezTo>
                          <a:pt x="13112" y="611"/>
                          <a:pt x="10979" y="-275"/>
                          <a:pt x="8474" y="-275"/>
                        </a:cubicBezTo>
                        <a:cubicBezTo>
                          <a:pt x="5882" y="-275"/>
                          <a:pt x="3720" y="596"/>
                          <a:pt x="1987" y="2339"/>
                        </a:cubicBezTo>
                        <a:cubicBezTo>
                          <a:pt x="254" y="4096"/>
                          <a:pt x="-612" y="6244"/>
                          <a:pt x="-612" y="878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908" name="Freeform: Shape 907">
                    <a:extLst>
                      <a:ext uri="{FF2B5EF4-FFF2-40B4-BE49-F238E27FC236}">
                        <a16:creationId xmlns:a16="http://schemas.microsoft.com/office/drawing/2014/main" id="{77A321AC-CF5D-FE45-57F4-AA8296BB2F67}"/>
                      </a:ext>
                    </a:extLst>
                  </p:cNvPr>
                  <p:cNvSpPr/>
                  <p:nvPr/>
                </p:nvSpPr>
                <p:spPr>
                  <a:xfrm flipV="1">
                    <a:off x="6563069" y="2431006"/>
                    <a:ext cx="52029" cy="103452"/>
                  </a:xfrm>
                  <a:custGeom>
                    <a:avLst/>
                    <a:gdLst>
                      <a:gd name="connsiteX0" fmla="*/ 1235 w 52029"/>
                      <a:gd name="connsiteY0" fmla="*/ -2327 h 103452"/>
                      <a:gd name="connsiteX1" fmla="*/ 1235 w 52029"/>
                      <a:gd name="connsiteY1" fmla="*/ 4882 h 103452"/>
                      <a:gd name="connsiteX2" fmla="*/ 18993 w 52029"/>
                      <a:gd name="connsiteY2" fmla="*/ 4882 h 103452"/>
                      <a:gd name="connsiteX3" fmla="*/ 18993 w 52029"/>
                      <a:gd name="connsiteY3" fmla="*/ 89430 h 103452"/>
                      <a:gd name="connsiteX4" fmla="*/ -1561 w 52029"/>
                      <a:gd name="connsiteY4" fmla="*/ 76144 h 103452"/>
                      <a:gd name="connsiteX5" fmla="*/ -1561 w 52029"/>
                      <a:gd name="connsiteY5" fmla="*/ 85074 h 103452"/>
                      <a:gd name="connsiteX6" fmla="*/ 23296 w 52029"/>
                      <a:gd name="connsiteY6" fmla="*/ 101125 h 103452"/>
                      <a:gd name="connsiteX7" fmla="*/ 32711 w 52029"/>
                      <a:gd name="connsiteY7" fmla="*/ 101125 h 103452"/>
                      <a:gd name="connsiteX8" fmla="*/ 32711 w 52029"/>
                      <a:gd name="connsiteY8" fmla="*/ 4882 h 103452"/>
                      <a:gd name="connsiteX9" fmla="*/ 50469 w 52029"/>
                      <a:gd name="connsiteY9" fmla="*/ 4882 h 103452"/>
                      <a:gd name="connsiteX10" fmla="*/ 50469 w 52029"/>
                      <a:gd name="connsiteY10" fmla="*/ -2327 h 103452"/>
                      <a:gd name="connsiteX11" fmla="*/ 1235 w 52029"/>
                      <a:gd name="connsiteY11" fmla="*/ -2327 h 103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2029" h="103452">
                        <a:moveTo>
                          <a:pt x="1235" y="-2327"/>
                        </a:moveTo>
                        <a:lnTo>
                          <a:pt x="1235" y="4882"/>
                        </a:lnTo>
                        <a:lnTo>
                          <a:pt x="18993" y="4882"/>
                        </a:lnTo>
                        <a:lnTo>
                          <a:pt x="18993" y="89430"/>
                        </a:lnTo>
                        <a:lnTo>
                          <a:pt x="-1561" y="76144"/>
                        </a:lnTo>
                        <a:lnTo>
                          <a:pt x="-1561" y="85074"/>
                        </a:lnTo>
                        <a:lnTo>
                          <a:pt x="23296" y="101125"/>
                        </a:lnTo>
                        <a:lnTo>
                          <a:pt x="32711" y="101125"/>
                        </a:lnTo>
                        <a:lnTo>
                          <a:pt x="32711" y="4882"/>
                        </a:lnTo>
                        <a:lnTo>
                          <a:pt x="50469" y="4882"/>
                        </a:lnTo>
                        <a:lnTo>
                          <a:pt x="50469" y="-2327"/>
                        </a:lnTo>
                        <a:lnTo>
                          <a:pt x="1235" y="-23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</p:grpSp>
          </p:grpSp>
        </p:grpSp>
        <p:sp>
          <p:nvSpPr>
            <p:cNvPr id="938" name="Freeform: Shape 937">
              <a:extLst>
                <a:ext uri="{FF2B5EF4-FFF2-40B4-BE49-F238E27FC236}">
                  <a16:creationId xmlns:a16="http://schemas.microsoft.com/office/drawing/2014/main" id="{3CE8C4FA-E9CF-950C-4001-8617F9D44B72}"/>
                </a:ext>
              </a:extLst>
            </p:cNvPr>
            <p:cNvSpPr/>
            <p:nvPr/>
          </p:nvSpPr>
          <p:spPr>
            <a:xfrm>
              <a:off x="6472232" y="1404590"/>
              <a:ext cx="12708" cy="3700464"/>
            </a:xfrm>
            <a:custGeom>
              <a:avLst/>
              <a:gdLst>
                <a:gd name="connsiteX0" fmla="*/ 0 w 12708"/>
                <a:gd name="connsiteY0" fmla="*/ 3700465 h 3700464"/>
                <a:gd name="connsiteX1" fmla="*/ 0 w 12708"/>
                <a:gd name="connsiteY1" fmla="*/ 0 h 3700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8" h="3700464">
                  <a:moveTo>
                    <a:pt x="0" y="3700465"/>
                  </a:moveTo>
                  <a:lnTo>
                    <a:pt x="0" y="0"/>
                  </a:lnTo>
                </a:path>
              </a:pathLst>
            </a:custGeom>
            <a:noFill/>
            <a:ln w="10167" cap="sq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39" name="Freeform: Shape 938">
              <a:extLst>
                <a:ext uri="{FF2B5EF4-FFF2-40B4-BE49-F238E27FC236}">
                  <a16:creationId xmlns:a16="http://schemas.microsoft.com/office/drawing/2014/main" id="{984579CF-D659-5236-540D-59920044114B}"/>
                </a:ext>
              </a:extLst>
            </p:cNvPr>
            <p:cNvSpPr/>
            <p:nvPr/>
          </p:nvSpPr>
          <p:spPr>
            <a:xfrm>
              <a:off x="10156293" y="1404590"/>
              <a:ext cx="12708" cy="3700464"/>
            </a:xfrm>
            <a:custGeom>
              <a:avLst/>
              <a:gdLst>
                <a:gd name="connsiteX0" fmla="*/ 0 w 12708"/>
                <a:gd name="connsiteY0" fmla="*/ 3700465 h 3700464"/>
                <a:gd name="connsiteX1" fmla="*/ 0 w 12708"/>
                <a:gd name="connsiteY1" fmla="*/ 0 h 3700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8" h="3700464">
                  <a:moveTo>
                    <a:pt x="0" y="3700465"/>
                  </a:moveTo>
                  <a:lnTo>
                    <a:pt x="0" y="0"/>
                  </a:lnTo>
                </a:path>
              </a:pathLst>
            </a:custGeom>
            <a:noFill/>
            <a:ln w="10167" cap="sq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40" name="Freeform: Shape 939">
              <a:extLst>
                <a:ext uri="{FF2B5EF4-FFF2-40B4-BE49-F238E27FC236}">
                  <a16:creationId xmlns:a16="http://schemas.microsoft.com/office/drawing/2014/main" id="{DC49E67E-2205-9946-07A8-B9D24E9E23E2}"/>
                </a:ext>
              </a:extLst>
            </p:cNvPr>
            <p:cNvSpPr/>
            <p:nvPr/>
          </p:nvSpPr>
          <p:spPr>
            <a:xfrm>
              <a:off x="6472232" y="5105055"/>
              <a:ext cx="3684061" cy="12671"/>
            </a:xfrm>
            <a:custGeom>
              <a:avLst/>
              <a:gdLst>
                <a:gd name="connsiteX0" fmla="*/ 0 w 3684061"/>
                <a:gd name="connsiteY0" fmla="*/ 0 h 12671"/>
                <a:gd name="connsiteX1" fmla="*/ 3684061 w 3684061"/>
                <a:gd name="connsiteY1" fmla="*/ 0 h 1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84061" h="12671">
                  <a:moveTo>
                    <a:pt x="0" y="0"/>
                  </a:moveTo>
                  <a:lnTo>
                    <a:pt x="3684061" y="0"/>
                  </a:lnTo>
                </a:path>
              </a:pathLst>
            </a:custGeom>
            <a:noFill/>
            <a:ln w="10167" cap="sq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41" name="Freeform: Shape 940">
              <a:extLst>
                <a:ext uri="{FF2B5EF4-FFF2-40B4-BE49-F238E27FC236}">
                  <a16:creationId xmlns:a16="http://schemas.microsoft.com/office/drawing/2014/main" id="{15004AA4-D42D-115A-2DE9-0EF92339B567}"/>
                </a:ext>
              </a:extLst>
            </p:cNvPr>
            <p:cNvSpPr/>
            <p:nvPr/>
          </p:nvSpPr>
          <p:spPr>
            <a:xfrm>
              <a:off x="6472232" y="1404590"/>
              <a:ext cx="3684061" cy="12671"/>
            </a:xfrm>
            <a:custGeom>
              <a:avLst/>
              <a:gdLst>
                <a:gd name="connsiteX0" fmla="*/ 0 w 3684061"/>
                <a:gd name="connsiteY0" fmla="*/ 0 h 12671"/>
                <a:gd name="connsiteX1" fmla="*/ 3684061 w 3684061"/>
                <a:gd name="connsiteY1" fmla="*/ 0 h 1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84061" h="12671">
                  <a:moveTo>
                    <a:pt x="0" y="0"/>
                  </a:moveTo>
                  <a:lnTo>
                    <a:pt x="3684061" y="0"/>
                  </a:lnTo>
                </a:path>
              </a:pathLst>
            </a:custGeom>
            <a:noFill/>
            <a:ln w="10167" cap="sq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43" name="TextBox 942">
              <a:extLst>
                <a:ext uri="{FF2B5EF4-FFF2-40B4-BE49-F238E27FC236}">
                  <a16:creationId xmlns:a16="http://schemas.microsoft.com/office/drawing/2014/main" id="{E3E382A7-6756-4916-9E21-754A2FFBA6EF}"/>
                </a:ext>
              </a:extLst>
            </p:cNvPr>
            <p:cNvSpPr txBox="1"/>
            <p:nvPr/>
          </p:nvSpPr>
          <p:spPr>
            <a:xfrm>
              <a:off x="7546944" y="1939901"/>
              <a:ext cx="603272" cy="460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S1</a:t>
              </a:r>
            </a:p>
          </p:txBody>
        </p:sp>
        <p:sp>
          <p:nvSpPr>
            <p:cNvPr id="944" name="TextBox 943">
              <a:extLst>
                <a:ext uri="{FF2B5EF4-FFF2-40B4-BE49-F238E27FC236}">
                  <a16:creationId xmlns:a16="http://schemas.microsoft.com/office/drawing/2014/main" id="{5E559234-BE12-A1ED-B4A0-AF2C291DEE2C}"/>
                </a:ext>
              </a:extLst>
            </p:cNvPr>
            <p:cNvSpPr txBox="1"/>
            <p:nvPr/>
          </p:nvSpPr>
          <p:spPr>
            <a:xfrm>
              <a:off x="6914559" y="2747619"/>
              <a:ext cx="568907" cy="460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S2</a:t>
              </a:r>
            </a:p>
          </p:txBody>
        </p:sp>
        <p:sp>
          <p:nvSpPr>
            <p:cNvPr id="945" name="TextBox 944">
              <a:extLst>
                <a:ext uri="{FF2B5EF4-FFF2-40B4-BE49-F238E27FC236}">
                  <a16:creationId xmlns:a16="http://schemas.microsoft.com/office/drawing/2014/main" id="{6EE321FA-C427-352D-1F17-8BE962F59723}"/>
                </a:ext>
              </a:extLst>
            </p:cNvPr>
            <p:cNvSpPr txBox="1"/>
            <p:nvPr/>
          </p:nvSpPr>
          <p:spPr>
            <a:xfrm>
              <a:off x="8781905" y="4033735"/>
              <a:ext cx="6206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S3</a:t>
              </a:r>
            </a:p>
          </p:txBody>
        </p:sp>
      </p:grpSp>
      <p:sp>
        <p:nvSpPr>
          <p:cNvPr id="947" name="TextBox 946">
            <a:extLst>
              <a:ext uri="{FF2B5EF4-FFF2-40B4-BE49-F238E27FC236}">
                <a16:creationId xmlns:a16="http://schemas.microsoft.com/office/drawing/2014/main" id="{32596E54-90E0-FAE9-A82A-21C43C2A2102}"/>
              </a:ext>
            </a:extLst>
          </p:cNvPr>
          <p:cNvSpPr txBox="1"/>
          <p:nvPr/>
        </p:nvSpPr>
        <p:spPr>
          <a:xfrm>
            <a:off x="4659739" y="4509633"/>
            <a:ext cx="493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S2</a:t>
            </a:r>
          </a:p>
        </p:txBody>
      </p:sp>
      <p:sp>
        <p:nvSpPr>
          <p:cNvPr id="948" name="TextBox 947">
            <a:extLst>
              <a:ext uri="{FF2B5EF4-FFF2-40B4-BE49-F238E27FC236}">
                <a16:creationId xmlns:a16="http://schemas.microsoft.com/office/drawing/2014/main" id="{EADE0152-35C5-099B-1C7F-0E336DE1061B}"/>
              </a:ext>
            </a:extLst>
          </p:cNvPr>
          <p:cNvSpPr txBox="1"/>
          <p:nvPr/>
        </p:nvSpPr>
        <p:spPr>
          <a:xfrm>
            <a:off x="3018727" y="2866482"/>
            <a:ext cx="523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S1</a:t>
            </a:r>
          </a:p>
        </p:txBody>
      </p:sp>
    </p:spTree>
    <p:extLst>
      <p:ext uri="{BB962C8B-B14F-4D97-AF65-F5344CB8AC3E}">
        <p14:creationId xmlns:p14="http://schemas.microsoft.com/office/powerpoint/2010/main" val="1650136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CDF161-1751-3BEF-174A-4B1E09186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Functional Implications?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D586BF2-19D9-C988-415F-5C32ADFFA89D}"/>
              </a:ext>
            </a:extLst>
          </p:cNvPr>
          <p:cNvGrpSpPr/>
          <p:nvPr/>
        </p:nvGrpSpPr>
        <p:grpSpPr>
          <a:xfrm>
            <a:off x="3324225" y="2409824"/>
            <a:ext cx="5181600" cy="2294061"/>
            <a:chOff x="3324225" y="2409824"/>
            <a:chExt cx="5181600" cy="2294061"/>
          </a:xfrm>
        </p:grpSpPr>
        <p:pic>
          <p:nvPicPr>
            <p:cNvPr id="5" name="Picture 4" descr="A picture containing text, antenna&#10;&#10;Description automatically generated">
              <a:extLst>
                <a:ext uri="{FF2B5EF4-FFF2-40B4-BE49-F238E27FC236}">
                  <a16:creationId xmlns:a16="http://schemas.microsoft.com/office/drawing/2014/main" id="{99489032-584A-F84F-E08C-E4FB50B88D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0" t="8346" r="8764"/>
            <a:stretch/>
          </p:blipFill>
          <p:spPr>
            <a:xfrm>
              <a:off x="3324225" y="2409824"/>
              <a:ext cx="5181600" cy="2294061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60075FC-B79B-6651-5582-18FC4ADBC4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02047" y="2455043"/>
              <a:ext cx="0" cy="1790427"/>
            </a:xfrm>
            <a:prstGeom prst="line">
              <a:avLst/>
            </a:prstGeom>
            <a:ln w="28575">
              <a:solidFill>
                <a:srgbClr val="DD184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7535F2F-81CF-7E50-6F05-03BE60C042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00208" y="2455043"/>
              <a:ext cx="0" cy="1790427"/>
            </a:xfrm>
            <a:prstGeom prst="line">
              <a:avLst/>
            </a:prstGeom>
            <a:ln w="28575">
              <a:solidFill>
                <a:srgbClr val="DD184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664FF10-DD82-88C8-364A-5D6CC64051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28407" y="2455043"/>
              <a:ext cx="0" cy="1790427"/>
            </a:xfrm>
            <a:prstGeom prst="line">
              <a:avLst/>
            </a:prstGeom>
            <a:ln w="28575">
              <a:solidFill>
                <a:srgbClr val="DD184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4314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235A87-AF0B-45A8-9F20-4036FEC8A172}"/>
              </a:ext>
            </a:extLst>
          </p:cNvPr>
          <p:cNvSpPr txBox="1"/>
          <p:nvPr/>
        </p:nvSpPr>
        <p:spPr>
          <a:xfrm>
            <a:off x="4806950" y="3059668"/>
            <a:ext cx="257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1A3F82"/>
                </a:solidFill>
              </a:rPr>
              <a:t>Thank you for listening!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C8D7C1-B1A0-565D-023C-A63732B717CC}"/>
              </a:ext>
            </a:extLst>
          </p:cNvPr>
          <p:cNvSpPr txBox="1"/>
          <p:nvPr/>
        </p:nvSpPr>
        <p:spPr>
          <a:xfrm>
            <a:off x="2478350" y="2271035"/>
            <a:ext cx="723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1A3F82"/>
                </a:solidFill>
              </a:rPr>
              <a:t>More in depth findings to be published with NOMS 2023 proceedings!</a:t>
            </a:r>
          </a:p>
        </p:txBody>
      </p:sp>
    </p:spTree>
    <p:extLst>
      <p:ext uri="{BB962C8B-B14F-4D97-AF65-F5344CB8AC3E}">
        <p14:creationId xmlns:p14="http://schemas.microsoft.com/office/powerpoint/2010/main" val="4210147255"/>
      </p:ext>
    </p:extLst>
  </p:cSld>
  <p:clrMapOvr>
    <a:masterClrMapping/>
  </p:clrMapOvr>
</p:sld>
</file>

<file path=ppt/theme/theme1.xml><?xml version="1.0" encoding="utf-8"?>
<a:theme xmlns:a="http://schemas.openxmlformats.org/drawingml/2006/main" name="UoS Blank Cover Slides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S PowerPoint template - Standard.potx" id="{263A44CD-C9DD-4D6C-91D8-1B593EE87F80}" vid="{8003EDE2-31AE-4B85-BBFF-9D099B6B1E5C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oS Image Cover Slides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S PowerPoint template - Standard.potx" id="{263A44CD-C9DD-4D6C-91D8-1B593EE87F80}" vid="{1E6E0983-90E4-485F-88AC-91532DD3FE8B}"/>
    </a:ext>
  </a:extLst>
</a:theme>
</file>

<file path=ppt/theme/theme3.xml><?xml version="1.0" encoding="utf-8"?>
<a:theme xmlns:a="http://schemas.openxmlformats.org/drawingml/2006/main" name="Flint - UoS Content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oS PowerPoint template - Standard.potx" id="{263A44CD-C9DD-4D6C-91D8-1B593EE87F80}" vid="{4B0B6EA9-8E0D-4F72-8302-E88B3B1F1324}"/>
    </a:ext>
  </a:extLst>
</a:theme>
</file>

<file path=ppt/theme/theme4.xml><?xml version="1.0" encoding="utf-8"?>
<a:theme xmlns:a="http://schemas.openxmlformats.org/drawingml/2006/main" name="Coral - UoS Content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oS PowerPoint template - Standard.potx" id="{263A44CD-C9DD-4D6C-91D8-1B593EE87F80}" vid="{4B0B6EA9-8E0D-4F72-8302-E88B3B1F1324}"/>
    </a:ext>
  </a:extLst>
</a:theme>
</file>

<file path=ppt/theme/theme5.xml><?xml version="1.0" encoding="utf-8"?>
<a:theme xmlns:a="http://schemas.openxmlformats.org/drawingml/2006/main" name="Cobalt - UoS Content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oS PowerPoint template - Standard.potx" id="{263A44CD-C9DD-4D6C-91D8-1B593EE87F80}" vid="{4B0B6EA9-8E0D-4F72-8302-E88B3B1F1324}"/>
    </a:ext>
  </a:extLst>
</a:theme>
</file>

<file path=ppt/theme/theme6.xml><?xml version="1.0" encoding="utf-8"?>
<a:theme xmlns:a="http://schemas.openxmlformats.org/drawingml/2006/main" name="Aquamarine - UoS Content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oS PowerPoint template - Standard.potx" id="{263A44CD-C9DD-4D6C-91D8-1B593EE87F80}" vid="{4B0B6EA9-8E0D-4F72-8302-E88B3B1F1324}"/>
    </a:ext>
  </a:extLst>
</a:theme>
</file>

<file path=ppt/theme/theme7.xml><?xml version="1.0" encoding="utf-8"?>
<a:theme xmlns:a="http://schemas.openxmlformats.org/drawingml/2006/main" name="Navy - UoS Content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oS PowerPoint template - Standard.potx" id="{263A44CD-C9DD-4D6C-91D8-1B593EE87F80}" vid="{4B0B6EA9-8E0D-4F72-8302-E88B3B1F1324}"/>
    </a:ext>
  </a:extLst>
</a:theme>
</file>

<file path=ppt/theme/theme8.xml><?xml version="1.0" encoding="utf-8"?>
<a:theme xmlns:a="http://schemas.openxmlformats.org/drawingml/2006/main" name="Grape - UoS Content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oS PowerPoint template - Standard.potx" id="{263A44CD-C9DD-4D6C-91D8-1B593EE87F80}" vid="{4B0B6EA9-8E0D-4F72-8302-E88B3B1F1324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UoS Title 1</Template>
  <TotalTime>710</TotalTime>
  <Words>294</Words>
  <Application>Microsoft Office PowerPoint</Application>
  <PresentationFormat>Widescreen</PresentationFormat>
  <Paragraphs>60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Amasis MT Pro Medium</vt:lpstr>
      <vt:lpstr>Arial</vt:lpstr>
      <vt:lpstr>Calibri</vt:lpstr>
      <vt:lpstr>Georgia</vt:lpstr>
      <vt:lpstr>UoS Blank Cover Slides</vt:lpstr>
      <vt:lpstr>UoS Image Cover Slides</vt:lpstr>
      <vt:lpstr>Flint - UoS Content</vt:lpstr>
      <vt:lpstr>Coral - UoS Content</vt:lpstr>
      <vt:lpstr>Cobalt - UoS Content</vt:lpstr>
      <vt:lpstr>Aquamarine - UoS Content</vt:lpstr>
      <vt:lpstr>Navy - UoS Content</vt:lpstr>
      <vt:lpstr>Grape - UoS Content</vt:lpstr>
      <vt:lpstr>On the Temporal Behaviour of a Large-Scale Microservice Architecture</vt:lpstr>
      <vt:lpstr>Microservices</vt:lpstr>
      <vt:lpstr>Microservice Complexity</vt:lpstr>
      <vt:lpstr>Microservice Dependencies</vt:lpstr>
      <vt:lpstr>Alibaba Cluster Dataset</vt:lpstr>
      <vt:lpstr>Method</vt:lpstr>
      <vt:lpstr>Similarity Between Snapshots</vt:lpstr>
      <vt:lpstr>Functional Implications?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Rogers</dc:creator>
  <cp:lastModifiedBy>Giles Winchester</cp:lastModifiedBy>
  <cp:revision>3</cp:revision>
  <dcterms:created xsi:type="dcterms:W3CDTF">2020-02-03T12:08:13Z</dcterms:created>
  <dcterms:modified xsi:type="dcterms:W3CDTF">2023-03-29T14:50:50Z</dcterms:modified>
</cp:coreProperties>
</file>