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0.xml" ContentType="application/inkml+xml"/>
  <Override PartName="/ppt/ink/ink11.xml" ContentType="application/inkml+xml"/>
  <Override PartName="/ppt/notesSlides/notesSlide8.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9.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816" r:id="rId4"/>
    <p:sldMasterId id="2147483819" r:id="rId5"/>
    <p:sldMasterId id="2147483833" r:id="rId6"/>
    <p:sldMasterId id="2147483835" r:id="rId7"/>
    <p:sldMasterId id="2147483837" r:id="rId8"/>
    <p:sldMasterId id="2147483839" r:id="rId9"/>
    <p:sldMasterId id="2147483841" r:id="rId10"/>
    <p:sldMasterId id="2147483843" r:id="rId11"/>
    <p:sldMasterId id="2147483845" r:id="rId12"/>
    <p:sldMasterId id="2147483847" r:id="rId13"/>
    <p:sldMasterId id="2147483849" r:id="rId14"/>
  </p:sldMasterIdLst>
  <p:notesMasterIdLst>
    <p:notesMasterId r:id="rId40"/>
  </p:notesMasterIdLst>
  <p:handoutMasterIdLst>
    <p:handoutMasterId r:id="rId41"/>
  </p:handoutMasterIdLst>
  <p:sldIdLst>
    <p:sldId id="6677" r:id="rId15"/>
    <p:sldId id="7006" r:id="rId16"/>
    <p:sldId id="7012" r:id="rId17"/>
    <p:sldId id="7008" r:id="rId18"/>
    <p:sldId id="7009" r:id="rId19"/>
    <p:sldId id="7003" r:id="rId20"/>
    <p:sldId id="325" r:id="rId21"/>
    <p:sldId id="2147469907" r:id="rId22"/>
    <p:sldId id="326" r:id="rId23"/>
    <p:sldId id="7004" r:id="rId24"/>
    <p:sldId id="327" r:id="rId25"/>
    <p:sldId id="2147469906" r:id="rId26"/>
    <p:sldId id="322" r:id="rId27"/>
    <p:sldId id="323" r:id="rId28"/>
    <p:sldId id="2147469902" r:id="rId29"/>
    <p:sldId id="333" r:id="rId30"/>
    <p:sldId id="2147469901" r:id="rId31"/>
    <p:sldId id="2147469903" r:id="rId32"/>
    <p:sldId id="7005" r:id="rId33"/>
    <p:sldId id="2147469900" r:id="rId34"/>
    <p:sldId id="373" r:id="rId35"/>
    <p:sldId id="2147469905" r:id="rId36"/>
    <p:sldId id="334" r:id="rId37"/>
    <p:sldId id="374" r:id="rId38"/>
    <p:sldId id="7007" r:id="rId3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Agenda" id="{F6CDB06B-0475-4935-9D5A-99DFB2D3BA98}">
          <p14:sldIdLst>
            <p14:sldId id="6677"/>
            <p14:sldId id="7006"/>
          </p14:sldIdLst>
        </p14:section>
        <p14:section name="Role of Cyber attacks in armed conflicts" id="{950A15DE-B9D0-4365-9D8B-CA485356E55B}">
          <p14:sldIdLst>
            <p14:sldId id="7012"/>
            <p14:sldId id="7008"/>
            <p14:sldId id="7009"/>
          </p14:sldIdLst>
        </p14:section>
        <p14:section name="The MISSED Intel" id="{296BCD3F-B8CA-49E9-B261-6A00736DAEF6}">
          <p14:sldIdLst>
            <p14:sldId id="7003"/>
            <p14:sldId id="325"/>
            <p14:sldId id="2147469907"/>
            <p14:sldId id="326"/>
          </p14:sldIdLst>
        </p14:section>
        <p14:section name="Political shift in a Region can drive cyber-attacks!" id="{394BBC27-819C-42E5-8253-20CC038DE771}">
          <p14:sldIdLst>
            <p14:sldId id="7004"/>
            <p14:sldId id="327"/>
            <p14:sldId id="2147469906"/>
            <p14:sldId id="322"/>
            <p14:sldId id="323"/>
            <p14:sldId id="2147469902"/>
            <p14:sldId id="333"/>
            <p14:sldId id="2147469901"/>
            <p14:sldId id="2147469903"/>
          </p14:sldIdLst>
        </p14:section>
        <p14:section name="Financial Impact" id="{A6AFC09D-CF6B-45BA-B73C-B1A15675121C}">
          <p14:sldIdLst>
            <p14:sldId id="7005"/>
            <p14:sldId id="2147469900"/>
            <p14:sldId id="373"/>
          </p14:sldIdLst>
        </p14:section>
        <p14:section name="Work Ethics &amp; Disclosure" id="{E96BCA43-48D3-41DE-939F-D900C2DA211E}">
          <p14:sldIdLst>
            <p14:sldId id="2147469905"/>
            <p14:sldId id="334"/>
          </p14:sldIdLst>
        </p14:section>
        <p14:section name="Recommendations" id="{4CC37E3D-7542-4D84-91FA-755556BD4582}">
          <p14:sldIdLst>
            <p14:sldId id="374"/>
            <p14:sldId id="70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C162B-6A3F-96BF-DD67-EF2140D09908}" name="Martin Kacer" initials="MK" userId="S::martin.kacer@mobileum.com::cbb1c37f-d81d-4756-8f2f-77456a3427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halid Sweeseh" initials="KS" lastIdx="5" clrIdx="0">
    <p:extLst>
      <p:ext uri="{19B8F6BF-5375-455C-9EA6-DF929625EA0E}">
        <p15:presenceInfo xmlns:p15="http://schemas.microsoft.com/office/powerpoint/2012/main" userId="0d71857b18aca8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52"/>
    <a:srgbClr val="FF7300"/>
    <a:srgbClr val="C63ABF"/>
    <a:srgbClr val="85EBF6"/>
    <a:srgbClr val="0000FF"/>
    <a:srgbClr val="2E3347"/>
    <a:srgbClr val="000000"/>
    <a:srgbClr val="212334"/>
    <a:srgbClr val="EAE424"/>
    <a:srgbClr val="ED2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B28DF-B899-4504-A8EC-457D4337EE35}" v="239" dt="2023-03-06T11:52:44.43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95" autoAdjust="0"/>
  </p:normalViewPr>
  <p:slideViewPr>
    <p:cSldViewPr snapToGrid="0">
      <p:cViewPr varScale="1">
        <p:scale>
          <a:sx n="63" d="100"/>
          <a:sy n="63" d="100"/>
        </p:scale>
        <p:origin x="1426"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ran Saleem" userId="88871054-aee1-4382-837f-1e2b715c25f0" providerId="ADAL" clId="{71AB28DF-B899-4504-A8EC-457D4337EE35}"/>
    <pc:docChg chg="undo redo custSel addSld delSld modSld sldOrd modSection">
      <pc:chgData name="Imran Saleem" userId="88871054-aee1-4382-837f-1e2b715c25f0" providerId="ADAL" clId="{71AB28DF-B899-4504-A8EC-457D4337EE35}" dt="2023-03-06T12:15:32.630" v="5423" actId="20577"/>
      <pc:docMkLst>
        <pc:docMk/>
      </pc:docMkLst>
      <pc:sldChg chg="modSp mod">
        <pc:chgData name="Imran Saleem" userId="88871054-aee1-4382-837f-1e2b715c25f0" providerId="ADAL" clId="{71AB28DF-B899-4504-A8EC-457D4337EE35}" dt="2023-03-06T12:10:37.397" v="4810" actId="20577"/>
        <pc:sldMkLst>
          <pc:docMk/>
          <pc:sldMk cId="420513951" sldId="322"/>
        </pc:sldMkLst>
        <pc:spChg chg="mod">
          <ac:chgData name="Imran Saleem" userId="88871054-aee1-4382-837f-1e2b715c25f0" providerId="ADAL" clId="{71AB28DF-B899-4504-A8EC-457D4337EE35}" dt="2023-03-06T12:10:37.397" v="4810" actId="20577"/>
          <ac:spMkLst>
            <pc:docMk/>
            <pc:sldMk cId="420513951" sldId="322"/>
            <ac:spMk id="13" creationId="{BDD152C4-7CAB-2FA0-BCB2-BE1E858CDBB6}"/>
          </ac:spMkLst>
        </pc:spChg>
      </pc:sldChg>
      <pc:sldChg chg="modSp mod modNotesTx">
        <pc:chgData name="Imran Saleem" userId="88871054-aee1-4382-837f-1e2b715c25f0" providerId="ADAL" clId="{71AB28DF-B899-4504-A8EC-457D4337EE35}" dt="2023-03-06T11:55:14.071" v="3781" actId="20577"/>
        <pc:sldMkLst>
          <pc:docMk/>
          <pc:sldMk cId="507492201" sldId="325"/>
        </pc:sldMkLst>
        <pc:spChg chg="mod">
          <ac:chgData name="Imran Saleem" userId="88871054-aee1-4382-837f-1e2b715c25f0" providerId="ADAL" clId="{71AB28DF-B899-4504-A8EC-457D4337EE35}" dt="2023-03-06T11:53:10.282" v="3431" actId="1076"/>
          <ac:spMkLst>
            <pc:docMk/>
            <pc:sldMk cId="507492201" sldId="325"/>
            <ac:spMk id="14" creationId="{9B8B5C4F-EA9A-89DE-EF1A-8BA3046D72A6}"/>
          </ac:spMkLst>
        </pc:spChg>
        <pc:spChg chg="mod">
          <ac:chgData name="Imran Saleem" userId="88871054-aee1-4382-837f-1e2b715c25f0" providerId="ADAL" clId="{71AB28DF-B899-4504-A8EC-457D4337EE35}" dt="2023-03-06T11:53:20.652" v="3432" actId="1076"/>
          <ac:spMkLst>
            <pc:docMk/>
            <pc:sldMk cId="507492201" sldId="325"/>
            <ac:spMk id="22" creationId="{34DBAB68-BF17-70D0-ADB2-49C42965A9B5}"/>
          </ac:spMkLst>
        </pc:spChg>
        <pc:spChg chg="mod">
          <ac:chgData name="Imran Saleem" userId="88871054-aee1-4382-837f-1e2b715c25f0" providerId="ADAL" clId="{71AB28DF-B899-4504-A8EC-457D4337EE35}" dt="2023-03-06T11:53:20.652" v="3432" actId="1076"/>
          <ac:spMkLst>
            <pc:docMk/>
            <pc:sldMk cId="507492201" sldId="325"/>
            <ac:spMk id="28" creationId="{16F66D1A-CE32-0581-F4FE-7FF0F5C4BFD1}"/>
          </ac:spMkLst>
        </pc:spChg>
        <pc:spChg chg="mod">
          <ac:chgData name="Imran Saleem" userId="88871054-aee1-4382-837f-1e2b715c25f0" providerId="ADAL" clId="{71AB28DF-B899-4504-A8EC-457D4337EE35}" dt="2023-03-06T11:53:20.652" v="3432" actId="1076"/>
          <ac:spMkLst>
            <pc:docMk/>
            <pc:sldMk cId="507492201" sldId="325"/>
            <ac:spMk id="30" creationId="{3A7211CB-C232-BF50-3354-DB2F542A88DE}"/>
          </ac:spMkLst>
        </pc:spChg>
        <pc:spChg chg="mod">
          <ac:chgData name="Imran Saleem" userId="88871054-aee1-4382-837f-1e2b715c25f0" providerId="ADAL" clId="{71AB28DF-B899-4504-A8EC-457D4337EE35}" dt="2023-03-06T11:53:20.652" v="3432" actId="1076"/>
          <ac:spMkLst>
            <pc:docMk/>
            <pc:sldMk cId="507492201" sldId="325"/>
            <ac:spMk id="34" creationId="{28664BDE-EFC5-F81B-4D67-F34634B60FE7}"/>
          </ac:spMkLst>
        </pc:spChg>
        <pc:picChg chg="mod">
          <ac:chgData name="Imran Saleem" userId="88871054-aee1-4382-837f-1e2b715c25f0" providerId="ADAL" clId="{71AB28DF-B899-4504-A8EC-457D4337EE35}" dt="2023-03-06T11:53:20.652" v="3432" actId="1076"/>
          <ac:picMkLst>
            <pc:docMk/>
            <pc:sldMk cId="507492201" sldId="325"/>
            <ac:picMk id="26" creationId="{A404FD41-D612-342E-68C6-4846D2EC66B6}"/>
          </ac:picMkLst>
        </pc:picChg>
        <pc:inkChg chg="mod">
          <ac:chgData name="Imran Saleem" userId="88871054-aee1-4382-837f-1e2b715c25f0" providerId="ADAL" clId="{71AB28DF-B899-4504-A8EC-457D4337EE35}" dt="2023-03-06T11:53:20.652" v="3432" actId="1076"/>
          <ac:inkMkLst>
            <pc:docMk/>
            <pc:sldMk cId="507492201" sldId="325"/>
            <ac:inkMk id="37" creationId="{8AE58338-4046-3D85-D1FA-D2DDED37B54E}"/>
          </ac:inkMkLst>
        </pc:inkChg>
        <pc:inkChg chg="mod">
          <ac:chgData name="Imran Saleem" userId="88871054-aee1-4382-837f-1e2b715c25f0" providerId="ADAL" clId="{71AB28DF-B899-4504-A8EC-457D4337EE35}" dt="2023-03-06T11:53:20.652" v="3432" actId="1076"/>
          <ac:inkMkLst>
            <pc:docMk/>
            <pc:sldMk cId="507492201" sldId="325"/>
            <ac:inkMk id="38" creationId="{4C66EAEB-1EDB-636C-BDAE-72B8313179F0}"/>
          </ac:inkMkLst>
        </pc:inkChg>
        <pc:inkChg chg="mod">
          <ac:chgData name="Imran Saleem" userId="88871054-aee1-4382-837f-1e2b715c25f0" providerId="ADAL" clId="{71AB28DF-B899-4504-A8EC-457D4337EE35}" dt="2023-03-06T11:53:20.652" v="3432" actId="1076"/>
          <ac:inkMkLst>
            <pc:docMk/>
            <pc:sldMk cId="507492201" sldId="325"/>
            <ac:inkMk id="39" creationId="{87ABE4B9-94DE-A9B4-FCE0-9C71567DE1BD}"/>
          </ac:inkMkLst>
        </pc:inkChg>
        <pc:inkChg chg="mod">
          <ac:chgData name="Imran Saleem" userId="88871054-aee1-4382-837f-1e2b715c25f0" providerId="ADAL" clId="{71AB28DF-B899-4504-A8EC-457D4337EE35}" dt="2023-03-06T11:53:20.652" v="3432" actId="1076"/>
          <ac:inkMkLst>
            <pc:docMk/>
            <pc:sldMk cId="507492201" sldId="325"/>
            <ac:inkMk id="40" creationId="{8B807278-794E-F5FB-E2AC-B9DA2DC7B684}"/>
          </ac:inkMkLst>
        </pc:inkChg>
        <pc:inkChg chg="mod">
          <ac:chgData name="Imran Saleem" userId="88871054-aee1-4382-837f-1e2b715c25f0" providerId="ADAL" clId="{71AB28DF-B899-4504-A8EC-457D4337EE35}" dt="2023-03-06T11:53:20.652" v="3432" actId="1076"/>
          <ac:inkMkLst>
            <pc:docMk/>
            <pc:sldMk cId="507492201" sldId="325"/>
            <ac:inkMk id="41" creationId="{CE326776-E355-441B-5CF9-6EC0AA18B447}"/>
          </ac:inkMkLst>
        </pc:inkChg>
      </pc:sldChg>
      <pc:sldChg chg="modNotesTx">
        <pc:chgData name="Imran Saleem" userId="88871054-aee1-4382-837f-1e2b715c25f0" providerId="ADAL" clId="{71AB28DF-B899-4504-A8EC-457D4337EE35}" dt="2023-03-06T12:04:05.302" v="3973" actId="20577"/>
        <pc:sldMkLst>
          <pc:docMk/>
          <pc:sldMk cId="1746654016" sldId="326"/>
        </pc:sldMkLst>
      </pc:sldChg>
      <pc:sldChg chg="modSp mod modNotesTx">
        <pc:chgData name="Imran Saleem" userId="88871054-aee1-4382-837f-1e2b715c25f0" providerId="ADAL" clId="{71AB28DF-B899-4504-A8EC-457D4337EE35}" dt="2023-03-06T12:10:00.417" v="4774" actId="313"/>
        <pc:sldMkLst>
          <pc:docMk/>
          <pc:sldMk cId="1073665244" sldId="327"/>
        </pc:sldMkLst>
        <pc:spChg chg="mod">
          <ac:chgData name="Imran Saleem" userId="88871054-aee1-4382-837f-1e2b715c25f0" providerId="ADAL" clId="{71AB28DF-B899-4504-A8EC-457D4337EE35}" dt="2023-03-06T10:23:37.135" v="2320" actId="1076"/>
          <ac:spMkLst>
            <pc:docMk/>
            <pc:sldMk cId="1073665244" sldId="327"/>
            <ac:spMk id="20" creationId="{B716EB0F-519F-5A97-76EB-13B0831D6463}"/>
          </ac:spMkLst>
        </pc:spChg>
        <pc:spChg chg="mod">
          <ac:chgData name="Imran Saleem" userId="88871054-aee1-4382-837f-1e2b715c25f0" providerId="ADAL" clId="{71AB28DF-B899-4504-A8EC-457D4337EE35}" dt="2023-03-06T10:23:31.732" v="2319" actId="1076"/>
          <ac:spMkLst>
            <pc:docMk/>
            <pc:sldMk cId="1073665244" sldId="327"/>
            <ac:spMk id="36" creationId="{CFA5C75A-0080-0D4A-8C91-07CD4788D206}"/>
          </ac:spMkLst>
        </pc:spChg>
      </pc:sldChg>
      <pc:sldChg chg="del">
        <pc:chgData name="Imran Saleem" userId="88871054-aee1-4382-837f-1e2b715c25f0" providerId="ADAL" clId="{71AB28DF-B899-4504-A8EC-457D4337EE35}" dt="2023-03-03T14:32:25.068" v="782" actId="47"/>
        <pc:sldMkLst>
          <pc:docMk/>
          <pc:sldMk cId="2047262444" sldId="328"/>
        </pc:sldMkLst>
      </pc:sldChg>
      <pc:sldChg chg="del">
        <pc:chgData name="Imran Saleem" userId="88871054-aee1-4382-837f-1e2b715c25f0" providerId="ADAL" clId="{71AB28DF-B899-4504-A8EC-457D4337EE35}" dt="2023-03-03T14:32:02.086" v="780" actId="47"/>
        <pc:sldMkLst>
          <pc:docMk/>
          <pc:sldMk cId="2532919849" sldId="329"/>
        </pc:sldMkLst>
      </pc:sldChg>
      <pc:sldChg chg="modSp mod">
        <pc:chgData name="Imran Saleem" userId="88871054-aee1-4382-837f-1e2b715c25f0" providerId="ADAL" clId="{71AB28DF-B899-4504-A8EC-457D4337EE35}" dt="2023-03-02T16:19:29.592" v="665" actId="20577"/>
        <pc:sldMkLst>
          <pc:docMk/>
          <pc:sldMk cId="1130085046" sldId="333"/>
        </pc:sldMkLst>
        <pc:spChg chg="mod">
          <ac:chgData name="Imran Saleem" userId="88871054-aee1-4382-837f-1e2b715c25f0" providerId="ADAL" clId="{71AB28DF-B899-4504-A8EC-457D4337EE35}" dt="2023-03-02T16:19:29.592" v="665" actId="20577"/>
          <ac:spMkLst>
            <pc:docMk/>
            <pc:sldMk cId="1130085046" sldId="333"/>
            <ac:spMk id="4" creationId="{891C14C3-D589-D00B-80FB-668AD5F3C7D8}"/>
          </ac:spMkLst>
        </pc:spChg>
      </pc:sldChg>
      <pc:sldChg chg="addSp delSp modSp mod">
        <pc:chgData name="Imran Saleem" userId="88871054-aee1-4382-837f-1e2b715c25f0" providerId="ADAL" clId="{71AB28DF-B899-4504-A8EC-457D4337EE35}" dt="2023-03-02T16:15:47.256" v="515" actId="20577"/>
        <pc:sldMkLst>
          <pc:docMk/>
          <pc:sldMk cId="2657056449" sldId="334"/>
        </pc:sldMkLst>
        <pc:spChg chg="mod">
          <ac:chgData name="Imran Saleem" userId="88871054-aee1-4382-837f-1e2b715c25f0" providerId="ADAL" clId="{71AB28DF-B899-4504-A8EC-457D4337EE35}" dt="2023-03-02T16:15:47.256" v="515" actId="20577"/>
          <ac:spMkLst>
            <pc:docMk/>
            <pc:sldMk cId="2657056449" sldId="334"/>
            <ac:spMk id="4" creationId="{891C14C3-D589-D00B-80FB-668AD5F3C7D8}"/>
          </ac:spMkLst>
        </pc:spChg>
        <pc:spChg chg="mod">
          <ac:chgData name="Imran Saleem" userId="88871054-aee1-4382-837f-1e2b715c25f0" providerId="ADAL" clId="{71AB28DF-B899-4504-A8EC-457D4337EE35}" dt="2023-02-28T14:16:05.256" v="37" actId="20577"/>
          <ac:spMkLst>
            <pc:docMk/>
            <pc:sldMk cId="2657056449" sldId="334"/>
            <ac:spMk id="13" creationId="{F5D499FB-8E6F-880A-E4E4-CA72539C35C4}"/>
          </ac:spMkLst>
        </pc:spChg>
        <pc:spChg chg="del">
          <ac:chgData name="Imran Saleem" userId="88871054-aee1-4382-837f-1e2b715c25f0" providerId="ADAL" clId="{71AB28DF-B899-4504-A8EC-457D4337EE35}" dt="2023-02-28T14:18:05.088" v="291" actId="478"/>
          <ac:spMkLst>
            <pc:docMk/>
            <pc:sldMk cId="2657056449" sldId="334"/>
            <ac:spMk id="14" creationId="{309C47B7-B664-DECA-51F6-7501DED06D5C}"/>
          </ac:spMkLst>
        </pc:spChg>
        <pc:spChg chg="del">
          <ac:chgData name="Imran Saleem" userId="88871054-aee1-4382-837f-1e2b715c25f0" providerId="ADAL" clId="{71AB28DF-B899-4504-A8EC-457D4337EE35}" dt="2023-02-28T14:18:04.105" v="290" actId="478"/>
          <ac:spMkLst>
            <pc:docMk/>
            <pc:sldMk cId="2657056449" sldId="334"/>
            <ac:spMk id="16" creationId="{06826AF8-F699-CB85-7E1E-52D00BCE973D}"/>
          </ac:spMkLst>
        </pc:spChg>
        <pc:picChg chg="add mod">
          <ac:chgData name="Imran Saleem" userId="88871054-aee1-4382-837f-1e2b715c25f0" providerId="ADAL" clId="{71AB28DF-B899-4504-A8EC-457D4337EE35}" dt="2023-02-28T14:18:16.658" v="296" actId="1076"/>
          <ac:picMkLst>
            <pc:docMk/>
            <pc:sldMk cId="2657056449" sldId="334"/>
            <ac:picMk id="5" creationId="{DBF4F56B-F11F-1385-7084-B3CAE9F5F3DD}"/>
          </ac:picMkLst>
        </pc:picChg>
        <pc:picChg chg="mod">
          <ac:chgData name="Imran Saleem" userId="88871054-aee1-4382-837f-1e2b715c25f0" providerId="ADAL" clId="{71AB28DF-B899-4504-A8EC-457D4337EE35}" dt="2023-02-28T14:22:05.322" v="490" actId="1076"/>
          <ac:picMkLst>
            <pc:docMk/>
            <pc:sldMk cId="2657056449" sldId="334"/>
            <ac:picMk id="5122" creationId="{4DD0576A-2F5D-D153-E20C-B8E64574E2EF}"/>
          </ac:picMkLst>
        </pc:picChg>
      </pc:sldChg>
      <pc:sldChg chg="ord">
        <pc:chgData name="Imran Saleem" userId="88871054-aee1-4382-837f-1e2b715c25f0" providerId="ADAL" clId="{71AB28DF-B899-4504-A8EC-457D4337EE35}" dt="2023-02-28T14:15:23.908" v="33"/>
        <pc:sldMkLst>
          <pc:docMk/>
          <pc:sldMk cId="3434074122" sldId="373"/>
        </pc:sldMkLst>
      </pc:sldChg>
      <pc:sldChg chg="modNotesTx">
        <pc:chgData name="Imran Saleem" userId="88871054-aee1-4382-837f-1e2b715c25f0" providerId="ADAL" clId="{71AB28DF-B899-4504-A8EC-457D4337EE35}" dt="2023-03-06T11:52:48.542" v="3428" actId="6549"/>
        <pc:sldMkLst>
          <pc:docMk/>
          <pc:sldMk cId="1336356771" sldId="7003"/>
        </pc:sldMkLst>
      </pc:sldChg>
      <pc:sldChg chg="delSp modSp mod">
        <pc:chgData name="Imran Saleem" userId="88871054-aee1-4382-837f-1e2b715c25f0" providerId="ADAL" clId="{71AB28DF-B899-4504-A8EC-457D4337EE35}" dt="2023-03-06T10:42:03.580" v="2590" actId="1036"/>
        <pc:sldMkLst>
          <pc:docMk/>
          <pc:sldMk cId="3343937308" sldId="7006"/>
        </pc:sldMkLst>
        <pc:spChg chg="del">
          <ac:chgData name="Imran Saleem" userId="88871054-aee1-4382-837f-1e2b715c25f0" providerId="ADAL" clId="{71AB28DF-B899-4504-A8EC-457D4337EE35}" dt="2023-03-06T09:27:41.275" v="784" actId="478"/>
          <ac:spMkLst>
            <pc:docMk/>
            <pc:sldMk cId="3343937308" sldId="7006"/>
            <ac:spMk id="4" creationId="{81EFF5F7-7EFD-FDD8-10C2-991C6893E709}"/>
          </ac:spMkLst>
        </pc:spChg>
        <pc:spChg chg="mod">
          <ac:chgData name="Imran Saleem" userId="88871054-aee1-4382-837f-1e2b715c25f0" providerId="ADAL" clId="{71AB28DF-B899-4504-A8EC-457D4337EE35}" dt="2023-03-06T09:28:17.574" v="793" actId="1076"/>
          <ac:spMkLst>
            <pc:docMk/>
            <pc:sldMk cId="3343937308" sldId="7006"/>
            <ac:spMk id="5" creationId="{43569317-ADAD-AD25-2294-87D62E83E85A}"/>
          </ac:spMkLst>
        </pc:spChg>
        <pc:spChg chg="del">
          <ac:chgData name="Imran Saleem" userId="88871054-aee1-4382-837f-1e2b715c25f0" providerId="ADAL" clId="{71AB28DF-B899-4504-A8EC-457D4337EE35}" dt="2023-03-06T09:27:39.355" v="783" actId="478"/>
          <ac:spMkLst>
            <pc:docMk/>
            <pc:sldMk cId="3343937308" sldId="7006"/>
            <ac:spMk id="6" creationId="{F6854C8D-7229-B8E0-8350-32127505BE6D}"/>
          </ac:spMkLst>
        </pc:spChg>
        <pc:spChg chg="mod">
          <ac:chgData name="Imran Saleem" userId="88871054-aee1-4382-837f-1e2b715c25f0" providerId="ADAL" clId="{71AB28DF-B899-4504-A8EC-457D4337EE35}" dt="2023-03-06T09:28:17.574" v="793" actId="1076"/>
          <ac:spMkLst>
            <pc:docMk/>
            <pc:sldMk cId="3343937308" sldId="7006"/>
            <ac:spMk id="7" creationId="{1A7090C3-B2F8-FD1B-E032-C2A1E28FB18A}"/>
          </ac:spMkLst>
        </pc:spChg>
        <pc:spChg chg="mod">
          <ac:chgData name="Imran Saleem" userId="88871054-aee1-4382-837f-1e2b715c25f0" providerId="ADAL" clId="{71AB28DF-B899-4504-A8EC-457D4337EE35}" dt="2023-03-06T09:28:17.574" v="793" actId="1076"/>
          <ac:spMkLst>
            <pc:docMk/>
            <pc:sldMk cId="3343937308" sldId="7006"/>
            <ac:spMk id="8" creationId="{EC9D44DA-AC17-6EF2-4C12-5B525CA9B4D8}"/>
          </ac:spMkLst>
        </pc:spChg>
        <pc:spChg chg="mod">
          <ac:chgData name="Imran Saleem" userId="88871054-aee1-4382-837f-1e2b715c25f0" providerId="ADAL" clId="{71AB28DF-B899-4504-A8EC-457D4337EE35}" dt="2023-03-06T09:28:17.574" v="793" actId="1076"/>
          <ac:spMkLst>
            <pc:docMk/>
            <pc:sldMk cId="3343937308" sldId="7006"/>
            <ac:spMk id="10" creationId="{F4B87E77-057C-8651-F86F-1B0055985388}"/>
          </ac:spMkLst>
        </pc:spChg>
        <pc:spChg chg="mod">
          <ac:chgData name="Imran Saleem" userId="88871054-aee1-4382-837f-1e2b715c25f0" providerId="ADAL" clId="{71AB28DF-B899-4504-A8EC-457D4337EE35}" dt="2023-03-06T09:28:17.574" v="793" actId="1076"/>
          <ac:spMkLst>
            <pc:docMk/>
            <pc:sldMk cId="3343937308" sldId="7006"/>
            <ac:spMk id="12" creationId="{6C4B9583-C361-0BDC-756B-67A0245B82FB}"/>
          </ac:spMkLst>
        </pc:spChg>
        <pc:spChg chg="mod">
          <ac:chgData name="Imran Saleem" userId="88871054-aee1-4382-837f-1e2b715c25f0" providerId="ADAL" clId="{71AB28DF-B899-4504-A8EC-457D4337EE35}" dt="2023-03-06T09:28:17.574" v="793" actId="1076"/>
          <ac:spMkLst>
            <pc:docMk/>
            <pc:sldMk cId="3343937308" sldId="7006"/>
            <ac:spMk id="13" creationId="{CC0571E2-0872-FDF7-A569-F5D60705EFA4}"/>
          </ac:spMkLst>
        </pc:spChg>
        <pc:spChg chg="mod">
          <ac:chgData name="Imran Saleem" userId="88871054-aee1-4382-837f-1e2b715c25f0" providerId="ADAL" clId="{71AB28DF-B899-4504-A8EC-457D4337EE35}" dt="2023-03-06T10:42:03.580" v="2590" actId="1036"/>
          <ac:spMkLst>
            <pc:docMk/>
            <pc:sldMk cId="3343937308" sldId="7006"/>
            <ac:spMk id="14" creationId="{ACC53180-E06B-B176-B3F5-3085234CB3E2}"/>
          </ac:spMkLst>
        </pc:spChg>
        <pc:spChg chg="mod">
          <ac:chgData name="Imran Saleem" userId="88871054-aee1-4382-837f-1e2b715c25f0" providerId="ADAL" clId="{71AB28DF-B899-4504-A8EC-457D4337EE35}" dt="2023-03-06T09:28:17.574" v="793" actId="1076"/>
          <ac:spMkLst>
            <pc:docMk/>
            <pc:sldMk cId="3343937308" sldId="7006"/>
            <ac:spMk id="15" creationId="{6D15225D-B4B2-E74F-C7EE-EBD5435CD46D}"/>
          </ac:spMkLst>
        </pc:spChg>
        <pc:spChg chg="del">
          <ac:chgData name="Imran Saleem" userId="88871054-aee1-4382-837f-1e2b715c25f0" providerId="ADAL" clId="{71AB28DF-B899-4504-A8EC-457D4337EE35}" dt="2023-03-06T09:28:09.488" v="792" actId="478"/>
          <ac:spMkLst>
            <pc:docMk/>
            <pc:sldMk cId="3343937308" sldId="7006"/>
            <ac:spMk id="16" creationId="{CB8A159A-B3C4-BBE2-87F4-E8F02F5AD5B5}"/>
          </ac:spMkLst>
        </pc:spChg>
        <pc:spChg chg="mod">
          <ac:chgData name="Imran Saleem" userId="88871054-aee1-4382-837f-1e2b715c25f0" providerId="ADAL" clId="{71AB28DF-B899-4504-A8EC-457D4337EE35}" dt="2023-03-06T09:28:17.574" v="793" actId="1076"/>
          <ac:spMkLst>
            <pc:docMk/>
            <pc:sldMk cId="3343937308" sldId="7006"/>
            <ac:spMk id="17" creationId="{7DAE0841-D1FA-7EA5-0D86-EB0CE045AE42}"/>
          </ac:spMkLst>
        </pc:spChg>
        <pc:spChg chg="del">
          <ac:chgData name="Imran Saleem" userId="88871054-aee1-4382-837f-1e2b715c25f0" providerId="ADAL" clId="{71AB28DF-B899-4504-A8EC-457D4337EE35}" dt="2023-03-06T09:28:08.130" v="791" actId="478"/>
          <ac:spMkLst>
            <pc:docMk/>
            <pc:sldMk cId="3343937308" sldId="7006"/>
            <ac:spMk id="19" creationId="{7D7F45D6-34B5-E7B6-C772-DEE75800A435}"/>
          </ac:spMkLst>
        </pc:spChg>
        <pc:spChg chg="mod">
          <ac:chgData name="Imran Saleem" userId="88871054-aee1-4382-837f-1e2b715c25f0" providerId="ADAL" clId="{71AB28DF-B899-4504-A8EC-457D4337EE35}" dt="2023-03-06T09:28:17.574" v="793" actId="1076"/>
          <ac:spMkLst>
            <pc:docMk/>
            <pc:sldMk cId="3343937308" sldId="7006"/>
            <ac:spMk id="20" creationId="{F378440C-3BA6-1FF2-6E86-C3868301E28C}"/>
          </ac:spMkLst>
        </pc:spChg>
        <pc:spChg chg="mod">
          <ac:chgData name="Imran Saleem" userId="88871054-aee1-4382-837f-1e2b715c25f0" providerId="ADAL" clId="{71AB28DF-B899-4504-A8EC-457D4337EE35}" dt="2023-03-06T09:28:17.574" v="793" actId="1076"/>
          <ac:spMkLst>
            <pc:docMk/>
            <pc:sldMk cId="3343937308" sldId="7006"/>
            <ac:spMk id="21" creationId="{A40CE802-20AF-DAD7-05B4-4318EBC2C3BA}"/>
          </ac:spMkLst>
        </pc:spChg>
        <pc:spChg chg="mod">
          <ac:chgData name="Imran Saleem" userId="88871054-aee1-4382-837f-1e2b715c25f0" providerId="ADAL" clId="{71AB28DF-B899-4504-A8EC-457D4337EE35}" dt="2023-03-06T09:28:17.574" v="793" actId="1076"/>
          <ac:spMkLst>
            <pc:docMk/>
            <pc:sldMk cId="3343937308" sldId="7006"/>
            <ac:spMk id="22" creationId="{10C6BCF9-6344-3203-3D7E-5E6D73605359}"/>
          </ac:spMkLst>
        </pc:spChg>
      </pc:sldChg>
      <pc:sldChg chg="modSp mod modNotesTx">
        <pc:chgData name="Imran Saleem" userId="88871054-aee1-4382-837f-1e2b715c25f0" providerId="ADAL" clId="{71AB28DF-B899-4504-A8EC-457D4337EE35}" dt="2023-03-06T10:45:48.112" v="2655" actId="20577"/>
        <pc:sldMkLst>
          <pc:docMk/>
          <pc:sldMk cId="1048352813" sldId="7008"/>
        </pc:sldMkLst>
        <pc:spChg chg="mod">
          <ac:chgData name="Imran Saleem" userId="88871054-aee1-4382-837f-1e2b715c25f0" providerId="ADAL" clId="{71AB28DF-B899-4504-A8EC-457D4337EE35}" dt="2023-03-06T09:36:20.919" v="813" actId="20577"/>
          <ac:spMkLst>
            <pc:docMk/>
            <pc:sldMk cId="1048352813" sldId="7008"/>
            <ac:spMk id="11" creationId="{5952E3E7-8110-7F73-27A8-779AA60AA183}"/>
          </ac:spMkLst>
        </pc:spChg>
        <pc:spChg chg="mod">
          <ac:chgData name="Imran Saleem" userId="88871054-aee1-4382-837f-1e2b715c25f0" providerId="ADAL" clId="{71AB28DF-B899-4504-A8EC-457D4337EE35}" dt="2023-03-06T10:44:51.498" v="2622" actId="20577"/>
          <ac:spMkLst>
            <pc:docMk/>
            <pc:sldMk cId="1048352813" sldId="7008"/>
            <ac:spMk id="13" creationId="{C7243AC5-E9E8-1870-1740-38AE1EAD4755}"/>
          </ac:spMkLst>
        </pc:spChg>
        <pc:spChg chg="mod">
          <ac:chgData name="Imran Saleem" userId="88871054-aee1-4382-837f-1e2b715c25f0" providerId="ADAL" clId="{71AB28DF-B899-4504-A8EC-457D4337EE35}" dt="2023-03-06T10:45:48.112" v="2655" actId="20577"/>
          <ac:spMkLst>
            <pc:docMk/>
            <pc:sldMk cId="1048352813" sldId="7008"/>
            <ac:spMk id="15" creationId="{7377E0D6-6269-EB0D-AF37-171946E945CC}"/>
          </ac:spMkLst>
        </pc:spChg>
      </pc:sldChg>
      <pc:sldChg chg="addSp delSp modSp mod modNotesTx">
        <pc:chgData name="Imran Saleem" userId="88871054-aee1-4382-837f-1e2b715c25f0" providerId="ADAL" clId="{71AB28DF-B899-4504-A8EC-457D4337EE35}" dt="2023-03-06T10:49:22.793" v="2685" actId="33524"/>
        <pc:sldMkLst>
          <pc:docMk/>
          <pc:sldMk cId="470260" sldId="7009"/>
        </pc:sldMkLst>
        <pc:spChg chg="add del mod">
          <ac:chgData name="Imran Saleem" userId="88871054-aee1-4382-837f-1e2b715c25f0" providerId="ADAL" clId="{71AB28DF-B899-4504-A8EC-457D4337EE35}" dt="2023-03-06T10:06:23.393" v="1578" actId="478"/>
          <ac:spMkLst>
            <pc:docMk/>
            <pc:sldMk cId="470260" sldId="7009"/>
            <ac:spMk id="21" creationId="{49F9086F-B161-BE73-7F48-14D0867C3A6F}"/>
          </ac:spMkLst>
        </pc:spChg>
        <pc:spChg chg="add del mod">
          <ac:chgData name="Imran Saleem" userId="88871054-aee1-4382-837f-1e2b715c25f0" providerId="ADAL" clId="{71AB28DF-B899-4504-A8EC-457D4337EE35}" dt="2023-03-06T10:06:25.006" v="1579" actId="478"/>
          <ac:spMkLst>
            <pc:docMk/>
            <pc:sldMk cId="470260" sldId="7009"/>
            <ac:spMk id="22" creationId="{216BABF4-DF11-F874-4930-CBCBD262AE58}"/>
          </ac:spMkLst>
        </pc:spChg>
        <pc:spChg chg="add del mod">
          <ac:chgData name="Imran Saleem" userId="88871054-aee1-4382-837f-1e2b715c25f0" providerId="ADAL" clId="{71AB28DF-B899-4504-A8EC-457D4337EE35}" dt="2023-03-06T10:06:26.507" v="1580" actId="478"/>
          <ac:spMkLst>
            <pc:docMk/>
            <pc:sldMk cId="470260" sldId="7009"/>
            <ac:spMk id="23" creationId="{474FD6FF-80A4-58C9-3809-96B40600F61B}"/>
          </ac:spMkLst>
        </pc:spChg>
        <pc:grpChg chg="mod">
          <ac:chgData name="Imran Saleem" userId="88871054-aee1-4382-837f-1e2b715c25f0" providerId="ADAL" clId="{71AB28DF-B899-4504-A8EC-457D4337EE35}" dt="2023-03-06T10:05:21.521" v="1550"/>
          <ac:grpSpMkLst>
            <pc:docMk/>
            <pc:sldMk cId="470260" sldId="7009"/>
            <ac:grpSpMk id="18" creationId="{B75AF72D-0F7A-60C5-3A37-47E45EDC1AB6}"/>
          </ac:grpSpMkLst>
        </pc:grpChg>
        <pc:grpChg chg="mod">
          <ac:chgData name="Imran Saleem" userId="88871054-aee1-4382-837f-1e2b715c25f0" providerId="ADAL" clId="{71AB28DF-B899-4504-A8EC-457D4337EE35}" dt="2023-03-06T10:05:21.521" v="1550"/>
          <ac:grpSpMkLst>
            <pc:docMk/>
            <pc:sldMk cId="470260" sldId="7009"/>
            <ac:grpSpMk id="19" creationId="{104BFEC8-6614-446C-47B2-865491D07869}"/>
          </ac:grpSpMkLst>
        </pc:grpChg>
        <pc:grpChg chg="mod">
          <ac:chgData name="Imran Saleem" userId="88871054-aee1-4382-837f-1e2b715c25f0" providerId="ADAL" clId="{71AB28DF-B899-4504-A8EC-457D4337EE35}" dt="2023-03-06T10:05:21.521" v="1550"/>
          <ac:grpSpMkLst>
            <pc:docMk/>
            <pc:sldMk cId="470260" sldId="7009"/>
            <ac:grpSpMk id="20" creationId="{5AA70950-2A2B-6BDD-797E-876860337ADC}"/>
          </ac:grpSpMkLst>
        </pc:grpChg>
        <pc:inkChg chg="add del">
          <ac:chgData name="Imran Saleem" userId="88871054-aee1-4382-837f-1e2b715c25f0" providerId="ADAL" clId="{71AB28DF-B899-4504-A8EC-457D4337EE35}" dt="2023-03-06T10:04:50.094" v="1531" actId="9405"/>
          <ac:inkMkLst>
            <pc:docMk/>
            <pc:sldMk cId="470260" sldId="7009"/>
            <ac:inkMk id="5" creationId="{92FB8209-BAD6-1170-8383-C7DAA04B7227}"/>
          </ac:inkMkLst>
        </pc:inkChg>
        <pc:inkChg chg="add del">
          <ac:chgData name="Imran Saleem" userId="88871054-aee1-4382-837f-1e2b715c25f0" providerId="ADAL" clId="{71AB28DF-B899-4504-A8EC-457D4337EE35}" dt="2023-03-06T10:04:53.595" v="1533" actId="9405"/>
          <ac:inkMkLst>
            <pc:docMk/>
            <pc:sldMk cId="470260" sldId="7009"/>
            <ac:inkMk id="6" creationId="{021BABAA-D442-9BC1-EC79-B841F4D2B5FA}"/>
          </ac:inkMkLst>
        </pc:inkChg>
        <pc:inkChg chg="add del">
          <ac:chgData name="Imran Saleem" userId="88871054-aee1-4382-837f-1e2b715c25f0" providerId="ADAL" clId="{71AB28DF-B899-4504-A8EC-457D4337EE35}" dt="2023-03-06T10:04:58.092" v="1537" actId="9405"/>
          <ac:inkMkLst>
            <pc:docMk/>
            <pc:sldMk cId="470260" sldId="7009"/>
            <ac:inkMk id="7" creationId="{E8BA5402-B7E6-DA48-4CB2-C13FB60D093A}"/>
          </ac:inkMkLst>
        </pc:inkChg>
        <pc:inkChg chg="add del">
          <ac:chgData name="Imran Saleem" userId="88871054-aee1-4382-837f-1e2b715c25f0" providerId="ADAL" clId="{71AB28DF-B899-4504-A8EC-457D4337EE35}" dt="2023-03-06T10:04:57.354" v="1536" actId="9405"/>
          <ac:inkMkLst>
            <pc:docMk/>
            <pc:sldMk cId="470260" sldId="7009"/>
            <ac:inkMk id="8" creationId="{11751B85-5698-2E5E-3E5D-297062BF70C8}"/>
          </ac:inkMkLst>
        </pc:inkChg>
        <pc:inkChg chg="add del">
          <ac:chgData name="Imran Saleem" userId="88871054-aee1-4382-837f-1e2b715c25f0" providerId="ADAL" clId="{71AB28DF-B899-4504-A8EC-457D4337EE35}" dt="2023-03-06T10:05:13.010" v="1543" actId="9405"/>
          <ac:inkMkLst>
            <pc:docMk/>
            <pc:sldMk cId="470260" sldId="7009"/>
            <ac:inkMk id="9" creationId="{826E5708-D019-C986-35F7-6DA52682147D}"/>
          </ac:inkMkLst>
        </pc:inkChg>
        <pc:inkChg chg="add del">
          <ac:chgData name="Imran Saleem" userId="88871054-aee1-4382-837f-1e2b715c25f0" providerId="ADAL" clId="{71AB28DF-B899-4504-A8EC-457D4337EE35}" dt="2023-03-06T10:05:04.392" v="1540" actId="9405"/>
          <ac:inkMkLst>
            <pc:docMk/>
            <pc:sldMk cId="470260" sldId="7009"/>
            <ac:inkMk id="10" creationId="{9D1C9B30-3E1D-64BF-0219-5B18DCDAC9B9}"/>
          </ac:inkMkLst>
        </pc:inkChg>
        <pc:inkChg chg="add del">
          <ac:chgData name="Imran Saleem" userId="88871054-aee1-4382-837f-1e2b715c25f0" providerId="ADAL" clId="{71AB28DF-B899-4504-A8EC-457D4337EE35}" dt="2023-03-06T10:05:12.626" v="1542" actId="9405"/>
          <ac:inkMkLst>
            <pc:docMk/>
            <pc:sldMk cId="470260" sldId="7009"/>
            <ac:inkMk id="11" creationId="{C3E3A245-43B9-2CE8-458A-F003C5B51611}"/>
          </ac:inkMkLst>
        </pc:inkChg>
        <pc:inkChg chg="add mod">
          <ac:chgData name="Imran Saleem" userId="88871054-aee1-4382-837f-1e2b715c25f0" providerId="ADAL" clId="{71AB28DF-B899-4504-A8EC-457D4337EE35}" dt="2023-03-06T10:05:21.521" v="1550"/>
          <ac:inkMkLst>
            <pc:docMk/>
            <pc:sldMk cId="470260" sldId="7009"/>
            <ac:inkMk id="12" creationId="{AA31C837-729B-7F2F-D618-3398B529D47D}"/>
          </ac:inkMkLst>
        </pc:inkChg>
        <pc:inkChg chg="add mod">
          <ac:chgData name="Imran Saleem" userId="88871054-aee1-4382-837f-1e2b715c25f0" providerId="ADAL" clId="{71AB28DF-B899-4504-A8EC-457D4337EE35}" dt="2023-03-06T10:05:21.521" v="1550"/>
          <ac:inkMkLst>
            <pc:docMk/>
            <pc:sldMk cId="470260" sldId="7009"/>
            <ac:inkMk id="13" creationId="{3888D0F5-62CD-C633-BF90-531559414809}"/>
          </ac:inkMkLst>
        </pc:inkChg>
        <pc:inkChg chg="add mod">
          <ac:chgData name="Imran Saleem" userId="88871054-aee1-4382-837f-1e2b715c25f0" providerId="ADAL" clId="{71AB28DF-B899-4504-A8EC-457D4337EE35}" dt="2023-03-06T10:05:21.521" v="1550"/>
          <ac:inkMkLst>
            <pc:docMk/>
            <pc:sldMk cId="470260" sldId="7009"/>
            <ac:inkMk id="14" creationId="{20D34F62-461C-D983-A2D8-D24EDBFF4E96}"/>
          </ac:inkMkLst>
        </pc:inkChg>
        <pc:inkChg chg="add mod">
          <ac:chgData name="Imran Saleem" userId="88871054-aee1-4382-837f-1e2b715c25f0" providerId="ADAL" clId="{71AB28DF-B899-4504-A8EC-457D4337EE35}" dt="2023-03-06T10:05:21.521" v="1550"/>
          <ac:inkMkLst>
            <pc:docMk/>
            <pc:sldMk cId="470260" sldId="7009"/>
            <ac:inkMk id="15" creationId="{F925E8D9-1FDA-0704-B177-AAFBFD86F4E5}"/>
          </ac:inkMkLst>
        </pc:inkChg>
        <pc:inkChg chg="add mod">
          <ac:chgData name="Imran Saleem" userId="88871054-aee1-4382-837f-1e2b715c25f0" providerId="ADAL" clId="{71AB28DF-B899-4504-A8EC-457D4337EE35}" dt="2023-03-06T10:05:21.521" v="1550"/>
          <ac:inkMkLst>
            <pc:docMk/>
            <pc:sldMk cId="470260" sldId="7009"/>
            <ac:inkMk id="16" creationId="{70369F81-907E-6B77-32B1-9BBC60038E99}"/>
          </ac:inkMkLst>
        </pc:inkChg>
        <pc:inkChg chg="add mod">
          <ac:chgData name="Imran Saleem" userId="88871054-aee1-4382-837f-1e2b715c25f0" providerId="ADAL" clId="{71AB28DF-B899-4504-A8EC-457D4337EE35}" dt="2023-03-06T10:05:21.521" v="1550"/>
          <ac:inkMkLst>
            <pc:docMk/>
            <pc:sldMk cId="470260" sldId="7009"/>
            <ac:inkMk id="17" creationId="{D55817E9-F86F-FD17-422A-53BC76D752AF}"/>
          </ac:inkMkLst>
        </pc:inkChg>
        <pc:inkChg chg="add">
          <ac:chgData name="Imran Saleem" userId="88871054-aee1-4382-837f-1e2b715c25f0" providerId="ADAL" clId="{71AB28DF-B899-4504-A8EC-457D4337EE35}" dt="2023-03-06T10:06:33.316" v="1581" actId="9405"/>
          <ac:inkMkLst>
            <pc:docMk/>
            <pc:sldMk cId="470260" sldId="7009"/>
            <ac:inkMk id="24" creationId="{113F8110-9097-6F11-4938-57509CAB502E}"/>
          </ac:inkMkLst>
        </pc:inkChg>
        <pc:inkChg chg="add">
          <ac:chgData name="Imran Saleem" userId="88871054-aee1-4382-837f-1e2b715c25f0" providerId="ADAL" clId="{71AB28DF-B899-4504-A8EC-457D4337EE35}" dt="2023-03-06T10:06:35.505" v="1582" actId="9405"/>
          <ac:inkMkLst>
            <pc:docMk/>
            <pc:sldMk cId="470260" sldId="7009"/>
            <ac:inkMk id="25" creationId="{6FA172D2-A4A0-680A-A5DF-3E6E131707A2}"/>
          </ac:inkMkLst>
        </pc:inkChg>
        <pc:inkChg chg="add">
          <ac:chgData name="Imran Saleem" userId="88871054-aee1-4382-837f-1e2b715c25f0" providerId="ADAL" clId="{71AB28DF-B899-4504-A8EC-457D4337EE35}" dt="2023-03-06T10:06:40.509" v="1583" actId="9405"/>
          <ac:inkMkLst>
            <pc:docMk/>
            <pc:sldMk cId="470260" sldId="7009"/>
            <ac:inkMk id="26" creationId="{039940C4-73B4-ED37-8651-C0A83073EF84}"/>
          </ac:inkMkLst>
        </pc:inkChg>
      </pc:sldChg>
      <pc:sldChg chg="modNotesTx">
        <pc:chgData name="Imran Saleem" userId="88871054-aee1-4382-837f-1e2b715c25f0" providerId="ADAL" clId="{71AB28DF-B899-4504-A8EC-457D4337EE35}" dt="2023-03-06T10:50:27.094" v="2751" actId="20577"/>
        <pc:sldMkLst>
          <pc:docMk/>
          <pc:sldMk cId="2436530018" sldId="7012"/>
        </pc:sldMkLst>
      </pc:sldChg>
      <pc:sldChg chg="addSp mod">
        <pc:chgData name="Imran Saleem" userId="88871054-aee1-4382-837f-1e2b715c25f0" providerId="ADAL" clId="{71AB28DF-B899-4504-A8EC-457D4337EE35}" dt="2023-03-06T10:28:10.680" v="2586" actId="9405"/>
        <pc:sldMkLst>
          <pc:docMk/>
          <pc:sldMk cId="2694511828" sldId="2147469900"/>
        </pc:sldMkLst>
        <pc:inkChg chg="add">
          <ac:chgData name="Imran Saleem" userId="88871054-aee1-4382-837f-1e2b715c25f0" providerId="ADAL" clId="{71AB28DF-B899-4504-A8EC-457D4337EE35}" dt="2023-03-06T10:28:10.680" v="2586" actId="9405"/>
          <ac:inkMkLst>
            <pc:docMk/>
            <pc:sldMk cId="2694511828" sldId="2147469900"/>
            <ac:inkMk id="2" creationId="{7158FF36-9597-AFC5-5CEB-F327D6FE3D98}"/>
          </ac:inkMkLst>
        </pc:inkChg>
      </pc:sldChg>
      <pc:sldChg chg="modNotesTx">
        <pc:chgData name="Imran Saleem" userId="88871054-aee1-4382-837f-1e2b715c25f0" providerId="ADAL" clId="{71AB28DF-B899-4504-A8EC-457D4337EE35}" dt="2023-03-06T12:13:44.990" v="5146" actId="20577"/>
        <pc:sldMkLst>
          <pc:docMk/>
          <pc:sldMk cId="2526511165" sldId="2147469901"/>
        </pc:sldMkLst>
      </pc:sldChg>
      <pc:sldChg chg="addSp delSp modSp mod modClrScheme chgLayout modNotesTx">
        <pc:chgData name="Imran Saleem" userId="88871054-aee1-4382-837f-1e2b715c25f0" providerId="ADAL" clId="{71AB28DF-B899-4504-A8EC-457D4337EE35}" dt="2023-03-06T12:15:32.630" v="5423" actId="20577"/>
        <pc:sldMkLst>
          <pc:docMk/>
          <pc:sldMk cId="3101725713" sldId="2147469903"/>
        </pc:sldMkLst>
        <pc:spChg chg="mod ord">
          <ac:chgData name="Imran Saleem" userId="88871054-aee1-4382-837f-1e2b715c25f0" providerId="ADAL" clId="{71AB28DF-B899-4504-A8EC-457D4337EE35}" dt="2023-02-28T14:12:37.134" v="23" actId="700"/>
          <ac:spMkLst>
            <pc:docMk/>
            <pc:sldMk cId="3101725713" sldId="2147469903"/>
            <ac:spMk id="2" creationId="{64A2A461-2C63-E6F6-AA81-F7EBD6442BF8}"/>
          </ac:spMkLst>
        </pc:spChg>
        <pc:spChg chg="mod ord">
          <ac:chgData name="Imran Saleem" userId="88871054-aee1-4382-837f-1e2b715c25f0" providerId="ADAL" clId="{71AB28DF-B899-4504-A8EC-457D4337EE35}" dt="2023-02-28T14:12:37.134" v="23" actId="700"/>
          <ac:spMkLst>
            <pc:docMk/>
            <pc:sldMk cId="3101725713" sldId="2147469903"/>
            <ac:spMk id="3" creationId="{B5A34D93-3FAB-3EED-BA58-F36945D74352}"/>
          </ac:spMkLst>
        </pc:spChg>
        <pc:spChg chg="del">
          <ac:chgData name="Imran Saleem" userId="88871054-aee1-4382-837f-1e2b715c25f0" providerId="ADAL" clId="{71AB28DF-B899-4504-A8EC-457D4337EE35}" dt="2023-02-28T14:11:19.485" v="10" actId="478"/>
          <ac:spMkLst>
            <pc:docMk/>
            <pc:sldMk cId="3101725713" sldId="2147469903"/>
            <ac:spMk id="4" creationId="{891C14C3-D589-D00B-80FB-668AD5F3C7D8}"/>
          </ac:spMkLst>
        </pc:spChg>
        <pc:spChg chg="add mod">
          <ac:chgData name="Imran Saleem" userId="88871054-aee1-4382-837f-1e2b715c25f0" providerId="ADAL" clId="{71AB28DF-B899-4504-A8EC-457D4337EE35}" dt="2023-03-06T12:15:32.630" v="5423" actId="20577"/>
          <ac:spMkLst>
            <pc:docMk/>
            <pc:sldMk cId="3101725713" sldId="2147469903"/>
            <ac:spMk id="5" creationId="{7DFB5D25-1C51-FD7D-2266-6C691BBFDD41}"/>
          </ac:spMkLst>
        </pc:spChg>
        <pc:spChg chg="add mod">
          <ac:chgData name="Imran Saleem" userId="88871054-aee1-4382-837f-1e2b715c25f0" providerId="ADAL" clId="{71AB28DF-B899-4504-A8EC-457D4337EE35}" dt="2023-02-28T14:12:06.522" v="14" actId="1076"/>
          <ac:spMkLst>
            <pc:docMk/>
            <pc:sldMk cId="3101725713" sldId="2147469903"/>
            <ac:spMk id="7" creationId="{E6BA6F4A-600B-A139-FFA9-B94AE929E2EC}"/>
          </ac:spMkLst>
        </pc:spChg>
        <pc:spChg chg="add mod">
          <ac:chgData name="Imran Saleem" userId="88871054-aee1-4382-837f-1e2b715c25f0" providerId="ADAL" clId="{71AB28DF-B899-4504-A8EC-457D4337EE35}" dt="2023-02-28T14:11:50.091" v="12"/>
          <ac:spMkLst>
            <pc:docMk/>
            <pc:sldMk cId="3101725713" sldId="2147469903"/>
            <ac:spMk id="10" creationId="{7F267B7B-8C5C-5464-57FD-A3C67E606770}"/>
          </ac:spMkLst>
        </pc:spChg>
        <pc:spChg chg="add mod">
          <ac:chgData name="Imran Saleem" userId="88871054-aee1-4382-837f-1e2b715c25f0" providerId="ADAL" clId="{71AB28DF-B899-4504-A8EC-457D4337EE35}" dt="2023-03-02T16:23:49.953" v="717" actId="14100"/>
          <ac:spMkLst>
            <pc:docMk/>
            <pc:sldMk cId="3101725713" sldId="2147469903"/>
            <ac:spMk id="11" creationId="{D47A8789-DE76-9064-9A7B-587055CE8DE0}"/>
          </ac:spMkLst>
        </pc:spChg>
        <pc:spChg chg="del">
          <ac:chgData name="Imran Saleem" userId="88871054-aee1-4382-837f-1e2b715c25f0" providerId="ADAL" clId="{71AB28DF-B899-4504-A8EC-457D4337EE35}" dt="2023-02-28T14:11:08.636" v="3" actId="478"/>
          <ac:spMkLst>
            <pc:docMk/>
            <pc:sldMk cId="3101725713" sldId="2147469903"/>
            <ac:spMk id="36" creationId="{74BB05E0-AA6B-5C95-3EBE-D7B6EE73F002}"/>
          </ac:spMkLst>
        </pc:spChg>
        <pc:spChg chg="del">
          <ac:chgData name="Imran Saleem" userId="88871054-aee1-4382-837f-1e2b715c25f0" providerId="ADAL" clId="{71AB28DF-B899-4504-A8EC-457D4337EE35}" dt="2023-02-28T14:11:12.216" v="5" actId="478"/>
          <ac:spMkLst>
            <pc:docMk/>
            <pc:sldMk cId="3101725713" sldId="2147469903"/>
            <ac:spMk id="39" creationId="{B4303B85-0AB5-74EC-3A97-A54DE61B72B6}"/>
          </ac:spMkLst>
        </pc:spChg>
        <pc:picChg chg="add mod">
          <ac:chgData name="Imran Saleem" userId="88871054-aee1-4382-837f-1e2b715c25f0" providerId="ADAL" clId="{71AB28DF-B899-4504-A8EC-457D4337EE35}" dt="2023-02-28T14:12:46.771" v="26" actId="1076"/>
          <ac:picMkLst>
            <pc:docMk/>
            <pc:sldMk cId="3101725713" sldId="2147469903"/>
            <ac:picMk id="6" creationId="{CA41D940-D8BA-EA10-28EC-9EBEF6E7A547}"/>
          </ac:picMkLst>
        </pc:picChg>
        <pc:picChg chg="del">
          <ac:chgData name="Imran Saleem" userId="88871054-aee1-4382-837f-1e2b715c25f0" providerId="ADAL" clId="{71AB28DF-B899-4504-A8EC-457D4337EE35}" dt="2023-02-28T14:11:12.854" v="6" actId="478"/>
          <ac:picMkLst>
            <pc:docMk/>
            <pc:sldMk cId="3101725713" sldId="2147469903"/>
            <ac:picMk id="9" creationId="{315C7799-7455-B3FE-756E-31C586442B20}"/>
          </ac:picMkLst>
        </pc:picChg>
        <pc:picChg chg="del">
          <ac:chgData name="Imran Saleem" userId="88871054-aee1-4382-837f-1e2b715c25f0" providerId="ADAL" clId="{71AB28DF-B899-4504-A8EC-457D4337EE35}" dt="2023-02-28T14:11:06.216" v="1" actId="478"/>
          <ac:picMkLst>
            <pc:docMk/>
            <pc:sldMk cId="3101725713" sldId="2147469903"/>
            <ac:picMk id="13" creationId="{7B6665FB-6DC3-42F6-4650-F64EC6F2C63D}"/>
          </ac:picMkLst>
        </pc:picChg>
        <pc:picChg chg="del">
          <ac:chgData name="Imran Saleem" userId="88871054-aee1-4382-837f-1e2b715c25f0" providerId="ADAL" clId="{71AB28DF-B899-4504-A8EC-457D4337EE35}" dt="2023-02-28T14:11:05.348" v="0" actId="478"/>
          <ac:picMkLst>
            <pc:docMk/>
            <pc:sldMk cId="3101725713" sldId="2147469903"/>
            <ac:picMk id="24" creationId="{6351BCB8-152F-E58F-267C-63D6299B608E}"/>
          </ac:picMkLst>
        </pc:picChg>
        <pc:inkChg chg="del">
          <ac:chgData name="Imran Saleem" userId="88871054-aee1-4382-837f-1e2b715c25f0" providerId="ADAL" clId="{71AB28DF-B899-4504-A8EC-457D4337EE35}" dt="2023-02-28T14:11:06.922" v="2" actId="478"/>
          <ac:inkMkLst>
            <pc:docMk/>
            <pc:sldMk cId="3101725713" sldId="2147469903"/>
            <ac:inkMk id="8" creationId="{ABBA5626-F6B0-BD5F-641B-9A01D9D8BE4E}"/>
          </ac:inkMkLst>
        </pc:inkChg>
        <pc:inkChg chg="del">
          <ac:chgData name="Imran Saleem" userId="88871054-aee1-4382-837f-1e2b715c25f0" providerId="ADAL" clId="{71AB28DF-B899-4504-A8EC-457D4337EE35}" dt="2023-02-28T14:11:14.644" v="7" actId="478"/>
          <ac:inkMkLst>
            <pc:docMk/>
            <pc:sldMk cId="3101725713" sldId="2147469903"/>
            <ac:inkMk id="16" creationId="{02434514-6139-BD0A-CC78-D7887C0BD573}"/>
          </ac:inkMkLst>
        </pc:inkChg>
        <pc:inkChg chg="del">
          <ac:chgData name="Imran Saleem" userId="88871054-aee1-4382-837f-1e2b715c25f0" providerId="ADAL" clId="{71AB28DF-B899-4504-A8EC-457D4337EE35}" dt="2023-02-28T14:11:15.427" v="8" actId="478"/>
          <ac:inkMkLst>
            <pc:docMk/>
            <pc:sldMk cId="3101725713" sldId="2147469903"/>
            <ac:inkMk id="17" creationId="{862EDB5D-CFED-6890-E795-98A74ACE1212}"/>
          </ac:inkMkLst>
        </pc:inkChg>
        <pc:inkChg chg="del">
          <ac:chgData name="Imran Saleem" userId="88871054-aee1-4382-837f-1e2b715c25f0" providerId="ADAL" clId="{71AB28DF-B899-4504-A8EC-457D4337EE35}" dt="2023-02-28T14:11:16.538" v="9" actId="478"/>
          <ac:inkMkLst>
            <pc:docMk/>
            <pc:sldMk cId="3101725713" sldId="2147469903"/>
            <ac:inkMk id="18" creationId="{49A33AA1-E41B-5E58-9F52-05AEB48A7A18}"/>
          </ac:inkMkLst>
        </pc:inkChg>
        <pc:cxnChg chg="del">
          <ac:chgData name="Imran Saleem" userId="88871054-aee1-4382-837f-1e2b715c25f0" providerId="ADAL" clId="{71AB28DF-B899-4504-A8EC-457D4337EE35}" dt="2023-02-28T14:11:10.615" v="4" actId="478"/>
          <ac:cxnSpMkLst>
            <pc:docMk/>
            <pc:sldMk cId="3101725713" sldId="2147469903"/>
            <ac:cxnSpMk id="28" creationId="{EA190358-6DBD-6948-E5A0-74EF9F0D3643}"/>
          </ac:cxnSpMkLst>
        </pc:cxnChg>
      </pc:sldChg>
      <pc:sldChg chg="del">
        <pc:chgData name="Imran Saleem" userId="88871054-aee1-4382-837f-1e2b715c25f0" providerId="ADAL" clId="{71AB28DF-B899-4504-A8EC-457D4337EE35}" dt="2023-02-28T14:11:23.872" v="11" actId="47"/>
        <pc:sldMkLst>
          <pc:docMk/>
          <pc:sldMk cId="4232275759" sldId="2147469904"/>
        </pc:sldMkLst>
      </pc:sldChg>
      <pc:sldChg chg="add">
        <pc:chgData name="Imran Saleem" userId="88871054-aee1-4382-837f-1e2b715c25f0" providerId="ADAL" clId="{71AB28DF-B899-4504-A8EC-457D4337EE35}" dt="2023-03-03T14:31:53.725" v="779"/>
        <pc:sldMkLst>
          <pc:docMk/>
          <pc:sldMk cId="527993837" sldId="2147469906"/>
        </pc:sldMkLst>
      </pc:sldChg>
      <pc:sldChg chg="modSp add mod">
        <pc:chgData name="Imran Saleem" userId="88871054-aee1-4382-837f-1e2b715c25f0" providerId="ADAL" clId="{71AB28DF-B899-4504-A8EC-457D4337EE35}" dt="2023-03-06T11:00:29.313" v="3423" actId="20577"/>
        <pc:sldMkLst>
          <pc:docMk/>
          <pc:sldMk cId="392712113" sldId="2147469907"/>
        </pc:sldMkLst>
        <pc:spChg chg="mod">
          <ac:chgData name="Imran Saleem" userId="88871054-aee1-4382-837f-1e2b715c25f0" providerId="ADAL" clId="{71AB28DF-B899-4504-A8EC-457D4337EE35}" dt="2023-03-06T11:00:29.313" v="3423" actId="20577"/>
          <ac:spMkLst>
            <pc:docMk/>
            <pc:sldMk cId="392712113" sldId="2147469907"/>
            <ac:spMk id="5" creationId="{D6BA3362-44D3-B449-BD0C-FA1B59060A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C9FE52-BDCB-47AA-88F0-04BC9033B073}" type="datetimeFigureOut">
              <a:rPr lang="pt-PT" smtClean="0"/>
              <a:t>29/03/2023</a:t>
            </a:fld>
            <a:endParaRPr lang="pt-P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E92B9B-F608-45AE-98A5-A313E6C3736C}" type="slidenum">
              <a:rPr lang="pt-PT" smtClean="0"/>
              <a:t>‹#›</a:t>
            </a:fld>
            <a:endParaRPr lang="pt-PT"/>
          </a:p>
        </p:txBody>
      </p:sp>
    </p:spTree>
    <p:extLst>
      <p:ext uri="{BB962C8B-B14F-4D97-AF65-F5344CB8AC3E}">
        <p14:creationId xmlns:p14="http://schemas.microsoft.com/office/powerpoint/2010/main" val="7185373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08.644"/>
    </inkml:context>
    <inkml:brush xml:id="br0">
      <inkml:brushProperty name="width" value="0.05" units="cm"/>
      <inkml:brushProperty name="height" value="0.05" units="cm"/>
      <inkml:brushProperty name="color" value="#E71224"/>
    </inkml:brush>
  </inkml:definitions>
  <inkml:trace contextRef="#ctx0" brushRef="#br0">0 81 24575,'8'-6'0,"0"1"0,0 0 0,1 0 0,-1 1 0,1 0 0,0 1 0,0 0 0,11-2 0,-10 1 0,20-3 0,0 0 0,1 2 0,54-3 0,98 9 0,-83 1 0,1366 0 0,-772-3 0,-652 1-682,45-6-1,-45-2-6143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2T14:12:15.548"/>
    </inkml:context>
    <inkml:brush xml:id="br0">
      <inkml:brushProperty name="width" value="0.05" units="cm"/>
      <inkml:brushProperty name="height" value="0.05" units="cm"/>
      <inkml:brushProperty name="color" value="#E71224"/>
    </inkml:brush>
  </inkml:definitions>
  <inkml:trace contextRef="#ctx0" brushRef="#br0">5779 26 24575,'-160'-12'0,"8"0"0,-1003 11 0,560 3 0,-138-2 0,639 5 0,1 4 0,-144 34 0,-9 1 0,127-24 0,-195 58 0,-109 65 0,294-97 0,41-9 0,1 4 0,-111 71 0,184-104 0,-30 18 0,2 2 0,0 1 0,2 2 0,2 2 0,-51 56 0,65-61 0,-30 32 0,-66 98 0,60-58 0,5 3 0,4 3 0,-52 157 0,55-151 0,32-79 0,1 2 0,-13 47 0,21-51 0,2 1 0,-2 41 0,1-5 0,1-41 0,-11 37 0,9-38 0,-6 40 0,6 32 0,7 120 0,3-86 0,-3 817 0,16-754 0,-9-140 0,-5-42 0,0 1 0,2-2 0,-1 1 0,2 0 0,0-1 0,0 0 0,8 12 0,54 78 0,-14-26 0,-33-44 0,2-1 0,1-1 0,1-2 0,2 0 0,0-1 0,2-1 0,42 29 0,-45-37 0,188 125 0,-168-117 0,0-2 0,96 35 0,-13-13 0,106 33 0,-193-68 0,419 100 0,-268-78 0,348 50 0,-92-16 0,203 19 0,142-59 0,-430-5 0,-85-1 0,629-15 0,-500-9 0,-206 5 0,216-5 0,-357-2 0,0-4 0,72-19 0,4-1 0,61 1 0,32-5 0,-181 23 0,-1-2 0,78-30 0,236-79 0,-339 115 0,0-2 0,-1 0 0,0-1 0,0-1 0,-1-1 0,0-1 0,-1-1 0,0-1 0,18-17 0,-34 27-151,1 1-1,-1-1 0,0 0 0,0 0 1,0-1-1,-1 1 0,1-1 1,2-7-1,3-12-6674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2T14:12:17.884"/>
    </inkml:context>
    <inkml:brush xml:id="br0">
      <inkml:brushProperty name="width" value="0.05" units="cm"/>
      <inkml:brushProperty name="height" value="0.05" units="cm"/>
      <inkml:brushProperty name="color" value="#E71224"/>
    </inkml:brush>
  </inkml:definitions>
  <inkml:trace contextRef="#ctx0" brushRef="#br0">0 1 24575,'0'1'0,"1"0"0,-1 0 0,1 0 0,-1 0 0,1 0 0,0 0 0,-1 0 0,1 0 0,0 0 0,-1 0 0,1-1 0,0 1 0,0 0 0,0 0 0,0-1 0,0 1 0,0-1 0,0 1 0,0-1 0,0 1 0,0-1 0,0 1 0,0-1 0,0 0 0,0 0 0,1 0 0,1 1 0,36 3 0,-34-4 0,265 1 0,5-1 0,-174 11 0,24 1 0,-87-10 0,0 3 0,-1 0 0,0 3 0,0 1 0,53 20 0,171 91 0,-119-49 0,16 6 0,148 99 0,-206-109 0,106 93 0,-171-128 0,-1 1 0,-2 2 0,-1 1 0,-2 1 0,-1 1 0,23 46 0,71 168 0,-22-40 0,9 10 0,134 400 0,-228-572 0,-3 0 0,-2 1 0,3 54 0,-4 155 0,-13-191 0,-24 130 0,7-73 0,13-68 0,-1-1 0,-4-1 0,-26 75 0,13-58 0,3 1 0,-15 92 0,18-72 0,-17 102 0,25-126-455,-3 0 0,-33 94 0,39-139-6371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2:31.9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1 108,'1205'0,"-1178"-2,0-1,0-1,42-12,-35 7,48-5,82 8,35-4,-103-2,66-9,-71 11,-63 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2:45.3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0,'2085'0,"-2049"2,1 2,38 9,-38-6,62 12,-44-7,105 10,378-19,-271-6,207 3,-449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2:57.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17,'3303'0,"-3128"-11,-130 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6:04.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54,'7'-3,"1"1,-1-1,1 1,0 1,-1-1,1 1,13 0,-3 0,585-13,-413 16,3951-1,-4135-1,0 0,0 0,0 0,0-1,0 0,0 0,-1-1,1 0,0 0,9-4,1-6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6:06.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0 135,'1841'0,"-1808"-2,0-1,59-15,23-3,210 13,-102 7,-2-25,0 1,-127 21,174-10,322 1,-361 16,822-3,-1041 0,0 0,-1 1,1 0,-1 0,0 1,1 1,11 4,3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6:09.0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58,'298'1,"318"-3,-504-5,134-27,-215 29,37-1,-1 1,92 8,-40-1,-89-2,-5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4:26:10.9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0,'0'1,"0"-1,0 1,1 0,-1-1,0 1,1 0,-1-1,0 1,1-1,-1 1,1-1,-1 1,1-1,-1 1,1-1,-1 1,1-1,-1 0,1 1,0-1,-1 0,1 0,0 1,-1-1,1 0,0 0,0 0,26 4,-21-3,402 11,-289-12,1175-1,-1095-13,-21 1,315 12,-465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6:54:32.4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29,'5'-3,"1"0,-1 0,1 0,0 1,0 0,0 0,0 1,1-1,-1 1,0 1,0-1,8 1,-2-1,361-4,-210 8,1291-3,-1428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17.081"/>
    </inkml:context>
    <inkml:brush xml:id="br0">
      <inkml:brushProperty name="width" value="0.05" units="cm"/>
      <inkml:brushProperty name="height" value="0.05" units="cm"/>
      <inkml:brushProperty name="color" value="#E71224"/>
    </inkml:brush>
  </inkml:definitions>
  <inkml:trace contextRef="#ctx0" brushRef="#br0">1 172 24575,'0'-3'0,"0"1"0,1 0 0,0 0 0,-1 0 0,1 0 0,0 0 0,0 0 0,0 0 0,0 0 0,0 0 0,1 0 0,-1 0 0,1 1 0,-1-1 0,1 1 0,-1-1 0,1 1 0,0-1 0,0 1 0,2-1 0,1-2 0,1 1 0,0 0 0,0 0 0,0 1 0,11-3 0,9 0 0,49-2 0,-9 2 0,159-15 0,260 12 0,-316 9 0,-135-3 0,0-1 0,37-8 0,-32 4 0,43-3 0,74-7 105,19-1-1575,-139 18-5356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6:54:34.0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0,'2201'0,"-2178"0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6:54:37.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28,'1687'0,"-1514"-13,-16 0,641 11,-411 4,-364-2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6:54:40.4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1,'5156'0,"-5128"0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2T16:55:00.177"/>
    </inkml:context>
    <inkml:brush xml:id="br0">
      <inkml:brushProperty name="width" value="0.05" units="cm"/>
      <inkml:brushProperty name="height" value="0.05" units="cm"/>
      <inkml:brushProperty name="color" value="#E71224"/>
    </inkml:brush>
  </inkml:definitions>
  <inkml:trace contextRef="#ctx0" brushRef="#br0">2464 82 24575,'-25'1'0,"0"2"0,-49 11 0,5 0 0,-547 109 0,12 37 0,574-151 0,0 0 0,0 2 0,2 1 0,-1 1 0,1 1 0,1 2 0,1 1 0,0 1 0,2 1 0,0 1 0,1 1 0,-21 25 0,-190 241 0,161-189 0,-62 110 0,117-174 0,2 1 0,1 0 0,-14 53 0,-21 118 0,29-109 0,-20 156 0,12-60 0,20-138 0,3 1 0,2 1 0,3-1 0,2 0 0,14 97 0,3-55 0,4 0 0,47 124 0,-38-113 0,-22-71 0,2-1 0,19 43 0,160 347 0,-166-370 0,40 73 0,103 159 0,-138-245 0,3 0 0,38 39 0,83 75 0,-134-138 0,238 197 0,-121-108 0,85 44 0,-157-112 0,-13-11 0,2-2 0,92 34 0,113 18 0,-188-60 0,405 104 0,-287-80 0,40 11 0,-132-31 0,1-4 0,147 10 0,-194-25 0,398 20 0,4-27 0,-144 0 0,-259 0 0,-1-2 0,67-14 0,90-30 0,-186 43 0,34-11 0,0-2 0,68-33 0,94-63 0,-50 25 0,-85 50 0,191-108 0,-138 46 0,-105 79 0,-13 9 0,-1-1 0,0 1 0,-1-2 0,19-27 0,36-71 0,-29 46 0,40-68 0,111-260 0,-173 345 0,20-101 0,-3 9 0,43-125 0,-41 175 0,-24 64 0,-1-1 0,14-55 0,7-140 0,13-59 0,-32 214 0,-2 0 0,-4-1 0,-2 0 0,-6-75 0,1 74 0,-7-147 0,4 179 0,-3 0 0,-1 0 0,-18-57 0,-135-321 0,131 355 0,-4 2 0,-63-89 0,51 83 0,4 6 0,-4 2 0,-1 2 0,-3 3 0,-3 1 0,-1 3 0,-3 2 0,-2 2 0,-2 3 0,-1 3 0,-71-34 0,57 36 0,-182-84 0,186 92 0,-33-14 0,-139-38 0,136 53 0,-1 5 0,-134-11 0,-314-16 0,395 26 0,-20-2 0,-386 20 0,306 9 0,-7 13 0,118-4 0,119-8 0,1 2 0,0 1 0,0 1 0,-39 17 0,12-5 0,-63 24-1365,103-36-5461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7:36:29.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0,'1237'0,"-990"14,12-1,-185-14,25 0,177 18,-184-8,186-5,-145-6,386 2,-491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7:36:34.8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1 110,'9'-1,"0"0,1 0,-1-1,11-4,20-3,-8 5,0-2,-1 0,58-21,-61 17,0 1,1 2,0 1,56-5,123 7,-141 5,1174 2,-1207-3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1:01.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0,'4375'0,"-4345"0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1:06.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28,'871'0,"-684"-14,1 1,1627 14,-1749 2,120 22,-122-14,0-3,72 0,339-9,-453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1:09.0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29,'91'0,"654"-20,-285 12,-279 10,2338-2,-2493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1:14.7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0,'950'58,"-634"-8,9 0,-222-44,124-7,-79-2,2052 1,-1150 3,-1023-1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18.606"/>
    </inkml:context>
    <inkml:brush xml:id="br0">
      <inkml:brushProperty name="width" value="0.05" units="cm"/>
      <inkml:brushProperty name="height" value="0.05" units="cm"/>
      <inkml:brushProperty name="color" value="#E71224"/>
    </inkml:brush>
  </inkml:definitions>
  <inkml:trace contextRef="#ctx0" brushRef="#br0">0 2 24575,'160'0'0,"82"-2"0,248 31 0,-385-10 0,-68-11 0,0-1 0,51 1 0,105-9-1365,-161 1-5461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1:17.9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29,'260'-13,"-40"0,933 11,-593 4,1012-2,-1290 14,7-1,-263-13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1:52.0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18:05:58.5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1,'7'6,"0"0,0-1,1 0,0 0,0-1,0 0,0 0,0-1,1 0,-1-1,1 1,0-2,11 2,15 0,0-2,39-4,-13 1,319 24,-318-17,32 7,-52-5,52 1,463-8,-253-1,-268-1,57-9,-56 5,55-2,32 8,-98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9T16:53:14.0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0,'2163'0,"-2137"0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2T14:17:09.7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0,'3330'0,"-3290"0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5:21:39.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30,'4'-3,"-1"1,0-1,1 1,-1 0,1 0,0 0,0 1,-1-1,1 1,0 0,0 0,6 0,55-3,-46 4,106-3,226 27,-244-16,143-8,-105-2,180 29,-218-14,124 1,-177-12,0 3,62 12,52 6,149-18,-289-6,-2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3T15:21:41.2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0,'1338'0,"-1310"0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10:28:10.6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0 104,'900'0,"-851"-2,79-15,-50 5,17-3,75-6,8 3,20 0,190 19,-352-1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22.563"/>
    </inkml:context>
    <inkml:brush xml:id="br0">
      <inkml:brushProperty name="width" value="0.05" units="cm"/>
      <inkml:brushProperty name="height" value="0.05" units="cm"/>
      <inkml:brushProperty name="color" value="#E71224"/>
    </inkml:brush>
  </inkml:definitions>
  <inkml:trace contextRef="#ctx0" brushRef="#br0">0 0 24575,'34'0'0,"261"12"0,440 46 0,170-59 122,-329 0-1609,-526 1-5339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24.449"/>
    </inkml:context>
    <inkml:brush xml:id="br0">
      <inkml:brushProperty name="width" value="0.05" units="cm"/>
      <inkml:brushProperty name="height" value="0.05" units="cm"/>
      <inkml:brushProperty name="color" value="#E71224"/>
    </inkml:brush>
  </inkml:definitions>
  <inkml:trace contextRef="#ctx0" brushRef="#br0">1 83 24575,'0'-2'0,"1"1"0,-1 0 0,0 0 0,1-1 0,0 1 0,-1 0 0,1 0 0,0 0 0,-1 0 0,1 0 0,0 0 0,0 0 0,0 0 0,0 0 0,0 0 0,0 1 0,0-1 0,0 0 0,0 1 0,1-1 0,-1 0 0,0 1 0,0 0 0,0-1 0,1 1 0,-1 0 0,3-1 0,41-5 0,-37 5 0,368-5 0,-215 9 0,1174-3 0,-1293-2 0,65-12 0,10 0 0,-66 12-43,67-7-1279,-76 2-5504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27.046"/>
    </inkml:context>
    <inkml:brush xml:id="br0">
      <inkml:brushProperty name="width" value="0.05" units="cm"/>
      <inkml:brushProperty name="height" value="0.05" units="cm"/>
      <inkml:brushProperty name="color" value="#E71224"/>
    </inkml:brush>
  </inkml:definitions>
  <inkml:trace contextRef="#ctx0" brushRef="#br0">0 0 24575,'4170'0'-1365,"-4140"0"-5461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39.388"/>
    </inkml:context>
    <inkml:brush xml:id="br0">
      <inkml:brushProperty name="width" value="0.05" units="cm"/>
      <inkml:brushProperty name="height" value="0.05" units="cm"/>
      <inkml:brushProperty name="color" value="#E71224"/>
    </inkml:brush>
  </inkml:definitions>
  <inkml:trace contextRef="#ctx0" brushRef="#br0">0 0 24575,'1859'0'0,"-1610"17"0,-21 0 0,151-17-1365,-351 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40.963"/>
    </inkml:context>
    <inkml:brush xml:id="br0">
      <inkml:brushProperty name="width" value="0.05" units="cm"/>
      <inkml:brushProperty name="height" value="0.05" units="cm"/>
      <inkml:brushProperty name="color" value="#E71224"/>
    </inkml:brush>
  </inkml:definitions>
  <inkml:trace contextRef="#ctx0" brushRef="#br0">0 95 24575,'1'-1'0,"-1"0"0,0-1 0,1 1 0,-1 0 0,1 0 0,-1 0 0,1 0 0,0 0 0,-1 0 0,1 0 0,0 0 0,0 0 0,0 0 0,-1 0 0,1 0 0,0 1 0,0-1 0,0 0 0,0 1 0,1-1 0,-1 0 0,0 1 0,0 0 0,0-1 0,0 1 0,1 0 0,0-1 0,39-6 0,-38 7 0,350-7 0,-211 10 0,1017-23 0,-376 7 0,-684 13 0,-20-3-682,104-15-1,-141 11-6143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09:18:43.576"/>
    </inkml:context>
    <inkml:brush xml:id="br0">
      <inkml:brushProperty name="width" value="0.05" units="cm"/>
      <inkml:brushProperty name="height" value="0.05" units="cm"/>
      <inkml:brushProperty name="color" value="#E71224"/>
    </inkml:brush>
  </inkml:definitions>
  <inkml:trace contextRef="#ctx0" brushRef="#br0">1 206 24575,'319'1'0,"367"-3"0,255-53 0,-385 6 0,-475 40 0,-1-5 0,90-25 0,-114 25-682,72-6-1,-81 16-6143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82305-ACB2-D749-901D-C5A458AA9F90}" type="datetimeFigureOut">
              <a:rPr lang="pt-PT" smtClean="0"/>
              <a:t>29/03/2023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246185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Todays talk is not only going  to bring the intelligence captured from RU-Ukraine conflict, but also highlights events, where we may be probably missed out or we haven’t covered and spoken about it in public on the activities captured during US exit from AF.</a:t>
            </a:r>
          </a:p>
          <a:p>
            <a:endParaRPr lang="en-GB" dirty="0"/>
          </a:p>
        </p:txBody>
      </p:sp>
    </p:spTree>
    <p:extLst>
      <p:ext uri="{BB962C8B-B14F-4D97-AF65-F5344CB8AC3E}">
        <p14:creationId xmlns:p14="http://schemas.microsoft.com/office/powerpoint/2010/main" val="3848232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investigation on various fuzzing attempts, our research team has made a vulnerability disclosure on the threat indicators that were used in various campaign originating from Russian origins.</a:t>
            </a:r>
          </a:p>
        </p:txBody>
      </p:sp>
    </p:spTree>
    <p:extLst>
      <p:ext uri="{BB962C8B-B14F-4D97-AF65-F5344CB8AC3E}">
        <p14:creationId xmlns:p14="http://schemas.microsoft.com/office/powerpoint/2010/main" val="289151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52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609585"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GB" sz="1600" b="1" dirty="0"/>
              <a:t>Actions towards Mobile Operator’s</a:t>
            </a:r>
          </a:p>
          <a:p>
            <a:pPr marL="457200" indent="-457200">
              <a:lnSpc>
                <a:spcPct val="90000"/>
              </a:lnSpc>
              <a:spcAft>
                <a:spcPts val="600"/>
              </a:spcAft>
              <a:buFont typeface="Arial" panose="020B0604020202020204" pitchFamily="34" charset="0"/>
              <a:buChar char="•"/>
            </a:pPr>
            <a:endParaRPr lang="en-US" sz="1600" kern="1200" dirty="0"/>
          </a:p>
          <a:p>
            <a:pPr marL="457200" indent="-457200">
              <a:lnSpc>
                <a:spcPct val="90000"/>
              </a:lnSpc>
              <a:spcAft>
                <a:spcPts val="600"/>
              </a:spcAft>
              <a:buFont typeface="Arial" panose="020B0604020202020204" pitchFamily="34" charset="0"/>
              <a:buChar char="•"/>
            </a:pPr>
            <a:r>
              <a:rPr lang="en-US" sz="1600" kern="1200" dirty="0"/>
              <a:t>Mobile Operators should reproduce this potential vulnerability in their environment and ensure the message with manipulated TCAP Tag Class is discarded by the SS7 firewall, STP or target network elements.</a:t>
            </a:r>
            <a:endParaRPr lang="en-GB" sz="1600" kern="1200" dirty="0"/>
          </a:p>
          <a:p>
            <a:pPr marL="457200" indent="-457200">
              <a:lnSpc>
                <a:spcPct val="90000"/>
              </a:lnSpc>
              <a:spcAft>
                <a:spcPts val="600"/>
              </a:spcAft>
              <a:buFont typeface="Arial" panose="020B0604020202020204" pitchFamily="34" charset="0"/>
              <a:buChar char="•"/>
            </a:pPr>
            <a:r>
              <a:rPr lang="en-US" sz="1600" kern="1200" dirty="0"/>
              <a:t>The edge firewall shall look at the full TCAP encoding within the TCAP layer, review against expected values and act accordingly: block the message or another relevant action</a:t>
            </a:r>
            <a:endParaRPr lang="en-GB" sz="1600" kern="1200" dirty="0"/>
          </a:p>
          <a:p>
            <a:pPr marL="457200" indent="-457200">
              <a:lnSpc>
                <a:spcPct val="90000"/>
              </a:lnSpc>
              <a:spcAft>
                <a:spcPts val="600"/>
              </a:spcAft>
              <a:buFont typeface="Arial" panose="020B0604020202020204" pitchFamily="34" charset="0"/>
              <a:buChar char="•"/>
            </a:pPr>
            <a:r>
              <a:rPr lang="en-US" sz="1600" kern="1200" dirty="0"/>
              <a:t>Mobile Operators should consider adapting to the threat intelligence services as part of having early warnings for potential malicious sources before inflicting greater impact toward Operator and its subscribers.</a:t>
            </a:r>
          </a:p>
          <a:p>
            <a:pPr marL="457200" indent="-457200">
              <a:lnSpc>
                <a:spcPct val="90000"/>
              </a:lnSpc>
              <a:spcAft>
                <a:spcPts val="600"/>
              </a:spcAft>
              <a:buFont typeface="Arial" panose="020B0604020202020204" pitchFamily="34" charset="0"/>
              <a:buChar char="•"/>
            </a:pPr>
            <a:endParaRPr lang="en-US" sz="1600" kern="1200" dirty="0"/>
          </a:p>
          <a:p>
            <a:pPr marL="457200" marR="0" lvl="0" indent="-457200" algn="l" defTabSz="609585"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GB" b="1" dirty="0"/>
              <a:t>Coordinated Vulnerability Disclosure</a:t>
            </a:r>
          </a:p>
          <a:p>
            <a:pPr marL="457200" indent="-457200">
              <a:lnSpc>
                <a:spcPct val="90000"/>
              </a:lnSpc>
              <a:spcAft>
                <a:spcPts val="600"/>
              </a:spcAft>
              <a:buFont typeface="Arial" panose="020B0604020202020204" pitchFamily="34" charset="0"/>
              <a:buChar char="•"/>
            </a:pPr>
            <a:endParaRPr lang="en-US" sz="1600" kern="1200" dirty="0"/>
          </a:p>
          <a:p>
            <a:pPr marL="457200" indent="-457200">
              <a:lnSpc>
                <a:spcPct val="90000"/>
              </a:lnSpc>
              <a:spcAft>
                <a:spcPts val="6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responsible vulnerability disclosure for this 0-day exploit was submitted to the GSMA CVD program who assigned a CVD number CVD-2021-0052 and after impact assessment, nature and severity placed the discovery under the “hall of fame” accessible at acknowledgment page.</a:t>
            </a:r>
            <a:endParaRPr lang="en-GB" sz="1600" kern="1200" dirty="0"/>
          </a:p>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1735D0F-15CB-5241-8DA7-9EC6F9751AD5}" type="slidenum">
              <a:rPr lang="en-US" smtClean="0"/>
              <a:t>20</a:t>
            </a:fld>
            <a:endParaRPr lang="en-US"/>
          </a:p>
        </p:txBody>
      </p:sp>
    </p:spTree>
    <p:extLst>
      <p:ext uri="{BB962C8B-B14F-4D97-AF65-F5344CB8AC3E}">
        <p14:creationId xmlns:p14="http://schemas.microsoft.com/office/powerpoint/2010/main" val="420966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109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2651"/>
                </a:solidFill>
                <a:effectLst/>
                <a:latin typeface="signika"/>
              </a:rPr>
              <a:t>There is no clear set date of when cyber warfare began but Introduction of cyber dimension has fundamentally shifted the nature of the wartime in battlefield. </a:t>
            </a:r>
            <a:r>
              <a:rPr lang="en-US" b="0" i="1" dirty="0">
                <a:solidFill>
                  <a:srgbClr val="002651"/>
                </a:solidFill>
                <a:effectLst/>
                <a:latin typeface="signika"/>
              </a:rPr>
              <a:t>so, you don’t have to have two tanks shooting at each other to call it war.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rgbClr val="002651"/>
              </a:solidFill>
              <a:effectLst/>
              <a:latin typeface="signik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2651"/>
                </a:solidFill>
                <a:effectLst/>
                <a:latin typeface="signika"/>
              </a:rPr>
              <a:t>So, Cyber warfare allows new actors to participate despite their relative importance, it provides anonymity and therefore plausible deniability of wrongdoing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2651"/>
              </a:solidFill>
              <a:effectLst/>
              <a:latin typeface="signik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2651"/>
                </a:solidFill>
                <a:effectLst/>
                <a:latin typeface="signika"/>
              </a:rPr>
              <a:t>Additionally, cyber warfare allows states an alternative course of action, which is more convenient and cost-effective. Cyber warfare ultimately breaks down the traditional foundation of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2651"/>
              </a:solidFill>
              <a:effectLst/>
              <a:latin typeface="signik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2651"/>
                </a:solidFill>
                <a:effectLst/>
                <a:latin typeface="signika"/>
              </a:rPr>
              <a:t>It merely depends on the objective of cyberattack, but it can range from discuss the top attack types listed.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rgbClr val="002651"/>
              </a:solidFill>
              <a:effectLst/>
              <a:latin typeface="signika"/>
            </a:endParaRPr>
          </a:p>
          <a:p>
            <a:endParaRPr lang="en-GB" dirty="0"/>
          </a:p>
        </p:txBody>
      </p:sp>
    </p:spTree>
    <p:extLst>
      <p:ext uri="{BB962C8B-B14F-4D97-AF65-F5344CB8AC3E}">
        <p14:creationId xmlns:p14="http://schemas.microsoft.com/office/powerpoint/2010/main" val="266312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2651"/>
                </a:solidFill>
                <a:effectLst/>
                <a:latin typeface="signika"/>
              </a:rPr>
              <a:t>There is no clear set date of when cyber warfare began but a key milestone was in Kosovo in 1999 . </a:t>
            </a:r>
            <a:r>
              <a:rPr lang="en-GB" dirty="0"/>
              <a:t>So, if we are to look at the historical outlook of politically driven cyber attacks, we will notice high number of the sophisticated attacks were conducted by Russian APT’s. So, the phenomenon of nation state attacks existed in the past. </a:t>
            </a:r>
          </a:p>
        </p:txBody>
      </p:sp>
    </p:spTree>
    <p:extLst>
      <p:ext uri="{BB962C8B-B14F-4D97-AF65-F5344CB8AC3E}">
        <p14:creationId xmlns:p14="http://schemas.microsoft.com/office/powerpoint/2010/main" val="177685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Attacks executed were state sponsored.  </a:t>
            </a:r>
          </a:p>
          <a:p>
            <a:endParaRPr lang="en-GB" dirty="0"/>
          </a:p>
          <a:p>
            <a:r>
              <a:rPr lang="en-GB" dirty="0"/>
              <a:t>Did we missed out an intelligence.? </a:t>
            </a:r>
          </a:p>
          <a:p>
            <a:endParaRPr lang="en-GB" dirty="0"/>
          </a:p>
          <a:p>
            <a:r>
              <a:rPr lang="en-GB" dirty="0"/>
              <a:t>Have we spoken about this intelligence in the public.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5360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going back to the timelines of US withdrawal from AF, Do these political events have any reflection on the global signalling.  We captured interesting facts around it.</a:t>
            </a:r>
          </a:p>
          <a:p>
            <a:endParaRPr lang="en-GB" dirty="0"/>
          </a:p>
          <a:p>
            <a:r>
              <a:rPr lang="en-GB" dirty="0"/>
              <a:t>Back in Feb 2020, trumps administration signed an agreement with Taliban for US withdrawal from AF by MAY 2021.</a:t>
            </a:r>
          </a:p>
          <a:p>
            <a:endParaRPr lang="en-GB" dirty="0"/>
          </a:p>
          <a:p>
            <a:r>
              <a:rPr lang="en-GB" dirty="0"/>
              <a:t>This was endorsed by Biden administration who took the charge in Jan 2021, the timelines were then moved from May to September 2021.</a:t>
            </a:r>
          </a:p>
          <a:p>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0C047068-69BA-6A4A-9502-5E4FB273FAE3}" type="slidenum">
              <a:rPr lang="pt-PT" smtClean="0"/>
              <a:t>6</a:t>
            </a:fld>
            <a:endParaRPr lang="pt-PT"/>
          </a:p>
        </p:txBody>
      </p:sp>
    </p:spTree>
    <p:extLst>
      <p:ext uri="{BB962C8B-B14F-4D97-AF65-F5344CB8AC3E}">
        <p14:creationId xmlns:p14="http://schemas.microsoft.com/office/powerpoint/2010/main" val="20973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Potential communication interception at radio level , gives an indication that the activity was supported by physical presence, which was a success. This provides evidences on the coordination and consistencies for these nation state actors.</a:t>
            </a:r>
          </a:p>
        </p:txBody>
      </p:sp>
    </p:spTree>
    <p:extLst>
      <p:ext uri="{BB962C8B-B14F-4D97-AF65-F5344CB8AC3E}">
        <p14:creationId xmlns:p14="http://schemas.microsoft.com/office/powerpoint/2010/main" val="8062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 conflict is no different from UA-RU, as a matter of fact, AF conflict has merely gone the same level of attention in media and public. This doesn’t means there were no attacks on the infrastructure and subscribers, the evidence of which has been provided. </a:t>
            </a:r>
          </a:p>
          <a:p>
            <a:endParaRPr lang="en-GB" dirty="0"/>
          </a:p>
          <a:p>
            <a:r>
              <a:rPr lang="en-GB" dirty="0"/>
              <a:t>For the UA-RU, the scale of cyberattacks were massive as seen and captured from the Europol fact timelines.  At several instance, the telecom industry was targeted. From hacking Satellite, to BGP prefix re-routing to D/DOS on ISP. </a:t>
            </a:r>
          </a:p>
        </p:txBody>
      </p:sp>
    </p:spTree>
    <p:extLst>
      <p:ext uri="{BB962C8B-B14F-4D97-AF65-F5344CB8AC3E}">
        <p14:creationId xmlns:p14="http://schemas.microsoft.com/office/powerpoint/2010/main" val="121331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374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with Tier 1 operator helped us track clusters through fingerprinting of these odd sources. That led to sources which again where engaged in fuzzing activities.</a:t>
            </a:r>
          </a:p>
          <a:p>
            <a:endParaRPr lang="en-GB" dirty="0"/>
          </a:p>
          <a:p>
            <a:r>
              <a:rPr lang="en-GB" dirty="0"/>
              <a:t>This security event is self explanatory, where the SCCP identities were spoofed,  MTP3 layer identities were spoofed, that pointed to traffic coming via physical links from Russian operator.</a:t>
            </a:r>
          </a:p>
          <a:p>
            <a:endParaRPr lang="en-GB" dirty="0"/>
          </a:p>
          <a:p>
            <a:r>
              <a:rPr lang="en-GB" dirty="0"/>
              <a:t> </a:t>
            </a:r>
          </a:p>
        </p:txBody>
      </p:sp>
    </p:spTree>
    <p:extLst>
      <p:ext uri="{BB962C8B-B14F-4D97-AF65-F5344CB8AC3E}">
        <p14:creationId xmlns:p14="http://schemas.microsoft.com/office/powerpoint/2010/main" val="206742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sp>
        <p:nvSpPr>
          <p:cNvPr id="3" name="Title 1"/>
          <p:cNvSpPr>
            <a:spLocks noGrp="1"/>
          </p:cNvSpPr>
          <p:nvPr>
            <p:ph type="title"/>
          </p:nvPr>
        </p:nvSpPr>
        <p:spPr>
          <a:xfrm>
            <a:off x="437606" y="1000850"/>
            <a:ext cx="8057465" cy="2440440"/>
          </a:xfrm>
          <a:prstGeom prst="rect">
            <a:avLst/>
          </a:prstGeom>
        </p:spPr>
        <p:txBody>
          <a:bodyPr/>
          <a:lstStyle>
            <a:lvl1pPr>
              <a:defRPr sz="6000" b="1" cap="all" baseline="0">
                <a:solidFill>
                  <a:schemeClr val="tx1"/>
                </a:solidFill>
                <a:latin typeface="Arial" panose="020B0604020202020204" pitchFamily="34" charset="0"/>
                <a:cs typeface="Arial" panose="020B0604020202020204" pitchFamily="34" charset="0"/>
              </a:defRPr>
            </a:lvl1pPr>
          </a:lstStyle>
          <a:p>
            <a:endParaRPr lang="pt-PT"/>
          </a:p>
        </p:txBody>
      </p:sp>
      <p:sp>
        <p:nvSpPr>
          <p:cNvPr id="11" name="Text Placeholder 10"/>
          <p:cNvSpPr>
            <a:spLocks noGrp="1"/>
          </p:cNvSpPr>
          <p:nvPr>
            <p:ph type="body" sz="quarter" idx="10"/>
          </p:nvPr>
        </p:nvSpPr>
        <p:spPr>
          <a:xfrm>
            <a:off x="437606" y="3676650"/>
            <a:ext cx="8057465" cy="944563"/>
          </a:xfrm>
          <a:prstGeom prst="rect">
            <a:avLst/>
          </a:prstGeom>
        </p:spPr>
        <p:txBody>
          <a:bodyPr/>
          <a:lstStyle>
            <a:lvl1pPr marL="0" indent="0">
              <a:buNone/>
              <a:defRPr cap="all" baseline="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89113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lide_Content0">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pic>
        <p:nvPicPr>
          <p:cNvPr id="5" name="Picture 4">
            <a:extLst>
              <a:ext uri="{FF2B5EF4-FFF2-40B4-BE49-F238E27FC236}">
                <a16:creationId xmlns:a16="http://schemas.microsoft.com/office/drawing/2014/main" id="{6EE391B3-8E7A-454C-B717-362DBE20BD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82428"/>
            <a:ext cx="12192000" cy="1311752"/>
          </a:xfrm>
          <a:prstGeom prst="rect">
            <a:avLst/>
          </a:prstGeom>
        </p:spPr>
      </p:pic>
    </p:spTree>
    <p:extLst>
      <p:ext uri="{BB962C8B-B14F-4D97-AF65-F5344CB8AC3E}">
        <p14:creationId xmlns:p14="http://schemas.microsoft.com/office/powerpoint/2010/main" val="190628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lide_Content0">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pic>
        <p:nvPicPr>
          <p:cNvPr id="6" name="Picture 5" descr="A close up of a logo&#10;&#10;Description automatically generated">
            <a:extLst>
              <a:ext uri="{FF2B5EF4-FFF2-40B4-BE49-F238E27FC236}">
                <a16:creationId xmlns:a16="http://schemas.microsoft.com/office/drawing/2014/main" id="{CDC65395-7B7D-48A9-B5BF-E535A4A967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77076" y="1049383"/>
            <a:ext cx="6412266" cy="5808617"/>
          </a:xfrm>
          <a:prstGeom prst="rect">
            <a:avLst/>
          </a:prstGeom>
        </p:spPr>
      </p:pic>
    </p:spTree>
    <p:extLst>
      <p:ext uri="{BB962C8B-B14F-4D97-AF65-F5344CB8AC3E}">
        <p14:creationId xmlns:p14="http://schemas.microsoft.com/office/powerpoint/2010/main" val="3652458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lide_Content0">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121CB03C-E33D-4B2E-A9E4-C546AA6DAECE}"/>
              </a:ext>
            </a:extLst>
          </p:cNvPr>
          <p:cNvPicPr>
            <a:picLocks noChangeAspect="1" noChangeArrowheads="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bg1"/>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25469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303321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_Content0">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16" name="Text Placeholder 4"/>
          <p:cNvSpPr>
            <a:spLocks noGrp="1"/>
          </p:cNvSpPr>
          <p:nvPr>
            <p:ph type="body" sz="quarter" idx="13"/>
          </p:nvPr>
        </p:nvSpPr>
        <p:spPr>
          <a:xfrm>
            <a:off x="733425" y="1772525"/>
            <a:ext cx="10706100" cy="4479106"/>
          </a:xfrm>
          <a:prstGeom prst="rect">
            <a:avLst/>
          </a:prstGeom>
        </p:spPr>
        <p:txBody>
          <a:bodyPr>
            <a:normAutofit/>
          </a:bodyPr>
          <a:lstStyle>
            <a:lvl1pPr>
              <a:defRPr sz="16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387981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lide_Content0">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16" name="Text Placeholder 4"/>
          <p:cNvSpPr>
            <a:spLocks noGrp="1"/>
          </p:cNvSpPr>
          <p:nvPr>
            <p:ph type="body" sz="quarter" idx="13"/>
          </p:nvPr>
        </p:nvSpPr>
        <p:spPr>
          <a:xfrm>
            <a:off x="733425" y="1743588"/>
            <a:ext cx="4528857" cy="4479106"/>
          </a:xfrm>
          <a:prstGeom prst="rect">
            <a:avLst/>
          </a:prstGeom>
        </p:spPr>
        <p:txBody>
          <a:bodyPr>
            <a:normAutofit/>
          </a:bodyPr>
          <a:lstStyle>
            <a:lvl1pPr>
              <a:defRPr sz="16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
        <p:nvSpPr>
          <p:cNvPr id="3" name="Picture Placeholder 2"/>
          <p:cNvSpPr>
            <a:spLocks noGrp="1"/>
          </p:cNvSpPr>
          <p:nvPr>
            <p:ph type="pic" sz="quarter" idx="14"/>
          </p:nvPr>
        </p:nvSpPr>
        <p:spPr>
          <a:xfrm>
            <a:off x="5686740" y="1761074"/>
            <a:ext cx="5108575" cy="4444135"/>
          </a:xfrm>
          <a:prstGeom prst="rect">
            <a:avLst/>
          </a:prstGeom>
        </p:spPr>
        <p:txBody>
          <a:bodyPr/>
          <a:lstStyle/>
          <a:p>
            <a:endParaRPr lang="pt-PT"/>
          </a:p>
        </p:txBody>
      </p:sp>
    </p:spTree>
    <p:extLst>
      <p:ext uri="{BB962C8B-B14F-4D97-AF65-F5344CB8AC3E}">
        <p14:creationId xmlns:p14="http://schemas.microsoft.com/office/powerpoint/2010/main" val="2924083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_Content01">
    <p:spTree>
      <p:nvGrpSpPr>
        <p:cNvPr id="1" name=""/>
        <p:cNvGrpSpPr/>
        <p:nvPr/>
      </p:nvGrpSpPr>
      <p:grpSpPr>
        <a:xfrm>
          <a:off x="0" y="0"/>
          <a:ext cx="0" cy="0"/>
          <a:chOff x="0" y="0"/>
          <a:chExt cx="0" cy="0"/>
        </a:xfrm>
      </p:grpSpPr>
      <p:sp>
        <p:nvSpPr>
          <p:cNvPr id="5" name="Rectangle 4"/>
          <p:cNvSpPr/>
          <p:nvPr userDrawn="1"/>
        </p:nvSpPr>
        <p:spPr>
          <a:xfrm>
            <a:off x="9125339" y="0"/>
            <a:ext cx="3066661" cy="306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Arial" panose="020B0604020202020204" pitchFamily="34" charset="0"/>
              <a:cs typeface="Arial" panose="020B0604020202020204" pitchFamily="34" charset="0"/>
            </a:endParaRPr>
          </a:p>
        </p:txBody>
      </p:sp>
      <p:sp>
        <p:nvSpPr>
          <p:cNvPr id="8" name="Text Placeholder 4"/>
          <p:cNvSpPr>
            <a:spLocks noGrp="1"/>
          </p:cNvSpPr>
          <p:nvPr>
            <p:ph type="body" sz="quarter" idx="19"/>
          </p:nvPr>
        </p:nvSpPr>
        <p:spPr>
          <a:xfrm>
            <a:off x="8001166" y="2883822"/>
            <a:ext cx="3088034" cy="2633538"/>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9" name="Text Placeholder 4"/>
          <p:cNvSpPr>
            <a:spLocks noGrp="1"/>
          </p:cNvSpPr>
          <p:nvPr>
            <p:ph type="body" sz="quarter" idx="18"/>
          </p:nvPr>
        </p:nvSpPr>
        <p:spPr>
          <a:xfrm>
            <a:off x="4537292" y="2883822"/>
            <a:ext cx="3088034" cy="2633538"/>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0" name="Text Placeholder 4"/>
          <p:cNvSpPr>
            <a:spLocks noGrp="1"/>
          </p:cNvSpPr>
          <p:nvPr>
            <p:ph type="body" sz="quarter" idx="14"/>
          </p:nvPr>
        </p:nvSpPr>
        <p:spPr>
          <a:xfrm>
            <a:off x="1073419" y="2883823"/>
            <a:ext cx="3088034" cy="2633538"/>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1" name="Text Placeholder 4"/>
          <p:cNvSpPr>
            <a:spLocks noGrp="1"/>
          </p:cNvSpPr>
          <p:nvPr>
            <p:ph type="body" sz="quarter" idx="13"/>
          </p:nvPr>
        </p:nvSpPr>
        <p:spPr>
          <a:xfrm>
            <a:off x="1091644" y="2025850"/>
            <a:ext cx="2894249" cy="426993"/>
          </a:xfrm>
          <a:prstGeom prst="rect">
            <a:avLst/>
          </a:prstGeom>
        </p:spPr>
        <p:txBody>
          <a:bodyPr>
            <a:normAutofit/>
          </a:bodyPr>
          <a:lstStyle>
            <a:lvl1pPr>
              <a:defRPr sz="18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5"/>
          </p:nvPr>
        </p:nvSpPr>
        <p:spPr>
          <a:xfrm>
            <a:off x="4594851" y="2025850"/>
            <a:ext cx="2894249" cy="426993"/>
          </a:xfrm>
          <a:prstGeom prst="rect">
            <a:avLst/>
          </a:prstGeom>
        </p:spPr>
        <p:txBody>
          <a:bodyPr>
            <a:normAutofit/>
          </a:bodyPr>
          <a:lstStyle>
            <a:lvl1pPr>
              <a:defRPr sz="18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3" name="Text Placeholder 4"/>
          <p:cNvSpPr>
            <a:spLocks noGrp="1"/>
          </p:cNvSpPr>
          <p:nvPr>
            <p:ph type="body" sz="quarter" idx="17"/>
          </p:nvPr>
        </p:nvSpPr>
        <p:spPr>
          <a:xfrm>
            <a:off x="8098059" y="2058841"/>
            <a:ext cx="2894249" cy="426993"/>
          </a:xfrm>
          <a:prstGeom prst="rect">
            <a:avLst/>
          </a:prstGeom>
        </p:spPr>
        <p:txBody>
          <a:bodyPr>
            <a:normAutofit/>
          </a:bodyPr>
          <a:lstStyle>
            <a:lvl1pPr>
              <a:defRPr sz="18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4"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a:latin typeface="Arial" panose="020B0604020202020204" pitchFamily="34" charset="0"/>
                <a:cs typeface="Arial" panose="020B0604020202020204" pitchFamily="34" charset="0"/>
              </a:defRPr>
            </a:lvl1pPr>
          </a:lstStyle>
          <a:p>
            <a:endParaRPr lang="pt-PT"/>
          </a:p>
        </p:txBody>
      </p:sp>
      <p:sp>
        <p:nvSpPr>
          <p:cNvPr id="18"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548932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lide_Content01">
    <p:spTree>
      <p:nvGrpSpPr>
        <p:cNvPr id="1" name=""/>
        <p:cNvGrpSpPr/>
        <p:nvPr/>
      </p:nvGrpSpPr>
      <p:grpSpPr>
        <a:xfrm>
          <a:off x="0" y="0"/>
          <a:ext cx="0" cy="0"/>
          <a:chOff x="0" y="0"/>
          <a:chExt cx="0" cy="0"/>
        </a:xfrm>
      </p:grpSpPr>
      <p:sp>
        <p:nvSpPr>
          <p:cNvPr id="5" name="Rectangle 4"/>
          <p:cNvSpPr/>
          <p:nvPr userDrawn="1"/>
        </p:nvSpPr>
        <p:spPr>
          <a:xfrm>
            <a:off x="9125339" y="0"/>
            <a:ext cx="3066661" cy="306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Arial" panose="020B0604020202020204" pitchFamily="34" charset="0"/>
              <a:cs typeface="Arial" panose="020B0604020202020204" pitchFamily="34" charset="0"/>
            </a:endParaRPr>
          </a:p>
        </p:txBody>
      </p:sp>
      <p:sp>
        <p:nvSpPr>
          <p:cNvPr id="11" name="Text Placeholder 4"/>
          <p:cNvSpPr>
            <a:spLocks noGrp="1"/>
          </p:cNvSpPr>
          <p:nvPr>
            <p:ph type="body" sz="quarter" idx="13"/>
          </p:nvPr>
        </p:nvSpPr>
        <p:spPr>
          <a:xfrm>
            <a:off x="1091644" y="2025850"/>
            <a:ext cx="2894249" cy="426993"/>
          </a:xfrm>
          <a:prstGeom prst="rect">
            <a:avLst/>
          </a:prstGeom>
        </p:spPr>
        <p:txBody>
          <a:bodyPr>
            <a:normAutofit/>
          </a:bodyPr>
          <a:lstStyle>
            <a:lvl1pPr>
              <a:defRPr sz="18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5"/>
          </p:nvPr>
        </p:nvSpPr>
        <p:spPr>
          <a:xfrm>
            <a:off x="4594851" y="2025850"/>
            <a:ext cx="2894249" cy="426993"/>
          </a:xfrm>
          <a:prstGeom prst="rect">
            <a:avLst/>
          </a:prstGeom>
        </p:spPr>
        <p:txBody>
          <a:bodyPr>
            <a:normAutofit/>
          </a:bodyPr>
          <a:lstStyle>
            <a:lvl1pPr>
              <a:defRPr sz="18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3" name="Text Placeholder 4"/>
          <p:cNvSpPr>
            <a:spLocks noGrp="1"/>
          </p:cNvSpPr>
          <p:nvPr>
            <p:ph type="body" sz="quarter" idx="17"/>
          </p:nvPr>
        </p:nvSpPr>
        <p:spPr>
          <a:xfrm>
            <a:off x="8098059" y="2058841"/>
            <a:ext cx="2894249" cy="426993"/>
          </a:xfrm>
          <a:prstGeom prst="rect">
            <a:avLst/>
          </a:prstGeom>
        </p:spPr>
        <p:txBody>
          <a:bodyPr>
            <a:normAutofit/>
          </a:bodyPr>
          <a:lstStyle>
            <a:lvl1pPr>
              <a:defRPr sz="18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4"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a:latin typeface="Arial" panose="020B0604020202020204" pitchFamily="34" charset="0"/>
                <a:cs typeface="Arial" panose="020B0604020202020204" pitchFamily="34" charset="0"/>
              </a:defRPr>
            </a:lvl1pPr>
          </a:lstStyle>
          <a:p>
            <a:endParaRPr lang="pt-PT"/>
          </a:p>
        </p:txBody>
      </p:sp>
      <p:sp>
        <p:nvSpPr>
          <p:cNvPr id="18"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
        <p:nvSpPr>
          <p:cNvPr id="3" name="Content Placeholder 2"/>
          <p:cNvSpPr>
            <a:spLocks noGrp="1"/>
          </p:cNvSpPr>
          <p:nvPr>
            <p:ph sz="quarter" idx="18"/>
          </p:nvPr>
        </p:nvSpPr>
        <p:spPr>
          <a:xfrm>
            <a:off x="1091644" y="2834296"/>
            <a:ext cx="2803525" cy="2097088"/>
          </a:xfrm>
          <a:prstGeom prst="rect">
            <a:avLst/>
          </a:prstGeom>
          <a:solidFill>
            <a:srgbClr val="00238B"/>
          </a:solidFill>
        </p:spPr>
        <p:txBody>
          <a:bodyPr/>
          <a:lstStyle>
            <a:lvl1pPr>
              <a:defRPr sz="1600"/>
            </a:lvl1pPr>
          </a:lstStyle>
          <a:p>
            <a:pPr lvl="0"/>
            <a:r>
              <a:rPr lang="en-US"/>
              <a:t>Edit Master text styles</a:t>
            </a:r>
          </a:p>
        </p:txBody>
      </p:sp>
      <p:sp>
        <p:nvSpPr>
          <p:cNvPr id="16" name="Content Placeholder 2"/>
          <p:cNvSpPr>
            <a:spLocks noGrp="1"/>
          </p:cNvSpPr>
          <p:nvPr>
            <p:ph sz="quarter" idx="19"/>
          </p:nvPr>
        </p:nvSpPr>
        <p:spPr>
          <a:xfrm>
            <a:off x="4594851" y="2834296"/>
            <a:ext cx="2894249" cy="2097088"/>
          </a:xfrm>
          <a:prstGeom prst="rect">
            <a:avLst/>
          </a:prstGeom>
          <a:solidFill>
            <a:srgbClr val="00238B"/>
          </a:solidFill>
        </p:spPr>
        <p:txBody>
          <a:bodyPr/>
          <a:lstStyle>
            <a:lvl1pPr>
              <a:defRPr sz="1600"/>
            </a:lvl1pPr>
          </a:lstStyle>
          <a:p>
            <a:pPr lvl="0"/>
            <a:r>
              <a:rPr lang="en-US"/>
              <a:t>Edit Master text styles</a:t>
            </a:r>
          </a:p>
        </p:txBody>
      </p:sp>
      <p:sp>
        <p:nvSpPr>
          <p:cNvPr id="17" name="Content Placeholder 2"/>
          <p:cNvSpPr>
            <a:spLocks noGrp="1"/>
          </p:cNvSpPr>
          <p:nvPr>
            <p:ph sz="quarter" idx="20"/>
          </p:nvPr>
        </p:nvSpPr>
        <p:spPr>
          <a:xfrm>
            <a:off x="8098058" y="2834296"/>
            <a:ext cx="2894249" cy="2097088"/>
          </a:xfrm>
          <a:prstGeom prst="rect">
            <a:avLst/>
          </a:prstGeom>
          <a:solidFill>
            <a:srgbClr val="00238B"/>
          </a:solidFill>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320937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lide_Content01">
    <p:spTree>
      <p:nvGrpSpPr>
        <p:cNvPr id="1" name=""/>
        <p:cNvGrpSpPr/>
        <p:nvPr/>
      </p:nvGrpSpPr>
      <p:grpSpPr>
        <a:xfrm>
          <a:off x="0" y="0"/>
          <a:ext cx="0" cy="0"/>
          <a:chOff x="0" y="0"/>
          <a:chExt cx="0" cy="0"/>
        </a:xfrm>
      </p:grpSpPr>
      <p:sp>
        <p:nvSpPr>
          <p:cNvPr id="5" name="Rectangle 4"/>
          <p:cNvSpPr/>
          <p:nvPr userDrawn="1"/>
        </p:nvSpPr>
        <p:spPr>
          <a:xfrm>
            <a:off x="9125339" y="0"/>
            <a:ext cx="3066661" cy="306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 Placeholder 4"/>
          <p:cNvSpPr>
            <a:spLocks noGrp="1"/>
          </p:cNvSpPr>
          <p:nvPr>
            <p:ph type="body" sz="quarter" idx="10" hasCustomPrompt="1"/>
          </p:nvPr>
        </p:nvSpPr>
        <p:spPr>
          <a:xfrm>
            <a:off x="1552300" y="1644025"/>
            <a:ext cx="9243015" cy="426993"/>
          </a:xfrm>
          <a:prstGeom prst="rect">
            <a:avLst/>
          </a:prstGeom>
        </p:spPr>
        <p:txBody>
          <a:bodyPr>
            <a:noAutofit/>
          </a:bodyPr>
          <a:lstStyle>
            <a:lvl1pPr>
              <a:defRPr sz="20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9" name="Text Placeholder 4"/>
          <p:cNvSpPr>
            <a:spLocks noGrp="1"/>
          </p:cNvSpPr>
          <p:nvPr>
            <p:ph type="body" sz="quarter" idx="11" hasCustomPrompt="1"/>
          </p:nvPr>
        </p:nvSpPr>
        <p:spPr>
          <a:xfrm>
            <a:off x="1552300" y="3242338"/>
            <a:ext cx="9243015" cy="426993"/>
          </a:xfrm>
          <a:prstGeom prst="rect">
            <a:avLst/>
          </a:prstGeom>
        </p:spPr>
        <p:txBody>
          <a:bodyPr>
            <a:noAutofit/>
          </a:bodyPr>
          <a:lstStyle>
            <a:lvl1pPr>
              <a:defRPr sz="20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0" name="Text Placeholder 4"/>
          <p:cNvSpPr>
            <a:spLocks noGrp="1"/>
          </p:cNvSpPr>
          <p:nvPr>
            <p:ph type="body" sz="quarter" idx="12" hasCustomPrompt="1"/>
          </p:nvPr>
        </p:nvSpPr>
        <p:spPr>
          <a:xfrm>
            <a:off x="1617614" y="5119354"/>
            <a:ext cx="9243015" cy="426993"/>
          </a:xfrm>
          <a:prstGeom prst="rect">
            <a:avLst/>
          </a:prstGeom>
        </p:spPr>
        <p:txBody>
          <a:bodyPr>
            <a:noAutofit/>
          </a:bodyPr>
          <a:lstStyle>
            <a:lvl1pPr>
              <a:defRPr sz="20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1" name="Text Placeholder 4"/>
          <p:cNvSpPr>
            <a:spLocks noGrp="1"/>
          </p:cNvSpPr>
          <p:nvPr>
            <p:ph type="body" sz="quarter" idx="13"/>
          </p:nvPr>
        </p:nvSpPr>
        <p:spPr>
          <a:xfrm>
            <a:off x="1552301" y="2181788"/>
            <a:ext cx="7514607" cy="42699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4"/>
          </p:nvPr>
        </p:nvSpPr>
        <p:spPr>
          <a:xfrm>
            <a:off x="1552301" y="3807421"/>
            <a:ext cx="7514607" cy="42699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3" name="Text Placeholder 4"/>
          <p:cNvSpPr>
            <a:spLocks noGrp="1"/>
          </p:cNvSpPr>
          <p:nvPr>
            <p:ph type="body" sz="quarter" idx="15"/>
          </p:nvPr>
        </p:nvSpPr>
        <p:spPr>
          <a:xfrm>
            <a:off x="1617615" y="5667019"/>
            <a:ext cx="7514607" cy="42699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4" name="Text Placeholder 4"/>
          <p:cNvSpPr>
            <a:spLocks noGrp="1"/>
          </p:cNvSpPr>
          <p:nvPr>
            <p:ph type="body" sz="quarter" idx="16"/>
          </p:nvPr>
        </p:nvSpPr>
        <p:spPr>
          <a:xfrm>
            <a:off x="544829" y="1655866"/>
            <a:ext cx="910747" cy="952915"/>
          </a:xfrm>
          <a:prstGeom prst="rect">
            <a:avLst/>
          </a:prstGeom>
        </p:spPr>
        <p:txBody>
          <a:bodyPr>
            <a:normAutofit/>
          </a:bodyPr>
          <a:lstStyle>
            <a:lvl1pPr>
              <a:defRPr sz="16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5" name="Text Placeholder 4"/>
          <p:cNvSpPr>
            <a:spLocks noGrp="1"/>
          </p:cNvSpPr>
          <p:nvPr>
            <p:ph type="body" sz="quarter" idx="17"/>
          </p:nvPr>
        </p:nvSpPr>
        <p:spPr>
          <a:xfrm>
            <a:off x="544828" y="3242338"/>
            <a:ext cx="910747" cy="952915"/>
          </a:xfrm>
          <a:prstGeom prst="rect">
            <a:avLst/>
          </a:prstGeom>
        </p:spPr>
        <p:txBody>
          <a:bodyPr>
            <a:normAutofit/>
          </a:bodyPr>
          <a:lstStyle>
            <a:lvl1pPr>
              <a:defRPr sz="16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6" name="Text Placeholder 4"/>
          <p:cNvSpPr>
            <a:spLocks noGrp="1"/>
          </p:cNvSpPr>
          <p:nvPr>
            <p:ph type="body" sz="quarter" idx="18"/>
          </p:nvPr>
        </p:nvSpPr>
        <p:spPr>
          <a:xfrm>
            <a:off x="544827" y="5069889"/>
            <a:ext cx="910747" cy="952915"/>
          </a:xfrm>
          <a:prstGeom prst="rect">
            <a:avLst/>
          </a:prstGeom>
        </p:spPr>
        <p:txBody>
          <a:bodyPr>
            <a:normAutofit/>
          </a:bodyPr>
          <a:lstStyle>
            <a:lvl1pPr>
              <a:defRPr sz="16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21"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68100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lide_Content01">
    <p:spTree>
      <p:nvGrpSpPr>
        <p:cNvPr id="1" name=""/>
        <p:cNvGrpSpPr/>
        <p:nvPr/>
      </p:nvGrpSpPr>
      <p:grpSpPr>
        <a:xfrm>
          <a:off x="0" y="0"/>
          <a:ext cx="0" cy="0"/>
          <a:chOff x="0" y="0"/>
          <a:chExt cx="0" cy="0"/>
        </a:xfrm>
      </p:grpSpPr>
      <p:sp>
        <p:nvSpPr>
          <p:cNvPr id="5" name="Rectangle 4"/>
          <p:cNvSpPr/>
          <p:nvPr userDrawn="1"/>
        </p:nvSpPr>
        <p:spPr>
          <a:xfrm>
            <a:off x="9125339" y="0"/>
            <a:ext cx="3066661" cy="306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 Placeholder 4"/>
          <p:cNvSpPr>
            <a:spLocks noGrp="1"/>
          </p:cNvSpPr>
          <p:nvPr>
            <p:ph type="body" sz="quarter" idx="10" hasCustomPrompt="1"/>
          </p:nvPr>
        </p:nvSpPr>
        <p:spPr>
          <a:xfrm>
            <a:off x="1552300" y="1644025"/>
            <a:ext cx="9243015" cy="426993"/>
          </a:xfrm>
          <a:prstGeom prst="rect">
            <a:avLst/>
          </a:prstGeom>
        </p:spPr>
        <p:txBody>
          <a:bodyPr>
            <a:noAutofit/>
          </a:bodyPr>
          <a:lstStyle>
            <a:lvl1pPr>
              <a:defRPr sz="20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9" name="Text Placeholder 4"/>
          <p:cNvSpPr>
            <a:spLocks noGrp="1"/>
          </p:cNvSpPr>
          <p:nvPr>
            <p:ph type="body" sz="quarter" idx="11" hasCustomPrompt="1"/>
          </p:nvPr>
        </p:nvSpPr>
        <p:spPr>
          <a:xfrm>
            <a:off x="1552300" y="3242338"/>
            <a:ext cx="9243015" cy="426993"/>
          </a:xfrm>
          <a:prstGeom prst="rect">
            <a:avLst/>
          </a:prstGeom>
        </p:spPr>
        <p:txBody>
          <a:bodyPr>
            <a:noAutofit/>
          </a:bodyPr>
          <a:lstStyle>
            <a:lvl1pPr>
              <a:defRPr sz="20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0" name="Text Placeholder 4"/>
          <p:cNvSpPr>
            <a:spLocks noGrp="1"/>
          </p:cNvSpPr>
          <p:nvPr>
            <p:ph type="body" sz="quarter" idx="12" hasCustomPrompt="1"/>
          </p:nvPr>
        </p:nvSpPr>
        <p:spPr>
          <a:xfrm>
            <a:off x="1617614" y="5119354"/>
            <a:ext cx="9243015" cy="426993"/>
          </a:xfrm>
          <a:prstGeom prst="rect">
            <a:avLst/>
          </a:prstGeom>
        </p:spPr>
        <p:txBody>
          <a:bodyPr>
            <a:noAutofit/>
          </a:bodyPr>
          <a:lstStyle>
            <a:lvl1pPr>
              <a:defRPr sz="20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1" name="Text Placeholder 4"/>
          <p:cNvSpPr>
            <a:spLocks noGrp="1"/>
          </p:cNvSpPr>
          <p:nvPr>
            <p:ph type="body" sz="quarter" idx="13"/>
          </p:nvPr>
        </p:nvSpPr>
        <p:spPr>
          <a:xfrm>
            <a:off x="1552301" y="2181788"/>
            <a:ext cx="7514607" cy="42699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4"/>
          </p:nvPr>
        </p:nvSpPr>
        <p:spPr>
          <a:xfrm>
            <a:off x="1552301" y="3807421"/>
            <a:ext cx="7514607" cy="42699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3" name="Text Placeholder 4"/>
          <p:cNvSpPr>
            <a:spLocks noGrp="1"/>
          </p:cNvSpPr>
          <p:nvPr>
            <p:ph type="body" sz="quarter" idx="15"/>
          </p:nvPr>
        </p:nvSpPr>
        <p:spPr>
          <a:xfrm>
            <a:off x="1617615" y="5667019"/>
            <a:ext cx="7514607" cy="42699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4" name="Text Placeholder 4"/>
          <p:cNvSpPr>
            <a:spLocks noGrp="1"/>
          </p:cNvSpPr>
          <p:nvPr>
            <p:ph type="body" sz="quarter" idx="16"/>
          </p:nvPr>
        </p:nvSpPr>
        <p:spPr>
          <a:xfrm>
            <a:off x="544829" y="1655866"/>
            <a:ext cx="910747" cy="952915"/>
          </a:xfrm>
          <a:prstGeom prst="rect">
            <a:avLst/>
          </a:prstGeom>
        </p:spPr>
        <p:txBody>
          <a:bodyPr>
            <a:normAutofit/>
          </a:bodyPr>
          <a:lstStyle>
            <a:lvl1pPr>
              <a:defRPr sz="1600" b="1">
                <a:solidFill>
                  <a:srgbClr val="00238B"/>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5" name="Text Placeholder 4"/>
          <p:cNvSpPr>
            <a:spLocks noGrp="1"/>
          </p:cNvSpPr>
          <p:nvPr>
            <p:ph type="body" sz="quarter" idx="17"/>
          </p:nvPr>
        </p:nvSpPr>
        <p:spPr>
          <a:xfrm>
            <a:off x="544828" y="3242338"/>
            <a:ext cx="910747" cy="952915"/>
          </a:xfrm>
          <a:prstGeom prst="rect">
            <a:avLst/>
          </a:prstGeom>
        </p:spPr>
        <p:txBody>
          <a:bodyPr>
            <a:normAutofit/>
          </a:bodyPr>
          <a:lstStyle>
            <a:lvl1pPr>
              <a:defRPr sz="1600" b="1">
                <a:solidFill>
                  <a:srgbClr val="00238B"/>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6" name="Text Placeholder 4"/>
          <p:cNvSpPr>
            <a:spLocks noGrp="1"/>
          </p:cNvSpPr>
          <p:nvPr>
            <p:ph type="body" sz="quarter" idx="18"/>
          </p:nvPr>
        </p:nvSpPr>
        <p:spPr>
          <a:xfrm>
            <a:off x="544827" y="5069889"/>
            <a:ext cx="910747" cy="952915"/>
          </a:xfrm>
          <a:prstGeom prst="rect">
            <a:avLst/>
          </a:prstGeom>
        </p:spPr>
        <p:txBody>
          <a:bodyPr>
            <a:normAutofit/>
          </a:bodyPr>
          <a:lstStyle>
            <a:lvl1pPr>
              <a:defRPr sz="1600" b="1">
                <a:solidFill>
                  <a:srgbClr val="00238B"/>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21"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111037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_Content0">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pic>
        <p:nvPicPr>
          <p:cNvPr id="12" name="Picture 11"/>
          <p:cNvPicPr>
            <a:picLocks noChangeAspect="1"/>
          </p:cNvPicPr>
          <p:nvPr userDrawn="1"/>
        </p:nvPicPr>
        <p:blipFill>
          <a:blip r:embed="rId2"/>
          <a:stretch>
            <a:fillRect/>
          </a:stretch>
        </p:blipFill>
        <p:spPr>
          <a:xfrm>
            <a:off x="10795315" y="214909"/>
            <a:ext cx="1238250" cy="1228725"/>
          </a:xfrm>
          <a:prstGeom prst="rect">
            <a:avLst/>
          </a:prstGeom>
        </p:spPr>
      </p:pic>
      <p:sp>
        <p:nvSpPr>
          <p:cNvPr id="16" name="Text Placeholder 4"/>
          <p:cNvSpPr>
            <a:spLocks noGrp="1"/>
          </p:cNvSpPr>
          <p:nvPr>
            <p:ph type="body" sz="quarter" idx="13"/>
          </p:nvPr>
        </p:nvSpPr>
        <p:spPr>
          <a:xfrm>
            <a:off x="733425" y="1744384"/>
            <a:ext cx="10706100" cy="4479106"/>
          </a:xfrm>
          <a:prstGeom prst="rect">
            <a:avLst/>
          </a:prstGeom>
        </p:spPr>
        <p:txBody>
          <a:bodyPr>
            <a:normAutofit/>
          </a:bodyPr>
          <a:lstStyle>
            <a:lvl1pPr>
              <a:defRPr sz="1600" b="1">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933915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_Content01">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230083" y="2251029"/>
            <a:ext cx="9565231" cy="426993"/>
          </a:xfrm>
          <a:prstGeom prst="rect">
            <a:avLst/>
          </a:prstGeom>
        </p:spPr>
        <p:txBody>
          <a:bodyPr>
            <a:normAutofit/>
          </a:bodyPr>
          <a:lstStyle>
            <a:lvl1pPr>
              <a:defRPr sz="14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8" name="Text Placeholder 4"/>
          <p:cNvSpPr>
            <a:spLocks noGrp="1"/>
          </p:cNvSpPr>
          <p:nvPr>
            <p:ph type="body" sz="quarter" idx="11"/>
          </p:nvPr>
        </p:nvSpPr>
        <p:spPr>
          <a:xfrm>
            <a:off x="1230083" y="2901077"/>
            <a:ext cx="9565231" cy="426993"/>
          </a:xfrm>
          <a:prstGeom prst="rect">
            <a:avLst/>
          </a:prstGeom>
        </p:spPr>
        <p:txBody>
          <a:bodyPr>
            <a:normAutofit/>
          </a:bodyPr>
          <a:lstStyle>
            <a:lvl1pPr>
              <a:defRPr sz="14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9" name="Text Placeholder 4"/>
          <p:cNvSpPr>
            <a:spLocks noGrp="1"/>
          </p:cNvSpPr>
          <p:nvPr>
            <p:ph type="body" sz="quarter" idx="12"/>
          </p:nvPr>
        </p:nvSpPr>
        <p:spPr>
          <a:xfrm>
            <a:off x="1230083" y="3551125"/>
            <a:ext cx="9565231" cy="426993"/>
          </a:xfrm>
          <a:prstGeom prst="rect">
            <a:avLst/>
          </a:prstGeom>
        </p:spPr>
        <p:txBody>
          <a:bodyPr>
            <a:normAutofit/>
          </a:bodyPr>
          <a:lstStyle>
            <a:lvl1pPr>
              <a:defRPr sz="14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0" name="Text Placeholder 4"/>
          <p:cNvSpPr>
            <a:spLocks noGrp="1"/>
          </p:cNvSpPr>
          <p:nvPr>
            <p:ph type="body" sz="quarter" idx="13"/>
          </p:nvPr>
        </p:nvSpPr>
        <p:spPr>
          <a:xfrm>
            <a:off x="1230083" y="4201173"/>
            <a:ext cx="9565231" cy="426993"/>
          </a:xfrm>
          <a:prstGeom prst="rect">
            <a:avLst/>
          </a:prstGeom>
        </p:spPr>
        <p:txBody>
          <a:bodyPr>
            <a:normAutofit/>
          </a:bodyPr>
          <a:lstStyle>
            <a:lvl1pPr>
              <a:defRPr sz="14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1" name="Text Placeholder 4"/>
          <p:cNvSpPr>
            <a:spLocks noGrp="1"/>
          </p:cNvSpPr>
          <p:nvPr>
            <p:ph type="body" sz="quarter" idx="14"/>
          </p:nvPr>
        </p:nvSpPr>
        <p:spPr>
          <a:xfrm>
            <a:off x="1230083" y="4851221"/>
            <a:ext cx="9565231" cy="426993"/>
          </a:xfrm>
          <a:prstGeom prst="rect">
            <a:avLst/>
          </a:prstGeom>
        </p:spPr>
        <p:txBody>
          <a:bodyPr>
            <a:normAutofit/>
          </a:bodyPr>
          <a:lstStyle>
            <a:lvl1pPr>
              <a:defRPr sz="140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5"/>
          </p:nvPr>
        </p:nvSpPr>
        <p:spPr>
          <a:xfrm>
            <a:off x="444137" y="2246811"/>
            <a:ext cx="586741" cy="426993"/>
          </a:xfrm>
          <a:prstGeom prst="rect">
            <a:avLst/>
          </a:prstGeom>
        </p:spPr>
        <p:txBody>
          <a:bodyPr>
            <a:normAutofit/>
          </a:bodyPr>
          <a:lstStyle>
            <a:lvl1pPr>
              <a:defRPr sz="14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3" name="Text Placeholder 4"/>
          <p:cNvSpPr>
            <a:spLocks noGrp="1"/>
          </p:cNvSpPr>
          <p:nvPr>
            <p:ph type="body" sz="quarter" idx="16"/>
          </p:nvPr>
        </p:nvSpPr>
        <p:spPr>
          <a:xfrm>
            <a:off x="444137" y="2901077"/>
            <a:ext cx="586741" cy="387532"/>
          </a:xfrm>
          <a:prstGeom prst="rect">
            <a:avLst/>
          </a:prstGeom>
        </p:spPr>
        <p:txBody>
          <a:bodyPr>
            <a:normAutofit/>
          </a:bodyPr>
          <a:lstStyle>
            <a:lvl1pPr>
              <a:defRPr sz="14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4" name="Text Placeholder 4"/>
          <p:cNvSpPr>
            <a:spLocks noGrp="1"/>
          </p:cNvSpPr>
          <p:nvPr>
            <p:ph type="body" sz="quarter" idx="17"/>
          </p:nvPr>
        </p:nvSpPr>
        <p:spPr>
          <a:xfrm>
            <a:off x="444136" y="3570855"/>
            <a:ext cx="586741" cy="387532"/>
          </a:xfrm>
          <a:prstGeom prst="rect">
            <a:avLst/>
          </a:prstGeom>
        </p:spPr>
        <p:txBody>
          <a:bodyPr>
            <a:normAutofit/>
          </a:bodyPr>
          <a:lstStyle>
            <a:lvl1pPr>
              <a:defRPr sz="14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5" name="Text Placeholder 4"/>
          <p:cNvSpPr>
            <a:spLocks noGrp="1"/>
          </p:cNvSpPr>
          <p:nvPr>
            <p:ph type="body" sz="quarter" idx="18"/>
          </p:nvPr>
        </p:nvSpPr>
        <p:spPr>
          <a:xfrm>
            <a:off x="444135" y="4201173"/>
            <a:ext cx="586741" cy="387532"/>
          </a:xfrm>
          <a:prstGeom prst="rect">
            <a:avLst/>
          </a:prstGeom>
        </p:spPr>
        <p:txBody>
          <a:bodyPr>
            <a:normAutofit/>
          </a:bodyPr>
          <a:lstStyle>
            <a:lvl1pPr>
              <a:defRPr sz="14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6" name="Text Placeholder 4"/>
          <p:cNvSpPr>
            <a:spLocks noGrp="1"/>
          </p:cNvSpPr>
          <p:nvPr>
            <p:ph type="body" sz="quarter" idx="19"/>
          </p:nvPr>
        </p:nvSpPr>
        <p:spPr>
          <a:xfrm>
            <a:off x="444134" y="4874593"/>
            <a:ext cx="586741" cy="387532"/>
          </a:xfrm>
          <a:prstGeom prst="rect">
            <a:avLst/>
          </a:prstGeom>
        </p:spPr>
        <p:txBody>
          <a:bodyPr>
            <a:normAutofit/>
          </a:bodyPr>
          <a:lstStyle>
            <a:lvl1pPr>
              <a:defRPr sz="1400" b="1">
                <a:solidFill>
                  <a:schemeClr val="accent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endParaRPr lang="en-US"/>
          </a:p>
        </p:txBody>
      </p:sp>
      <p:sp>
        <p:nvSpPr>
          <p:cNvPr id="1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21"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75671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_Content01">
    <p:spTree>
      <p:nvGrpSpPr>
        <p:cNvPr id="1" name=""/>
        <p:cNvGrpSpPr/>
        <p:nvPr/>
      </p:nvGrpSpPr>
      <p:grpSpPr>
        <a:xfrm>
          <a:off x="0" y="0"/>
          <a:ext cx="0" cy="0"/>
          <a:chOff x="0" y="0"/>
          <a:chExt cx="0" cy="0"/>
        </a:xfrm>
      </p:grpSpPr>
      <p:sp>
        <p:nvSpPr>
          <p:cNvPr id="17" name="Text Placeholder 4"/>
          <p:cNvSpPr>
            <a:spLocks noGrp="1"/>
          </p:cNvSpPr>
          <p:nvPr>
            <p:ph type="body" sz="quarter" idx="14"/>
          </p:nvPr>
        </p:nvSpPr>
        <p:spPr>
          <a:xfrm>
            <a:off x="838200" y="2137875"/>
            <a:ext cx="3096899" cy="1538887"/>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8" name="Text Placeholder 4"/>
          <p:cNvSpPr>
            <a:spLocks noGrp="1"/>
          </p:cNvSpPr>
          <p:nvPr>
            <p:ph type="body" sz="quarter" idx="15"/>
          </p:nvPr>
        </p:nvSpPr>
        <p:spPr>
          <a:xfrm>
            <a:off x="919756" y="4030123"/>
            <a:ext cx="3096899" cy="1538887"/>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9" name="Text Placeholder 4"/>
          <p:cNvSpPr>
            <a:spLocks noGrp="1"/>
          </p:cNvSpPr>
          <p:nvPr>
            <p:ph type="body" sz="quarter" idx="16"/>
          </p:nvPr>
        </p:nvSpPr>
        <p:spPr>
          <a:xfrm>
            <a:off x="4393854" y="2149113"/>
            <a:ext cx="3096899" cy="1538887"/>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0" name="Text Placeholder 4"/>
          <p:cNvSpPr>
            <a:spLocks noGrp="1"/>
          </p:cNvSpPr>
          <p:nvPr>
            <p:ph type="body" sz="quarter" idx="17"/>
          </p:nvPr>
        </p:nvSpPr>
        <p:spPr>
          <a:xfrm>
            <a:off x="4393854" y="4030122"/>
            <a:ext cx="3096899" cy="1538887"/>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1" name="Text Placeholder 4"/>
          <p:cNvSpPr>
            <a:spLocks noGrp="1"/>
          </p:cNvSpPr>
          <p:nvPr>
            <p:ph type="body" sz="quarter" idx="18"/>
          </p:nvPr>
        </p:nvSpPr>
        <p:spPr>
          <a:xfrm>
            <a:off x="7949508" y="2149114"/>
            <a:ext cx="3096899" cy="1538887"/>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2" name="Text Placeholder 4"/>
          <p:cNvSpPr>
            <a:spLocks noGrp="1"/>
          </p:cNvSpPr>
          <p:nvPr>
            <p:ph type="body" sz="quarter" idx="19"/>
          </p:nvPr>
        </p:nvSpPr>
        <p:spPr>
          <a:xfrm>
            <a:off x="7949508" y="4030123"/>
            <a:ext cx="3096899" cy="1538887"/>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1"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14"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355313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_Content01">
    <p:spTree>
      <p:nvGrpSpPr>
        <p:cNvPr id="1" name=""/>
        <p:cNvGrpSpPr/>
        <p:nvPr/>
      </p:nvGrpSpPr>
      <p:grpSpPr>
        <a:xfrm>
          <a:off x="0" y="0"/>
          <a:ext cx="0" cy="0"/>
          <a:chOff x="0" y="0"/>
          <a:chExt cx="0" cy="0"/>
        </a:xfrm>
      </p:grpSpPr>
      <p:sp>
        <p:nvSpPr>
          <p:cNvPr id="11" name="Text Placeholder 4"/>
          <p:cNvSpPr>
            <a:spLocks noGrp="1"/>
          </p:cNvSpPr>
          <p:nvPr>
            <p:ph type="body" sz="quarter" idx="13"/>
          </p:nvPr>
        </p:nvSpPr>
        <p:spPr>
          <a:xfrm>
            <a:off x="202400" y="2210176"/>
            <a:ext cx="3018320" cy="644058"/>
          </a:xfrm>
          <a:prstGeom prst="chevron">
            <a:avLst/>
          </a:prstGeom>
          <a:solidFill>
            <a:schemeClr val="accent1"/>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4"/>
          </p:nvPr>
        </p:nvSpPr>
        <p:spPr>
          <a:xfrm>
            <a:off x="3039834" y="2210176"/>
            <a:ext cx="3018320" cy="644058"/>
          </a:xfrm>
          <a:prstGeom prst="chevron">
            <a:avLst/>
          </a:prstGeom>
          <a:solidFill>
            <a:schemeClr val="accent1"/>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3" name="Text Placeholder 4"/>
          <p:cNvSpPr>
            <a:spLocks noGrp="1"/>
          </p:cNvSpPr>
          <p:nvPr>
            <p:ph type="body" sz="quarter" idx="15"/>
          </p:nvPr>
        </p:nvSpPr>
        <p:spPr>
          <a:xfrm>
            <a:off x="5877268" y="2210176"/>
            <a:ext cx="3018320" cy="644058"/>
          </a:xfrm>
          <a:prstGeom prst="chevron">
            <a:avLst/>
          </a:prstGeom>
          <a:solidFill>
            <a:schemeClr val="accent1"/>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4" name="Text Placeholder 4"/>
          <p:cNvSpPr>
            <a:spLocks noGrp="1"/>
          </p:cNvSpPr>
          <p:nvPr>
            <p:ph type="body" sz="quarter" idx="16"/>
          </p:nvPr>
        </p:nvSpPr>
        <p:spPr>
          <a:xfrm>
            <a:off x="293106"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5" name="Text Placeholder 4"/>
          <p:cNvSpPr>
            <a:spLocks noGrp="1"/>
          </p:cNvSpPr>
          <p:nvPr>
            <p:ph type="body" sz="quarter" idx="17"/>
          </p:nvPr>
        </p:nvSpPr>
        <p:spPr>
          <a:xfrm>
            <a:off x="3115423"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6" name="Text Placeholder 4"/>
          <p:cNvSpPr>
            <a:spLocks noGrp="1"/>
          </p:cNvSpPr>
          <p:nvPr>
            <p:ph type="body" sz="quarter" idx="18"/>
          </p:nvPr>
        </p:nvSpPr>
        <p:spPr>
          <a:xfrm>
            <a:off x="5937740"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3" name="Text Placeholder 4"/>
          <p:cNvSpPr>
            <a:spLocks noGrp="1"/>
          </p:cNvSpPr>
          <p:nvPr>
            <p:ph type="body" sz="quarter" idx="19"/>
          </p:nvPr>
        </p:nvSpPr>
        <p:spPr>
          <a:xfrm>
            <a:off x="8714702" y="2210176"/>
            <a:ext cx="3018320" cy="644058"/>
          </a:xfrm>
          <a:prstGeom prst="chevron">
            <a:avLst/>
          </a:prstGeom>
          <a:solidFill>
            <a:schemeClr val="accent1"/>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4" name="Text Placeholder 4"/>
          <p:cNvSpPr>
            <a:spLocks noGrp="1"/>
          </p:cNvSpPr>
          <p:nvPr>
            <p:ph type="body" sz="quarter" idx="20"/>
          </p:nvPr>
        </p:nvSpPr>
        <p:spPr>
          <a:xfrm>
            <a:off x="8760056"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20"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66761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Slide_Content01">
    <p:spTree>
      <p:nvGrpSpPr>
        <p:cNvPr id="1" name=""/>
        <p:cNvGrpSpPr/>
        <p:nvPr/>
      </p:nvGrpSpPr>
      <p:grpSpPr>
        <a:xfrm>
          <a:off x="0" y="0"/>
          <a:ext cx="0" cy="0"/>
          <a:chOff x="0" y="0"/>
          <a:chExt cx="0" cy="0"/>
        </a:xfrm>
      </p:grpSpPr>
      <p:sp>
        <p:nvSpPr>
          <p:cNvPr id="11" name="Text Placeholder 4"/>
          <p:cNvSpPr>
            <a:spLocks noGrp="1"/>
          </p:cNvSpPr>
          <p:nvPr>
            <p:ph type="body" sz="quarter" idx="13"/>
          </p:nvPr>
        </p:nvSpPr>
        <p:spPr>
          <a:xfrm>
            <a:off x="202400" y="2210176"/>
            <a:ext cx="3018320" cy="644058"/>
          </a:xfrm>
          <a:prstGeom prst="chevron">
            <a:avLst/>
          </a:prstGeom>
          <a:solidFill>
            <a:srgbClr val="00238B"/>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2" name="Text Placeholder 4"/>
          <p:cNvSpPr>
            <a:spLocks noGrp="1"/>
          </p:cNvSpPr>
          <p:nvPr>
            <p:ph type="body" sz="quarter" idx="14"/>
          </p:nvPr>
        </p:nvSpPr>
        <p:spPr>
          <a:xfrm>
            <a:off x="3039834" y="2210176"/>
            <a:ext cx="3018320" cy="644058"/>
          </a:xfrm>
          <a:prstGeom prst="chevron">
            <a:avLst/>
          </a:prstGeom>
          <a:solidFill>
            <a:srgbClr val="00238B"/>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3" name="Text Placeholder 4"/>
          <p:cNvSpPr>
            <a:spLocks noGrp="1"/>
          </p:cNvSpPr>
          <p:nvPr>
            <p:ph type="body" sz="quarter" idx="15"/>
          </p:nvPr>
        </p:nvSpPr>
        <p:spPr>
          <a:xfrm>
            <a:off x="5877268" y="2210176"/>
            <a:ext cx="3018320" cy="644058"/>
          </a:xfrm>
          <a:prstGeom prst="chevron">
            <a:avLst/>
          </a:prstGeom>
          <a:solidFill>
            <a:srgbClr val="00238B"/>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4" name="Text Placeholder 4"/>
          <p:cNvSpPr>
            <a:spLocks noGrp="1"/>
          </p:cNvSpPr>
          <p:nvPr>
            <p:ph type="body" sz="quarter" idx="16"/>
          </p:nvPr>
        </p:nvSpPr>
        <p:spPr>
          <a:xfrm>
            <a:off x="293106"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5" name="Text Placeholder 4"/>
          <p:cNvSpPr>
            <a:spLocks noGrp="1"/>
          </p:cNvSpPr>
          <p:nvPr>
            <p:ph type="body" sz="quarter" idx="17"/>
          </p:nvPr>
        </p:nvSpPr>
        <p:spPr>
          <a:xfrm>
            <a:off x="3115423"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6" name="Text Placeholder 4"/>
          <p:cNvSpPr>
            <a:spLocks noGrp="1"/>
          </p:cNvSpPr>
          <p:nvPr>
            <p:ph type="body" sz="quarter" idx="18"/>
          </p:nvPr>
        </p:nvSpPr>
        <p:spPr>
          <a:xfrm>
            <a:off x="5937740"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3" name="Text Placeholder 4"/>
          <p:cNvSpPr>
            <a:spLocks noGrp="1"/>
          </p:cNvSpPr>
          <p:nvPr>
            <p:ph type="body" sz="quarter" idx="19"/>
          </p:nvPr>
        </p:nvSpPr>
        <p:spPr>
          <a:xfrm>
            <a:off x="8714702" y="2210176"/>
            <a:ext cx="3018320" cy="644058"/>
          </a:xfrm>
          <a:prstGeom prst="chevron">
            <a:avLst/>
          </a:prstGeom>
          <a:solidFill>
            <a:srgbClr val="00238B"/>
          </a:solidFill>
          <a:ln>
            <a:solidFill>
              <a:schemeClr val="bg1"/>
            </a:solidFill>
          </a:ln>
        </p:spPr>
        <p:style>
          <a:lnRef idx="2">
            <a:schemeClr val="accent1"/>
          </a:lnRef>
          <a:fillRef idx="1">
            <a:schemeClr val="lt1"/>
          </a:fillRef>
          <a:effectRef idx="0">
            <a:schemeClr val="accent1"/>
          </a:effectRef>
          <a:fontRef idx="none"/>
        </p:style>
        <p:txBody>
          <a:bodyPr>
            <a:normAutofit/>
          </a:bodyPr>
          <a:lstStyle>
            <a:lvl1pPr algn="ctr">
              <a:defRPr sz="1800" b="1">
                <a:solidFill>
                  <a:schemeClr val="bg2"/>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24" name="Text Placeholder 4"/>
          <p:cNvSpPr>
            <a:spLocks noGrp="1"/>
          </p:cNvSpPr>
          <p:nvPr>
            <p:ph type="body" sz="quarter" idx="20"/>
          </p:nvPr>
        </p:nvSpPr>
        <p:spPr>
          <a:xfrm>
            <a:off x="8760056" y="3014806"/>
            <a:ext cx="2658671" cy="2969434"/>
          </a:xfrm>
          <a:prstGeom prst="flowChartAlternateProcess">
            <a:avLst/>
          </a:prstGeom>
          <a:ln>
            <a:solidFill>
              <a:schemeClr val="bg1"/>
            </a:solidFill>
          </a:ln>
        </p:spPr>
        <p:style>
          <a:lnRef idx="2">
            <a:schemeClr val="accent1"/>
          </a:lnRef>
          <a:fillRef idx="1">
            <a:schemeClr val="lt1"/>
          </a:fillRef>
          <a:effectRef idx="0">
            <a:schemeClr val="accent1"/>
          </a:effectRef>
          <a:fontRef idx="none"/>
        </p:style>
        <p:txBody>
          <a:bodyPr>
            <a:normAutofit/>
          </a:bodyPr>
          <a:lstStyle>
            <a:lvl1pPr>
              <a:defRPr sz="1200" b="0">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
        <p:nvSpPr>
          <p:cNvPr id="1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p>
            <a:endParaRPr lang="pt-PT"/>
          </a:p>
        </p:txBody>
      </p:sp>
      <p:sp>
        <p:nvSpPr>
          <p:cNvPr id="20"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98905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9941" y="1369172"/>
            <a:ext cx="6647330" cy="2001557"/>
          </a:xfrm>
          <a:prstGeom prst="rect">
            <a:avLst/>
          </a:prstGeom>
        </p:spPr>
        <p:txBody>
          <a:bodyPr/>
          <a:lstStyle>
            <a:lvl1pPr>
              <a:defRPr sz="5400" b="1">
                <a:solidFill>
                  <a:schemeClr val="tx1"/>
                </a:solidFill>
              </a:defRPr>
            </a:lvl1pPr>
          </a:lstStyle>
          <a:p>
            <a:r>
              <a:rPr lang="en-US"/>
              <a:t>CLICK TO EDIT MASTER TITLE STYLE</a:t>
            </a:r>
            <a:endParaRPr lang="pt-PT"/>
          </a:p>
        </p:txBody>
      </p:sp>
      <p:sp>
        <p:nvSpPr>
          <p:cNvPr id="2" name="Slide Number Placeholder 5">
            <a:extLst>
              <a:ext uri="{FF2B5EF4-FFF2-40B4-BE49-F238E27FC236}">
                <a16:creationId xmlns:a16="http://schemas.microsoft.com/office/drawing/2014/main" id="{EA5F78D0-A88C-5DF2-E159-EEB145355019}"/>
              </a:ext>
            </a:extLst>
          </p:cNvPr>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885118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2 Column Compariso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7EFB3-E41D-5346-AC34-68F67AFDE500}"/>
              </a:ext>
            </a:extLst>
          </p:cNvPr>
          <p:cNvSpPr/>
          <p:nvPr userDrawn="1"/>
        </p:nvSpPr>
        <p:spPr>
          <a:xfrm>
            <a:off x="0" y="0"/>
            <a:ext cx="3855027" cy="6564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LnTx/>
              <a:uFillTx/>
              <a:latin typeface="Arial"/>
            </a:endParaRPr>
          </a:p>
        </p:txBody>
      </p:sp>
      <p:sp>
        <p:nvSpPr>
          <p:cNvPr id="8" name="Content Placeholder 3"/>
          <p:cNvSpPr>
            <a:spLocks noGrp="1"/>
          </p:cNvSpPr>
          <p:nvPr>
            <p:ph sz="half" idx="2"/>
          </p:nvPr>
        </p:nvSpPr>
        <p:spPr>
          <a:xfrm>
            <a:off x="3855027" y="0"/>
            <a:ext cx="8323118" cy="6388154"/>
          </a:xfrm>
          <a:prstGeom prst="rect">
            <a:avLst/>
          </a:prstGeom>
        </p:spPr>
        <p:txBody>
          <a:bodyPr lIns="457200" tIns="365760" rIns="274320" bIns="274320"/>
          <a:lstStyle>
            <a:lvl1pPr indent="-304792">
              <a:lnSpc>
                <a:spcPct val="95000"/>
              </a:lnSpc>
              <a:spcAft>
                <a:spcPts val="0"/>
              </a:spcAft>
              <a:defRPr sz="2900"/>
            </a:lvl1pPr>
            <a:lvl2pPr marL="609585" indent="-280409">
              <a:lnSpc>
                <a:spcPct val="95000"/>
              </a:lnSpc>
              <a:spcAft>
                <a:spcPts val="0"/>
              </a:spcAft>
              <a:defRPr sz="2700"/>
            </a:lvl2pPr>
            <a:lvl3pPr marL="914377" indent="-268217">
              <a:lnSpc>
                <a:spcPct val="95000"/>
              </a:lnSpc>
              <a:spcAft>
                <a:spcPts val="0"/>
              </a:spcAft>
              <a:defRPr sz="2500"/>
            </a:lvl3pPr>
            <a:lvl4pPr marL="1219170" indent="-256026">
              <a:lnSpc>
                <a:spcPct val="95000"/>
              </a:lnSpc>
              <a:spcAft>
                <a:spcPts val="0"/>
              </a:spcAft>
              <a:defRPr sz="2300"/>
            </a:lvl4pPr>
            <a:lvl5pPr marL="1523962" indent="-243834">
              <a:lnSpc>
                <a:spcPct val="95000"/>
              </a:lnSpc>
              <a:spcAft>
                <a:spcPts val="0"/>
              </a:spcAft>
              <a:defRPr sz="21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7D43632A-8AD8-0B4D-9F8D-2A7CD835F5D9}"/>
              </a:ext>
            </a:extLst>
          </p:cNvPr>
          <p:cNvSpPr>
            <a:spLocks noGrp="1"/>
          </p:cNvSpPr>
          <p:nvPr>
            <p:ph type="body" sz="quarter" idx="10"/>
          </p:nvPr>
        </p:nvSpPr>
        <p:spPr>
          <a:xfrm>
            <a:off x="302316" y="3796334"/>
            <a:ext cx="3407239" cy="2217318"/>
          </a:xfrm>
        </p:spPr>
        <p:txBody>
          <a:bodyPr>
            <a:noAutofit/>
          </a:bodyPr>
          <a:lstStyle>
            <a:lvl1pPr marL="0" indent="0">
              <a:buFontTx/>
              <a:buNone/>
              <a:defRPr sz="2600" b="1">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a:t>Edit Master text styles</a:t>
            </a:r>
          </a:p>
        </p:txBody>
      </p:sp>
      <p:sp>
        <p:nvSpPr>
          <p:cNvPr id="14" name="Text Placeholder 5">
            <a:extLst>
              <a:ext uri="{FF2B5EF4-FFF2-40B4-BE49-F238E27FC236}">
                <a16:creationId xmlns:a16="http://schemas.microsoft.com/office/drawing/2014/main" id="{4174C0EF-3EED-3048-A6BE-087D28BFC81C}"/>
              </a:ext>
            </a:extLst>
          </p:cNvPr>
          <p:cNvSpPr>
            <a:spLocks noGrp="1"/>
          </p:cNvSpPr>
          <p:nvPr>
            <p:ph type="body" sz="quarter" idx="11"/>
          </p:nvPr>
        </p:nvSpPr>
        <p:spPr>
          <a:xfrm>
            <a:off x="302316" y="1123122"/>
            <a:ext cx="3407239" cy="2633688"/>
          </a:xfrm>
        </p:spPr>
        <p:txBody>
          <a:bodyPr anchor="ctr" anchorCtr="0">
            <a:noAutofit/>
          </a:bodyPr>
          <a:lstStyle>
            <a:lvl1pPr marL="0" indent="0">
              <a:buFontTx/>
              <a:buNone/>
              <a:defRPr sz="3600" b="1" cap="all" baseline="0">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a:t>Edit Master text styles</a:t>
            </a:r>
          </a:p>
        </p:txBody>
      </p:sp>
      <p:sp>
        <p:nvSpPr>
          <p:cNvPr id="4" name="Rectangle 3">
            <a:extLst>
              <a:ext uri="{FF2B5EF4-FFF2-40B4-BE49-F238E27FC236}">
                <a16:creationId xmlns:a16="http://schemas.microsoft.com/office/drawing/2014/main" id="{53162186-5EC4-BCE0-0A30-776C6FCFD10B}"/>
              </a:ext>
            </a:extLst>
          </p:cNvPr>
          <p:cNvSpPr/>
          <p:nvPr userDrawn="1"/>
        </p:nvSpPr>
        <p:spPr>
          <a:xfrm>
            <a:off x="654423" y="6596590"/>
            <a:ext cx="11388563" cy="230832"/>
          </a:xfrm>
          <a:prstGeom prst="rect">
            <a:avLst/>
          </a:prstGeom>
          <a:solidFill>
            <a:schemeClr val="bg1"/>
          </a:solidFill>
        </p:spPr>
        <p:txBody>
          <a:bodyPr wrap="square">
            <a:spAutoFit/>
          </a:bodyPr>
          <a:lstStyle/>
          <a:p>
            <a:r>
              <a:rPr lang="pt-PT" sz="700" dirty="0">
                <a:solidFill>
                  <a:schemeClr val="bg1">
                    <a:lumMod val="65000"/>
                  </a:schemeClr>
                </a:solidFill>
                <a:effectLst/>
                <a:latin typeface="Arial" panose="020B0604020202020204" pitchFamily="34" charset="0"/>
                <a:cs typeface="Arial" panose="020B0604020202020204" pitchFamily="34" charset="0"/>
              </a:rPr>
              <a:t>© 2023 Mobileum, Inc. All rights reserved. Contains Confidential and Proprietary Information of Mobileum, Inc. 								</a:t>
            </a:r>
            <a:fld id="{068C1B41-2646-4F88-820F-E905D6761DBD}" type="slidenum">
              <a:rPr lang="pt-PT" sz="900" kern="1200" smtClean="0">
                <a:solidFill>
                  <a:schemeClr val="bg1">
                    <a:lumMod val="65000"/>
                  </a:schemeClr>
                </a:solidFill>
                <a:effectLst/>
                <a:latin typeface="Arial" panose="020B0604020202020204" pitchFamily="34" charset="0"/>
                <a:ea typeface="+mn-ea"/>
                <a:cs typeface="Arial" panose="020B0604020202020204" pitchFamily="34" charset="0"/>
              </a:rPr>
              <a:pPr/>
              <a:t>‹#›</a:t>
            </a:fld>
            <a:endParaRPr lang="pt-PT" sz="900" kern="1200" dirty="0">
              <a:solidFill>
                <a:schemeClr val="bg1">
                  <a:lumMod val="65000"/>
                </a:schemeClr>
              </a:solidFill>
              <a:effectLst/>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8732401-EBFE-FD42-71ED-7272BB901C14}"/>
              </a:ext>
            </a:extLst>
          </p:cNvPr>
          <p:cNvPicPr>
            <a:picLocks noChangeAspect="1"/>
          </p:cNvPicPr>
          <p:nvPr userDrawn="1"/>
        </p:nvPicPr>
        <p:blipFill>
          <a:blip r:embed="rId2"/>
          <a:stretch>
            <a:fillRect/>
          </a:stretch>
        </p:blipFill>
        <p:spPr>
          <a:xfrm>
            <a:off x="10795315" y="214909"/>
            <a:ext cx="1238250" cy="1228725"/>
          </a:xfrm>
          <a:prstGeom prst="rect">
            <a:avLst/>
          </a:prstGeom>
        </p:spPr>
      </p:pic>
    </p:spTree>
    <p:extLst>
      <p:ext uri="{BB962C8B-B14F-4D97-AF65-F5344CB8AC3E}">
        <p14:creationId xmlns:p14="http://schemas.microsoft.com/office/powerpoint/2010/main" val="1583924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Column Compariso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805F96E-234A-9A48-C8F5-6F267669824C}"/>
              </a:ext>
            </a:extLst>
          </p:cNvPr>
          <p:cNvSpPr>
            <a:spLocks noGrp="1"/>
          </p:cNvSpPr>
          <p:nvPr>
            <p:ph type="title"/>
          </p:nvPr>
        </p:nvSpPr>
        <p:spPr/>
        <p:txBody>
          <a:bodyPr/>
          <a:lstStyle/>
          <a:p>
            <a:r>
              <a:rPr lang="en-US"/>
              <a:t>Click to edit Master title style</a:t>
            </a:r>
            <a:endParaRPr lang="en-GB"/>
          </a:p>
        </p:txBody>
      </p:sp>
      <p:sp>
        <p:nvSpPr>
          <p:cNvPr id="2" name="Rectangle 1">
            <a:extLst>
              <a:ext uri="{FF2B5EF4-FFF2-40B4-BE49-F238E27FC236}">
                <a16:creationId xmlns:a16="http://schemas.microsoft.com/office/drawing/2014/main" id="{7449AF8E-2F6A-57FC-6CF6-48AA6DEFCA51}"/>
              </a:ext>
            </a:extLst>
          </p:cNvPr>
          <p:cNvSpPr/>
          <p:nvPr userDrawn="1"/>
        </p:nvSpPr>
        <p:spPr>
          <a:xfrm>
            <a:off x="11684000" y="6529492"/>
            <a:ext cx="399626" cy="230832"/>
          </a:xfrm>
          <a:prstGeom prst="rect">
            <a:avLst/>
          </a:prstGeom>
          <a:solidFill>
            <a:schemeClr val="bg1"/>
          </a:solidFill>
        </p:spPr>
        <p:txBody>
          <a:bodyPr wrap="square">
            <a:spAutoFit/>
          </a:bodyPr>
          <a:lstStyle/>
          <a:p>
            <a:fld id="{068C1B41-2646-4F88-820F-E905D6761DBD}" type="slidenum">
              <a:rPr lang="pt-PT" sz="900" kern="1200" smtClean="0">
                <a:solidFill>
                  <a:schemeClr val="bg1">
                    <a:lumMod val="65000"/>
                  </a:schemeClr>
                </a:solidFill>
                <a:effectLst/>
                <a:latin typeface="Arial" panose="020B0604020202020204" pitchFamily="34" charset="0"/>
                <a:ea typeface="+mn-ea"/>
                <a:cs typeface="Arial" panose="020B0604020202020204" pitchFamily="34" charset="0"/>
              </a:rPr>
              <a:pPr/>
              <a:t>‹#›</a:t>
            </a:fld>
            <a:endParaRPr lang="pt-PT" sz="900" kern="1200">
              <a:solidFill>
                <a:schemeClr val="bg1">
                  <a:lumMod val="65000"/>
                </a:schemeClr>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5820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lide_Content_Bullets">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dirty="0"/>
          </a:p>
        </p:txBody>
      </p:sp>
      <p:sp>
        <p:nvSpPr>
          <p:cNvPr id="5" name="Title Placeholder 1"/>
          <p:cNvSpPr>
            <a:spLocks noGrp="1"/>
          </p:cNvSpPr>
          <p:nvPr>
            <p:ph type="title"/>
          </p:nvPr>
        </p:nvSpPr>
        <p:spPr>
          <a:xfrm>
            <a:off x="733425" y="252598"/>
            <a:ext cx="10210800" cy="896982"/>
          </a:xfrm>
          <a:prstGeom prst="rect">
            <a:avLst/>
          </a:prstGeom>
        </p:spPr>
        <p:txBody>
          <a:bodyPr vert="horz" lIns="91440" tIns="45720" rIns="91440" bIns="45720" rtlCol="0" anchor="b">
            <a:noAutofit/>
          </a:bodyPr>
          <a:lstStyle/>
          <a:p>
            <a:pPr lvl="0"/>
            <a:endParaRPr lang="pt-PT" dirty="0"/>
          </a:p>
        </p:txBody>
      </p:sp>
    </p:spTree>
    <p:extLst>
      <p:ext uri="{BB962C8B-B14F-4D97-AF65-F5344CB8AC3E}">
        <p14:creationId xmlns:p14="http://schemas.microsoft.com/office/powerpoint/2010/main" val="4178512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3.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941" y="1369172"/>
            <a:ext cx="6646209" cy="1325563"/>
          </a:xfrm>
          <a:prstGeom prst="rect">
            <a:avLst/>
          </a:prstGeom>
        </p:spPr>
        <p:txBody>
          <a:bodyPr/>
          <a:lstStyle>
            <a:lvl1pPr>
              <a:defRPr sz="5400" b="0"/>
            </a:lvl1pPr>
          </a:lstStyle>
          <a:p>
            <a:r>
              <a:rPr lang="en-US" dirty="0"/>
              <a:t>CLICK TO EDIT MASTER TITLE STYLE</a:t>
            </a:r>
            <a:endParaRPr lang="pt-PT" dirty="0"/>
          </a:p>
        </p:txBody>
      </p:sp>
    </p:spTree>
    <p:extLst>
      <p:ext uri="{BB962C8B-B14F-4D97-AF65-F5344CB8AC3E}">
        <p14:creationId xmlns:p14="http://schemas.microsoft.com/office/powerpoint/2010/main" val="3875812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lide_Content_Bullets">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marL="285750" indent="-285750">
              <a:buClr>
                <a:schemeClr val="bg2"/>
              </a:buClr>
              <a:buFont typeface="Arial" panose="020B0604020202020204" pitchFamily="34" charset="0"/>
              <a:buChar char="•"/>
              <a:defRPr sz="1600" b="0">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Courier New" panose="02070309020205020404" pitchFamily="49" charset="0"/>
              <a:buChar char="o"/>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endParaRPr lang="pt-PT"/>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lang="pt-PT" cap="none" dirty="0"/>
            </a:lvl1pPr>
          </a:lstStyle>
          <a:p>
            <a:pPr lvl="0"/>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46984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049214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37606" y="1000850"/>
            <a:ext cx="6858544" cy="1770925"/>
          </a:xfrm>
          <a:prstGeom prst="rect">
            <a:avLst/>
          </a:prstGeom>
        </p:spPr>
        <p:txBody>
          <a:bodyPr/>
          <a:lstStyle>
            <a:lvl1pPr>
              <a:defRPr sz="6000" baseline="0">
                <a:solidFill>
                  <a:schemeClr val="bg1"/>
                </a:solidFill>
                <a:latin typeface="Avenir Black" panose="020B0803020203020204" pitchFamily="34" charset="0"/>
              </a:defRPr>
            </a:lvl1pPr>
          </a:lstStyle>
          <a:p>
            <a:r>
              <a:rPr lang="en-US"/>
              <a:t>CLICK TO EDIT MASTER TITLE STYLE</a:t>
            </a:r>
            <a:endParaRPr lang="pt-PT"/>
          </a:p>
        </p:txBody>
      </p:sp>
      <p:sp>
        <p:nvSpPr>
          <p:cNvPr id="3" name="Text Placeholder 2"/>
          <p:cNvSpPr>
            <a:spLocks noGrp="1"/>
          </p:cNvSpPr>
          <p:nvPr>
            <p:ph type="body" sz="quarter" idx="10"/>
          </p:nvPr>
        </p:nvSpPr>
        <p:spPr>
          <a:xfrm>
            <a:off x="437606" y="3925889"/>
            <a:ext cx="6858544" cy="870229"/>
          </a:xfrm>
          <a:prstGeom prst="rect">
            <a:avLst/>
          </a:prstGeom>
        </p:spPr>
        <p:txBody>
          <a:bodyPr/>
          <a:lstStyle>
            <a:lvl1pPr marL="0" indent="0">
              <a:buNone/>
              <a:defRPr cap="all" baseline="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652127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3005680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2891" y="1438063"/>
            <a:ext cx="10813149" cy="4674980"/>
          </a:xfrm>
        </p:spPr>
        <p:txBody>
          <a:bodyPr/>
          <a:lstStyle>
            <a:lvl1pPr>
              <a:lnSpc>
                <a:spcPct val="95000"/>
              </a:lnSpc>
              <a:defRPr/>
            </a:lvl1pPr>
          </a:lstStyle>
          <a:p>
            <a:pPr lvl="0"/>
            <a:r>
              <a:rPr lang="en-US"/>
              <a:t>Edit Master text styles</a:t>
            </a:r>
          </a:p>
        </p:txBody>
      </p:sp>
      <p:sp>
        <p:nvSpPr>
          <p:cNvPr id="2" name="Title 1"/>
          <p:cNvSpPr>
            <a:spLocks noGrp="1"/>
          </p:cNvSpPr>
          <p:nvPr>
            <p:ph type="title"/>
          </p:nvPr>
        </p:nvSpPr>
        <p:spPr>
          <a:xfrm>
            <a:off x="752891" y="119270"/>
            <a:ext cx="10780707" cy="1318793"/>
          </a:xfrm>
        </p:spPr>
        <p:txBody>
          <a:bodyPr>
            <a:normAutofit/>
          </a:bodyPr>
          <a:lstStyle>
            <a:lvl1pPr>
              <a:lnSpc>
                <a:spcPct val="75000"/>
              </a:lnSpc>
              <a:defRPr sz="4000" b="0" i="0" baseline="0">
                <a:solidFill>
                  <a:schemeClr val="tx2"/>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3C6FDC7A-7CE4-9C46-B108-EE7BE450FCFA}"/>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2148136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8541" y="69574"/>
            <a:ext cx="10402602" cy="1377078"/>
          </a:xfrm>
        </p:spPr>
        <p:txBody>
          <a:bodyPr/>
          <a:lstStyle>
            <a:lvl1pPr>
              <a:defRPr>
                <a:solidFill>
                  <a:schemeClr val="tx2"/>
                </a:solidFill>
              </a:defRPr>
            </a:lvl1pPr>
          </a:lstStyle>
          <a:p>
            <a:r>
              <a:rPr lang="en-US"/>
              <a:t>Click to edit Master title style</a:t>
            </a:r>
          </a:p>
        </p:txBody>
      </p:sp>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055F37BC-AAA6-C14B-BCE7-12C7D94D2181}"/>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3332788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7606" y="1000850"/>
            <a:ext cx="6858544" cy="1770925"/>
          </a:xfrm>
          <a:prstGeom prst="rect">
            <a:avLst/>
          </a:prstGeom>
        </p:spPr>
        <p:txBody>
          <a:bodyPr/>
          <a:lstStyle>
            <a:lvl1pPr>
              <a:defRPr sz="6000" b="1" cap="all"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pt-PT"/>
          </a:p>
        </p:txBody>
      </p:sp>
      <p:sp>
        <p:nvSpPr>
          <p:cNvPr id="3" name="Text Placeholder 2"/>
          <p:cNvSpPr>
            <a:spLocks noGrp="1"/>
          </p:cNvSpPr>
          <p:nvPr>
            <p:ph type="body" sz="quarter" idx="10"/>
          </p:nvPr>
        </p:nvSpPr>
        <p:spPr>
          <a:xfrm>
            <a:off x="438150" y="3893419"/>
            <a:ext cx="6858000" cy="924385"/>
          </a:xfrm>
          <a:prstGeom prst="rect">
            <a:avLst/>
          </a:prstGeom>
        </p:spPr>
        <p:txBody>
          <a:bodyPr/>
          <a:lstStyle>
            <a:lvl1pPr marL="0" indent="0">
              <a:buNone/>
              <a:defRPr b="1" cap="all" baseline="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093807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54060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2891" y="1438063"/>
            <a:ext cx="10813149" cy="4674980"/>
          </a:xfrm>
        </p:spPr>
        <p:txBody>
          <a:bodyPr/>
          <a:lstStyle>
            <a:lvl1pPr>
              <a:lnSpc>
                <a:spcPct val="95000"/>
              </a:lnSpc>
              <a:defRPr/>
            </a:lvl1pPr>
          </a:lstStyle>
          <a:p>
            <a:pPr lvl="0"/>
            <a:r>
              <a:rPr lang="en-US"/>
              <a:t>Edit Master text styles</a:t>
            </a:r>
          </a:p>
        </p:txBody>
      </p:sp>
      <p:sp>
        <p:nvSpPr>
          <p:cNvPr id="2" name="Title 1"/>
          <p:cNvSpPr>
            <a:spLocks noGrp="1"/>
          </p:cNvSpPr>
          <p:nvPr>
            <p:ph type="title"/>
          </p:nvPr>
        </p:nvSpPr>
        <p:spPr>
          <a:xfrm>
            <a:off x="752891" y="119270"/>
            <a:ext cx="10780707" cy="1318793"/>
          </a:xfrm>
        </p:spPr>
        <p:txBody>
          <a:bodyPr>
            <a:normAutofit/>
          </a:bodyPr>
          <a:lstStyle>
            <a:lvl1pPr>
              <a:lnSpc>
                <a:spcPct val="75000"/>
              </a:lnSpc>
              <a:defRPr sz="4000" b="0" i="0" baseline="0">
                <a:solidFill>
                  <a:schemeClr val="tx2"/>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3C6FDC7A-7CE4-9C46-B108-EE7BE450FCFA}"/>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1651560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8541" y="69574"/>
            <a:ext cx="10402602" cy="1377078"/>
          </a:xfrm>
        </p:spPr>
        <p:txBody>
          <a:bodyPr/>
          <a:lstStyle>
            <a:lvl1pPr>
              <a:defRPr>
                <a:solidFill>
                  <a:schemeClr val="tx2"/>
                </a:solidFill>
              </a:defRPr>
            </a:lvl1pPr>
          </a:lstStyle>
          <a:p>
            <a:r>
              <a:rPr lang="en-US"/>
              <a:t>Click to edit Master title style</a:t>
            </a:r>
          </a:p>
        </p:txBody>
      </p:sp>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055F37BC-AAA6-C14B-BCE7-12C7D94D2181}"/>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134047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_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80166" y="1540781"/>
            <a:ext cx="4212771" cy="1325563"/>
          </a:xfrm>
          <a:prstGeom prst="rect">
            <a:avLst/>
          </a:prstGeom>
        </p:spPr>
        <p:txBody>
          <a:bodyPr/>
          <a:lstStyle>
            <a:lvl1pPr>
              <a:defRPr sz="480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pt-PT"/>
          </a:p>
        </p:txBody>
      </p:sp>
      <p:sp>
        <p:nvSpPr>
          <p:cNvPr id="7" name="Text Placeholder 4"/>
          <p:cNvSpPr>
            <a:spLocks noGrp="1"/>
          </p:cNvSpPr>
          <p:nvPr>
            <p:ph type="body" sz="quarter" idx="14" hasCustomPrompt="1"/>
          </p:nvPr>
        </p:nvSpPr>
        <p:spPr>
          <a:xfrm>
            <a:off x="5856794" y="4411392"/>
            <a:ext cx="4201605" cy="426993"/>
          </a:xfrm>
          <a:prstGeom prst="rect">
            <a:avLst/>
          </a:prstGeom>
        </p:spPr>
        <p:txBody>
          <a:bodyPr>
            <a:noAutofit/>
          </a:bodyPr>
          <a:lstStyle>
            <a:lvl1pPr marL="0" indent="0" algn="l">
              <a:buNone/>
              <a:defRPr sz="2800" b="1">
                <a:solidFill>
                  <a:schemeClr val="bg1"/>
                </a:solidFill>
                <a:latin typeface="Arial" panose="020B0604020202020204" pitchFamily="34" charset="0"/>
                <a:cs typeface="Arial" panose="020B0604020202020204" pitchFamily="34" charset="0"/>
              </a:defRPr>
            </a:lvl1pPr>
            <a:lvl2pPr>
              <a:defRPr sz="1800"/>
            </a:lvl2pPr>
            <a:lvl3pPr>
              <a:defRPr sz="16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2639411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157898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2 Column Compariso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7EFB3-E41D-5346-AC34-68F67AFDE500}"/>
              </a:ext>
            </a:extLst>
          </p:cNvPr>
          <p:cNvSpPr/>
          <p:nvPr userDrawn="1"/>
        </p:nvSpPr>
        <p:spPr>
          <a:xfrm>
            <a:off x="0" y="0"/>
            <a:ext cx="3855027" cy="65647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a:spLocks noGrp="1"/>
          </p:cNvSpPr>
          <p:nvPr>
            <p:ph sz="half" idx="2"/>
          </p:nvPr>
        </p:nvSpPr>
        <p:spPr>
          <a:xfrm>
            <a:off x="3855027" y="0"/>
            <a:ext cx="8323118" cy="6388154"/>
          </a:xfrm>
          <a:prstGeom prst="rect">
            <a:avLst/>
          </a:prstGeom>
        </p:spPr>
        <p:txBody>
          <a:bodyPr lIns="457200" tIns="365760" rIns="274320" bIns="274320"/>
          <a:lstStyle>
            <a:lvl1pPr indent="-304792">
              <a:lnSpc>
                <a:spcPct val="95000"/>
              </a:lnSpc>
              <a:spcAft>
                <a:spcPts val="0"/>
              </a:spcAft>
              <a:defRPr sz="2900"/>
            </a:lvl1pPr>
            <a:lvl2pPr marL="609585" indent="-280409">
              <a:lnSpc>
                <a:spcPct val="95000"/>
              </a:lnSpc>
              <a:spcAft>
                <a:spcPts val="0"/>
              </a:spcAft>
              <a:defRPr sz="2700"/>
            </a:lvl2pPr>
            <a:lvl3pPr marL="914377" indent="-268217">
              <a:lnSpc>
                <a:spcPct val="95000"/>
              </a:lnSpc>
              <a:spcAft>
                <a:spcPts val="0"/>
              </a:spcAft>
              <a:defRPr sz="2500"/>
            </a:lvl3pPr>
            <a:lvl4pPr marL="1219170" indent="-256026">
              <a:lnSpc>
                <a:spcPct val="95000"/>
              </a:lnSpc>
              <a:spcAft>
                <a:spcPts val="0"/>
              </a:spcAft>
              <a:defRPr sz="2300"/>
            </a:lvl4pPr>
            <a:lvl5pPr marL="1523962" indent="-243834">
              <a:lnSpc>
                <a:spcPct val="95000"/>
              </a:lnSpc>
              <a:spcAft>
                <a:spcPts val="0"/>
              </a:spcAft>
              <a:defRPr sz="21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7D43632A-8AD8-0B4D-9F8D-2A7CD835F5D9}"/>
              </a:ext>
            </a:extLst>
          </p:cNvPr>
          <p:cNvSpPr>
            <a:spLocks noGrp="1"/>
          </p:cNvSpPr>
          <p:nvPr>
            <p:ph type="body" sz="quarter" idx="10"/>
          </p:nvPr>
        </p:nvSpPr>
        <p:spPr>
          <a:xfrm>
            <a:off x="302316" y="3796334"/>
            <a:ext cx="3407239" cy="2217318"/>
          </a:xfrm>
        </p:spPr>
        <p:txBody>
          <a:bodyPr>
            <a:noAutofit/>
          </a:bodyPr>
          <a:lstStyle>
            <a:lvl1pPr marL="0" indent="0">
              <a:buFontTx/>
              <a:buNone/>
              <a:defRPr sz="2600" b="1">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a:t>Edit Master text styles</a:t>
            </a:r>
          </a:p>
        </p:txBody>
      </p:sp>
      <p:sp>
        <p:nvSpPr>
          <p:cNvPr id="14" name="Text Placeholder 5">
            <a:extLst>
              <a:ext uri="{FF2B5EF4-FFF2-40B4-BE49-F238E27FC236}">
                <a16:creationId xmlns:a16="http://schemas.microsoft.com/office/drawing/2014/main" id="{4174C0EF-3EED-3048-A6BE-087D28BFC81C}"/>
              </a:ext>
            </a:extLst>
          </p:cNvPr>
          <p:cNvSpPr>
            <a:spLocks noGrp="1"/>
          </p:cNvSpPr>
          <p:nvPr>
            <p:ph type="body" sz="quarter" idx="11"/>
          </p:nvPr>
        </p:nvSpPr>
        <p:spPr>
          <a:xfrm>
            <a:off x="302316" y="1123122"/>
            <a:ext cx="3407239" cy="2633688"/>
          </a:xfrm>
        </p:spPr>
        <p:txBody>
          <a:bodyPr anchor="ctr" anchorCtr="0">
            <a:noAutofit/>
          </a:bodyPr>
          <a:lstStyle>
            <a:lvl1pPr marL="0" indent="0">
              <a:buFontTx/>
              <a:buNone/>
              <a:defRPr sz="3600" b="1" cap="all" baseline="0">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a:t>Edit Master text styles</a:t>
            </a:r>
          </a:p>
        </p:txBody>
      </p:sp>
      <p:pic>
        <p:nvPicPr>
          <p:cNvPr id="3" name="Picture 2">
            <a:extLst>
              <a:ext uri="{FF2B5EF4-FFF2-40B4-BE49-F238E27FC236}">
                <a16:creationId xmlns:a16="http://schemas.microsoft.com/office/drawing/2014/main" id="{36B59607-194C-21F6-B0DB-C5AA303964C4}"/>
              </a:ext>
            </a:extLst>
          </p:cNvPr>
          <p:cNvPicPr>
            <a:picLocks noChangeAspect="1"/>
          </p:cNvPicPr>
          <p:nvPr userDrawn="1"/>
        </p:nvPicPr>
        <p:blipFill>
          <a:blip r:embed="rId2"/>
          <a:stretch>
            <a:fillRect/>
          </a:stretch>
        </p:blipFill>
        <p:spPr>
          <a:xfrm>
            <a:off x="10795315" y="214909"/>
            <a:ext cx="1238250" cy="1228725"/>
          </a:xfrm>
          <a:prstGeom prst="rect">
            <a:avLst/>
          </a:prstGeom>
        </p:spPr>
      </p:pic>
    </p:spTree>
    <p:extLst>
      <p:ext uri="{BB962C8B-B14F-4D97-AF65-F5344CB8AC3E}">
        <p14:creationId xmlns:p14="http://schemas.microsoft.com/office/powerpoint/2010/main" val="3200613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2891" y="1438063"/>
            <a:ext cx="10813149" cy="4674980"/>
          </a:xfrm>
        </p:spPr>
        <p:txBody>
          <a:bodyPr/>
          <a:lstStyle>
            <a:lvl1pPr>
              <a:lnSpc>
                <a:spcPct val="95000"/>
              </a:lnSpc>
              <a:defRPr/>
            </a:lvl1pPr>
          </a:lstStyle>
          <a:p>
            <a:pPr lvl="0"/>
            <a:r>
              <a:rPr lang="en-US"/>
              <a:t>Edit Master text styles</a:t>
            </a:r>
          </a:p>
        </p:txBody>
      </p:sp>
      <p:sp>
        <p:nvSpPr>
          <p:cNvPr id="2" name="Title 1"/>
          <p:cNvSpPr>
            <a:spLocks noGrp="1"/>
          </p:cNvSpPr>
          <p:nvPr>
            <p:ph type="title"/>
          </p:nvPr>
        </p:nvSpPr>
        <p:spPr>
          <a:xfrm>
            <a:off x="752891" y="119270"/>
            <a:ext cx="10780707" cy="1318793"/>
          </a:xfrm>
        </p:spPr>
        <p:txBody>
          <a:bodyPr>
            <a:normAutofit/>
          </a:bodyPr>
          <a:lstStyle>
            <a:lvl1pPr>
              <a:lnSpc>
                <a:spcPct val="75000"/>
              </a:lnSpc>
              <a:defRPr sz="4000" b="0" i="0" baseline="0">
                <a:solidFill>
                  <a:schemeClr val="tx2"/>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3C6FDC7A-7CE4-9C46-B108-EE7BE450FCFA}"/>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2585016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8541" y="69574"/>
            <a:ext cx="10402602" cy="1377078"/>
          </a:xfrm>
        </p:spPr>
        <p:txBody>
          <a:bodyPr/>
          <a:lstStyle>
            <a:lvl1pPr>
              <a:defRPr>
                <a:solidFill>
                  <a:schemeClr val="tx2"/>
                </a:solidFill>
              </a:defRPr>
            </a:lvl1pPr>
          </a:lstStyle>
          <a:p>
            <a:r>
              <a:rPr lang="en-US"/>
              <a:t>Click to edit Master title style</a:t>
            </a:r>
          </a:p>
        </p:txBody>
      </p:sp>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055F37BC-AAA6-C14B-BCE7-12C7D94D2181}"/>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3793954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941" y="1369172"/>
            <a:ext cx="5750859" cy="1325563"/>
          </a:xfrm>
          <a:prstGeom prst="rect">
            <a:avLst/>
          </a:prstGeom>
        </p:spPr>
        <p:txBody>
          <a:bodyPr/>
          <a:lstStyle>
            <a:lvl1pPr>
              <a:defRPr sz="5400"/>
            </a:lvl1pPr>
          </a:lstStyle>
          <a:p>
            <a:r>
              <a:rPr lang="en-US"/>
              <a:t>CLICK TO EDIT MASTER TITLE STYLE</a:t>
            </a:r>
            <a:endParaRPr lang="pt-PT"/>
          </a:p>
        </p:txBody>
      </p:sp>
      <p:sp>
        <p:nvSpPr>
          <p:cNvPr id="3" name="Slide Number Placeholder 2"/>
          <p:cNvSpPr>
            <a:spLocks noGrp="1"/>
          </p:cNvSpPr>
          <p:nvPr>
            <p:ph type="sldNum" sz="quarter" idx="10"/>
          </p:nvPr>
        </p:nvSpPr>
        <p:spPr/>
        <p:txBody>
          <a:bodyPr/>
          <a:lstStyle/>
          <a:p>
            <a:fld id="{834AEDA6-336F-4160-B119-9A08BC16253A}" type="slidenum">
              <a:rPr lang="pt-PT" smtClean="0"/>
              <a:t>‹#›</a:t>
            </a:fld>
            <a:endParaRPr lang="pt-PT"/>
          </a:p>
        </p:txBody>
      </p:sp>
    </p:spTree>
    <p:extLst>
      <p:ext uri="{BB962C8B-B14F-4D97-AF65-F5344CB8AC3E}">
        <p14:creationId xmlns:p14="http://schemas.microsoft.com/office/powerpoint/2010/main" val="1384025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4259321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2 Column Compariso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7EFB3-E41D-5346-AC34-68F67AFDE500}"/>
              </a:ext>
            </a:extLst>
          </p:cNvPr>
          <p:cNvSpPr/>
          <p:nvPr userDrawn="1"/>
        </p:nvSpPr>
        <p:spPr>
          <a:xfrm>
            <a:off x="0" y="0"/>
            <a:ext cx="3855027" cy="65647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a:spLocks noGrp="1"/>
          </p:cNvSpPr>
          <p:nvPr>
            <p:ph sz="half" idx="2"/>
          </p:nvPr>
        </p:nvSpPr>
        <p:spPr>
          <a:xfrm>
            <a:off x="3855027" y="0"/>
            <a:ext cx="8323118" cy="6388154"/>
          </a:xfrm>
          <a:prstGeom prst="rect">
            <a:avLst/>
          </a:prstGeom>
        </p:spPr>
        <p:txBody>
          <a:bodyPr lIns="457200" tIns="365760" rIns="274320" bIns="274320"/>
          <a:lstStyle>
            <a:lvl1pPr indent="-304792">
              <a:lnSpc>
                <a:spcPct val="95000"/>
              </a:lnSpc>
              <a:spcAft>
                <a:spcPts val="0"/>
              </a:spcAft>
              <a:defRPr sz="2900"/>
            </a:lvl1pPr>
            <a:lvl2pPr marL="609585" indent="-280409">
              <a:lnSpc>
                <a:spcPct val="95000"/>
              </a:lnSpc>
              <a:spcAft>
                <a:spcPts val="0"/>
              </a:spcAft>
              <a:defRPr sz="2700"/>
            </a:lvl2pPr>
            <a:lvl3pPr marL="914377" indent="-268217">
              <a:lnSpc>
                <a:spcPct val="95000"/>
              </a:lnSpc>
              <a:spcAft>
                <a:spcPts val="0"/>
              </a:spcAft>
              <a:defRPr sz="2500"/>
            </a:lvl3pPr>
            <a:lvl4pPr marL="1219170" indent="-256026">
              <a:lnSpc>
                <a:spcPct val="95000"/>
              </a:lnSpc>
              <a:spcAft>
                <a:spcPts val="0"/>
              </a:spcAft>
              <a:defRPr sz="2300"/>
            </a:lvl4pPr>
            <a:lvl5pPr marL="1523962" indent="-243834">
              <a:lnSpc>
                <a:spcPct val="95000"/>
              </a:lnSpc>
              <a:spcAft>
                <a:spcPts val="0"/>
              </a:spcAft>
              <a:defRPr sz="21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7D43632A-8AD8-0B4D-9F8D-2A7CD835F5D9}"/>
              </a:ext>
            </a:extLst>
          </p:cNvPr>
          <p:cNvSpPr>
            <a:spLocks noGrp="1"/>
          </p:cNvSpPr>
          <p:nvPr>
            <p:ph type="body" sz="quarter" idx="10"/>
          </p:nvPr>
        </p:nvSpPr>
        <p:spPr>
          <a:xfrm>
            <a:off x="302316" y="3796334"/>
            <a:ext cx="3407239" cy="2217318"/>
          </a:xfrm>
        </p:spPr>
        <p:txBody>
          <a:bodyPr>
            <a:noAutofit/>
          </a:bodyPr>
          <a:lstStyle>
            <a:lvl1pPr marL="0" indent="0">
              <a:buFontTx/>
              <a:buNone/>
              <a:defRPr sz="2600" b="1">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a:t>Edit Master text styles</a:t>
            </a:r>
          </a:p>
        </p:txBody>
      </p:sp>
      <p:sp>
        <p:nvSpPr>
          <p:cNvPr id="14" name="Text Placeholder 5">
            <a:extLst>
              <a:ext uri="{FF2B5EF4-FFF2-40B4-BE49-F238E27FC236}">
                <a16:creationId xmlns:a16="http://schemas.microsoft.com/office/drawing/2014/main" id="{4174C0EF-3EED-3048-A6BE-087D28BFC81C}"/>
              </a:ext>
            </a:extLst>
          </p:cNvPr>
          <p:cNvSpPr>
            <a:spLocks noGrp="1"/>
          </p:cNvSpPr>
          <p:nvPr>
            <p:ph type="body" sz="quarter" idx="11"/>
          </p:nvPr>
        </p:nvSpPr>
        <p:spPr>
          <a:xfrm>
            <a:off x="302316" y="1123122"/>
            <a:ext cx="3407239" cy="2633688"/>
          </a:xfrm>
        </p:spPr>
        <p:txBody>
          <a:bodyPr anchor="ctr" anchorCtr="0">
            <a:noAutofit/>
          </a:bodyPr>
          <a:lstStyle>
            <a:lvl1pPr marL="0" indent="0">
              <a:buFontTx/>
              <a:buNone/>
              <a:defRPr sz="3600" b="1" cap="all" baseline="0">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a:t>Edit Master text styles</a:t>
            </a:r>
          </a:p>
        </p:txBody>
      </p:sp>
    </p:spTree>
    <p:extLst>
      <p:ext uri="{BB962C8B-B14F-4D97-AF65-F5344CB8AC3E}">
        <p14:creationId xmlns:p14="http://schemas.microsoft.com/office/powerpoint/2010/main" val="839262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2891" y="1438063"/>
            <a:ext cx="10813149" cy="4674980"/>
          </a:xfrm>
        </p:spPr>
        <p:txBody>
          <a:bodyPr/>
          <a:lstStyle>
            <a:lvl1pPr>
              <a:lnSpc>
                <a:spcPct val="95000"/>
              </a:lnSpc>
              <a:defRPr/>
            </a:lvl1pPr>
          </a:lstStyle>
          <a:p>
            <a:pPr lvl="0"/>
            <a:r>
              <a:rPr lang="en-US"/>
              <a:t>Edit Master text styles</a:t>
            </a:r>
          </a:p>
        </p:txBody>
      </p:sp>
      <p:sp>
        <p:nvSpPr>
          <p:cNvPr id="2" name="Title 1"/>
          <p:cNvSpPr>
            <a:spLocks noGrp="1"/>
          </p:cNvSpPr>
          <p:nvPr>
            <p:ph type="title"/>
          </p:nvPr>
        </p:nvSpPr>
        <p:spPr>
          <a:xfrm>
            <a:off x="752891" y="119270"/>
            <a:ext cx="10780707" cy="1318793"/>
          </a:xfrm>
        </p:spPr>
        <p:txBody>
          <a:bodyPr>
            <a:normAutofit/>
          </a:bodyPr>
          <a:lstStyle>
            <a:lvl1pPr>
              <a:lnSpc>
                <a:spcPct val="75000"/>
              </a:lnSpc>
              <a:defRPr sz="4000" b="0" i="0" baseline="0">
                <a:solidFill>
                  <a:schemeClr val="tx2"/>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3C6FDC7A-7CE4-9C46-B108-EE7BE450FCFA}"/>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278039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8541" y="69574"/>
            <a:ext cx="10402602" cy="1377078"/>
          </a:xfrm>
        </p:spPr>
        <p:txBody>
          <a:bodyPr/>
          <a:lstStyle>
            <a:lvl1pPr>
              <a:defRPr>
                <a:solidFill>
                  <a:schemeClr val="tx2"/>
                </a:solidFill>
              </a:defRPr>
            </a:lvl1pPr>
          </a:lstStyle>
          <a:p>
            <a:r>
              <a:rPr lang="en-US"/>
              <a:t>Click to edit Master title style</a:t>
            </a:r>
          </a:p>
        </p:txBody>
      </p:sp>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055F37BC-AAA6-C14B-BCE7-12C7D94D2181}"/>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1556311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9941" y="1369172"/>
            <a:ext cx="5750859" cy="1325563"/>
          </a:xfrm>
          <a:prstGeom prst="rect">
            <a:avLst/>
          </a:prstGeom>
        </p:spPr>
        <p:txBody>
          <a:bodyPr/>
          <a:lstStyle>
            <a:lvl1pPr>
              <a:defRPr sz="5400"/>
            </a:lvl1pPr>
          </a:lstStyle>
          <a:p>
            <a:r>
              <a:rPr lang="en-US"/>
              <a:t>CLICK TO EDIT MASTER TITLE STYLE</a:t>
            </a:r>
            <a:endParaRPr lang="pt-PT"/>
          </a:p>
        </p:txBody>
      </p:sp>
    </p:spTree>
    <p:extLst>
      <p:ext uri="{BB962C8B-B14F-4D97-AF65-F5344CB8AC3E}">
        <p14:creationId xmlns:p14="http://schemas.microsoft.com/office/powerpoint/2010/main" val="579886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Slide_Content0">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33425" y="1772526"/>
            <a:ext cx="10706100" cy="4479106"/>
          </a:xfrm>
          <a:prstGeom prst="rect">
            <a:avLst/>
          </a:prstGeom>
        </p:spPr>
        <p:txBody>
          <a:bodyPr/>
          <a:lstStyle>
            <a:lvl1pPr>
              <a:defRPr sz="1600" b="1">
                <a:latin typeface="Arial" panose="020B0604020202020204" pitchFamily="34" charset="0"/>
                <a:cs typeface="Arial" panose="020B0604020202020204" pitchFamily="34" charset="0"/>
              </a:defRPr>
            </a:lvl1pPr>
            <a:lvl2pPr marL="685800" indent="-228600">
              <a:buClr>
                <a:srgbClr val="00238B"/>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buClr>
                <a:srgbClr val="00238B"/>
              </a:buClr>
              <a:buFont typeface="Arial" panose="020B0604020202020204" pitchFamily="34" charset="0"/>
              <a:buChar char="‒"/>
              <a:defRPr sz="1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38544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2891" y="1438063"/>
            <a:ext cx="10813149" cy="4674980"/>
          </a:xfrm>
        </p:spPr>
        <p:txBody>
          <a:bodyPr/>
          <a:lstStyle>
            <a:lvl1pPr>
              <a:lnSpc>
                <a:spcPct val="95000"/>
              </a:lnSpc>
              <a:defRPr/>
            </a:lvl1pPr>
          </a:lstStyle>
          <a:p>
            <a:pPr lvl="0"/>
            <a:r>
              <a:rPr lang="en-US"/>
              <a:t>Edit Master text styles</a:t>
            </a:r>
          </a:p>
        </p:txBody>
      </p:sp>
      <p:sp>
        <p:nvSpPr>
          <p:cNvPr id="2" name="Title 1"/>
          <p:cNvSpPr>
            <a:spLocks noGrp="1"/>
          </p:cNvSpPr>
          <p:nvPr>
            <p:ph type="title"/>
          </p:nvPr>
        </p:nvSpPr>
        <p:spPr>
          <a:xfrm>
            <a:off x="752891" y="119270"/>
            <a:ext cx="10780707" cy="1318793"/>
          </a:xfrm>
        </p:spPr>
        <p:txBody>
          <a:bodyPr>
            <a:normAutofit/>
          </a:bodyPr>
          <a:lstStyle>
            <a:lvl1pPr>
              <a:lnSpc>
                <a:spcPct val="75000"/>
              </a:lnSpc>
              <a:defRPr sz="4000" b="0" i="0" baseline="0">
                <a:solidFill>
                  <a:schemeClr val="tx2"/>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3C6FDC7A-7CE4-9C46-B108-EE7BE450FCFA}"/>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374974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2891" y="1438063"/>
            <a:ext cx="10813149" cy="4674980"/>
          </a:xfrm>
        </p:spPr>
        <p:txBody>
          <a:bodyPr/>
          <a:lstStyle>
            <a:lvl1pPr>
              <a:lnSpc>
                <a:spcPct val="95000"/>
              </a:lnSpc>
              <a:defRPr/>
            </a:lvl1pPr>
          </a:lstStyle>
          <a:p>
            <a:pPr lvl="0"/>
            <a:r>
              <a:rPr lang="en-US"/>
              <a:t>Edit Master text styles</a:t>
            </a:r>
          </a:p>
        </p:txBody>
      </p:sp>
      <p:sp>
        <p:nvSpPr>
          <p:cNvPr id="2" name="Title 1"/>
          <p:cNvSpPr>
            <a:spLocks noGrp="1"/>
          </p:cNvSpPr>
          <p:nvPr>
            <p:ph type="title"/>
          </p:nvPr>
        </p:nvSpPr>
        <p:spPr>
          <a:xfrm>
            <a:off x="752891" y="119270"/>
            <a:ext cx="10780707" cy="1318793"/>
          </a:xfrm>
        </p:spPr>
        <p:txBody>
          <a:bodyPr>
            <a:normAutofit/>
          </a:bodyPr>
          <a:lstStyle>
            <a:lvl1pPr>
              <a:lnSpc>
                <a:spcPct val="75000"/>
              </a:lnSpc>
              <a:defRPr sz="4000" b="0" i="0" baseline="0">
                <a:solidFill>
                  <a:schemeClr val="tx2"/>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3C6FDC7A-7CE4-9C46-B108-EE7BE450FCFA}"/>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1199740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8541" y="69574"/>
            <a:ext cx="10402602" cy="1377078"/>
          </a:xfrm>
        </p:spPr>
        <p:txBody>
          <a:bodyPr/>
          <a:lstStyle>
            <a:lvl1pPr>
              <a:defRPr>
                <a:solidFill>
                  <a:schemeClr val="tx2"/>
                </a:solidFill>
              </a:defRPr>
            </a:lvl1pPr>
          </a:lstStyle>
          <a:p>
            <a:r>
              <a:rPr lang="en-US"/>
              <a:t>Click to edit Master title style</a:t>
            </a:r>
          </a:p>
        </p:txBody>
      </p:sp>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055F37BC-AAA6-C14B-BCE7-12C7D94D2181}"/>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4250165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9941" y="1369172"/>
            <a:ext cx="6647330" cy="2001557"/>
          </a:xfrm>
          <a:prstGeom prst="rect">
            <a:avLst/>
          </a:prstGeom>
        </p:spPr>
        <p:txBody>
          <a:bodyPr/>
          <a:lstStyle>
            <a:lvl1pPr>
              <a:defRPr sz="5400" b="1">
                <a:solidFill>
                  <a:schemeClr val="bg1"/>
                </a:solidFill>
              </a:defRPr>
            </a:lvl1pPr>
          </a:lstStyle>
          <a:p>
            <a:r>
              <a:rPr lang="en-US"/>
              <a:t>CLICK TO EDIT MASTER TITLE STYLE</a:t>
            </a:r>
            <a:endParaRPr lang="pt-PT"/>
          </a:p>
        </p:txBody>
      </p:sp>
    </p:spTree>
    <p:extLst>
      <p:ext uri="{BB962C8B-B14F-4D97-AF65-F5344CB8AC3E}">
        <p14:creationId xmlns:p14="http://schemas.microsoft.com/office/powerpoint/2010/main" val="2706773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959430" y="1988650"/>
            <a:ext cx="8717280" cy="1325563"/>
          </a:xfrm>
          <a:prstGeom prst="rect">
            <a:avLst/>
          </a:prstGeom>
        </p:spPr>
        <p:txBody>
          <a:bodyPr/>
          <a:lstStyle>
            <a:lvl1pPr>
              <a:defRPr sz="4800" b="1" cap="all" baseline="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pt-PT"/>
          </a:p>
        </p:txBody>
      </p:sp>
      <p:sp>
        <p:nvSpPr>
          <p:cNvPr id="3" name="Rectangle 2"/>
          <p:cNvSpPr/>
          <p:nvPr userDrawn="1"/>
        </p:nvSpPr>
        <p:spPr>
          <a:xfrm>
            <a:off x="367554" y="6441457"/>
            <a:ext cx="6096000" cy="184666"/>
          </a:xfrm>
          <a:prstGeom prst="rect">
            <a:avLst/>
          </a:prstGeom>
          <a:solidFill>
            <a:srgbClr val="000000"/>
          </a:solidFill>
        </p:spPr>
        <p:txBody>
          <a:bodyPr>
            <a:spAutoFit/>
          </a:bodyPr>
          <a:lstStyle/>
          <a:p>
            <a:r>
              <a:rPr lang="pt-PT" sz="600">
                <a:solidFill>
                  <a:schemeClr val="bg1"/>
                </a:solidFill>
                <a:effectLst/>
                <a:latin typeface="Arial" panose="020B0604020202020204" pitchFamily="34" charset="0"/>
                <a:cs typeface="Arial" panose="020B0604020202020204" pitchFamily="34" charset="0"/>
              </a:rPr>
              <a:t>© 2020 Mobileum, Inc. All rights reserved. Contains Confidential and Proprietary Information of Mobileum, Inc</a:t>
            </a:r>
            <a:r>
              <a:rPr lang="pt-PT" sz="600">
                <a:solidFill>
                  <a:schemeClr val="bg1">
                    <a:lumMod val="65000"/>
                  </a:schemeClr>
                </a:solidFill>
                <a:effectLst/>
                <a:latin typeface="Arial" panose="020B0604020202020204" pitchFamily="34" charset="0"/>
                <a:cs typeface="Arial" panose="020B0604020202020204" pitchFamily="34" charset="0"/>
              </a:rPr>
              <a:t>.</a:t>
            </a:r>
            <a:endParaRPr lang="pt-PT" sz="60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192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29759" y="2248626"/>
            <a:ext cx="8717280" cy="1325563"/>
          </a:xfrm>
          <a:prstGeom prst="rect">
            <a:avLst/>
          </a:prstGeom>
        </p:spPr>
        <p:txBody>
          <a:bodyPr/>
          <a:lstStyle>
            <a:lvl1pPr>
              <a:defRPr sz="4800" b="1" cap="all" baseline="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pt-PT"/>
          </a:p>
        </p:txBody>
      </p:sp>
    </p:spTree>
    <p:extLst>
      <p:ext uri="{BB962C8B-B14F-4D97-AF65-F5344CB8AC3E}">
        <p14:creationId xmlns:p14="http://schemas.microsoft.com/office/powerpoint/2010/main" val="2229668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9941" y="1369172"/>
            <a:ext cx="6647330" cy="2001557"/>
          </a:xfrm>
          <a:prstGeom prst="rect">
            <a:avLst/>
          </a:prstGeom>
        </p:spPr>
        <p:txBody>
          <a:bodyPr/>
          <a:lstStyle>
            <a:lvl1pPr>
              <a:defRPr sz="5400" b="1">
                <a:solidFill>
                  <a:schemeClr val="tx1"/>
                </a:solidFill>
              </a:defRPr>
            </a:lvl1pPr>
          </a:lstStyle>
          <a:p>
            <a:r>
              <a:rPr lang="en-US"/>
              <a:t>CLICK TO EDIT MASTER TITLE STYLE</a:t>
            </a:r>
            <a:endParaRPr lang="pt-PT"/>
          </a:p>
        </p:txBody>
      </p:sp>
    </p:spTree>
    <p:extLst>
      <p:ext uri="{BB962C8B-B14F-4D97-AF65-F5344CB8AC3E}">
        <p14:creationId xmlns:p14="http://schemas.microsoft.com/office/powerpoint/2010/main" val="3834778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_3">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7606" y="1000850"/>
            <a:ext cx="6858544" cy="1770925"/>
          </a:xfrm>
          <a:prstGeom prst="rect">
            <a:avLst/>
          </a:prstGeom>
        </p:spPr>
        <p:txBody>
          <a:bodyPr/>
          <a:lstStyle>
            <a:lvl1pPr>
              <a:defRPr sz="6000" b="1" cap="all"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pt-PT"/>
          </a:p>
        </p:txBody>
      </p:sp>
      <p:sp>
        <p:nvSpPr>
          <p:cNvPr id="3" name="Text Placeholder 2"/>
          <p:cNvSpPr>
            <a:spLocks noGrp="1"/>
          </p:cNvSpPr>
          <p:nvPr>
            <p:ph type="body" sz="quarter" idx="10"/>
          </p:nvPr>
        </p:nvSpPr>
        <p:spPr>
          <a:xfrm>
            <a:off x="438150" y="3893419"/>
            <a:ext cx="6858000" cy="924385"/>
          </a:xfrm>
          <a:prstGeom prst="rect">
            <a:avLst/>
          </a:prstGeom>
        </p:spPr>
        <p:txBody>
          <a:bodyPr/>
          <a:lstStyle>
            <a:lvl1pPr marL="0" indent="0">
              <a:buNone/>
              <a:defRPr b="1" cap="all" baseline="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22262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8541" y="69574"/>
            <a:ext cx="10402602" cy="1377078"/>
          </a:xfrm>
        </p:spPr>
        <p:txBody>
          <a:bodyPr/>
          <a:lstStyle>
            <a:lvl1pPr>
              <a:defRPr>
                <a:solidFill>
                  <a:schemeClr val="tx2"/>
                </a:solidFill>
              </a:defRPr>
            </a:lvl1pPr>
          </a:lstStyle>
          <a:p>
            <a:r>
              <a:rPr lang="en-US"/>
              <a:t>Click to edit Master title style</a:t>
            </a:r>
          </a:p>
        </p:txBody>
      </p:sp>
      <p:sp>
        <p:nvSpPr>
          <p:cNvPr id="7" name="Text Placeholder 2"/>
          <p:cNvSpPr>
            <a:spLocks noGrp="1"/>
          </p:cNvSpPr>
          <p:nvPr>
            <p:ph type="body" idx="1"/>
          </p:nvPr>
        </p:nvSpPr>
        <p:spPr>
          <a:xfrm>
            <a:off x="939856" y="1446652"/>
            <a:ext cx="5386917"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8" name="Content Placeholder 3"/>
          <p:cNvSpPr>
            <a:spLocks noGrp="1"/>
          </p:cNvSpPr>
          <p:nvPr>
            <p:ph sz="half" idx="2"/>
          </p:nvPr>
        </p:nvSpPr>
        <p:spPr>
          <a:xfrm>
            <a:off x="939856" y="2133821"/>
            <a:ext cx="5386917" cy="3961324"/>
          </a:xfrm>
          <a:prstGeom prst="rect">
            <a:avLst/>
          </a:prstGeom>
        </p:spPr>
        <p:txBody>
          <a:bodyPr lIns="0" tIns="0" rIns="0" bIns="0"/>
          <a:lstStyle>
            <a:lvl1pPr indent="-304792">
              <a:lnSpc>
                <a:spcPct val="95000"/>
              </a:lnSpc>
              <a:spcAft>
                <a:spcPts val="0"/>
              </a:spcAft>
              <a:defRPr sz="2667"/>
            </a:lvl1pPr>
            <a:lvl2pPr marL="609585" indent="-280409">
              <a:lnSpc>
                <a:spcPct val="95000"/>
              </a:lnSpc>
              <a:spcAft>
                <a:spcPts val="0"/>
              </a:spcAft>
              <a:defRPr sz="2533"/>
            </a:lvl2pPr>
            <a:lvl3pPr marL="914377" indent="-268217">
              <a:lnSpc>
                <a:spcPct val="95000"/>
              </a:lnSpc>
              <a:spcAft>
                <a:spcPts val="0"/>
              </a:spcAft>
              <a:defRPr sz="2400"/>
            </a:lvl3pPr>
            <a:lvl4pPr marL="1219170" indent="-256026">
              <a:lnSpc>
                <a:spcPct val="95000"/>
              </a:lnSpc>
              <a:spcAft>
                <a:spcPts val="0"/>
              </a:spcAft>
              <a:defRPr sz="2267"/>
            </a:lvl4pPr>
            <a:lvl5pPr marL="1523962" indent="-243834">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6620382" y="1446652"/>
            <a:ext cx="5389033" cy="639763"/>
          </a:xfrm>
          <a:prstGeom prst="rect">
            <a:avLst/>
          </a:prstGeom>
        </p:spPr>
        <p:txBody>
          <a:bodyPr lIns="0" tIns="0" rIns="0" bIns="0" anchor="ctr" anchorCtr="0">
            <a:normAutofit/>
          </a:bodyPr>
          <a:lstStyle>
            <a:lvl1pPr marL="0" indent="0">
              <a:lnSpc>
                <a:spcPct val="90000"/>
              </a:lnSpc>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5"/>
          <p:cNvSpPr>
            <a:spLocks noGrp="1"/>
          </p:cNvSpPr>
          <p:nvPr>
            <p:ph sz="quarter" idx="4"/>
          </p:nvPr>
        </p:nvSpPr>
        <p:spPr>
          <a:xfrm>
            <a:off x="6620382" y="2133820"/>
            <a:ext cx="5389033" cy="3961323"/>
          </a:xfrm>
          <a:prstGeom prst="rect">
            <a:avLst/>
          </a:prstGeom>
        </p:spPr>
        <p:txBody>
          <a:bodyPr lIns="0" tIns="0" rIns="0" bIns="0"/>
          <a:lstStyle>
            <a:lvl1pPr indent="-304792">
              <a:lnSpc>
                <a:spcPct val="100000"/>
              </a:lnSpc>
              <a:spcAft>
                <a:spcPts val="0"/>
              </a:spcAft>
              <a:defRPr sz="2533"/>
            </a:lvl1pPr>
            <a:lvl2pPr marL="609585" indent="-280409">
              <a:lnSpc>
                <a:spcPct val="100000"/>
              </a:lnSpc>
              <a:spcAft>
                <a:spcPts val="0"/>
              </a:spcAft>
              <a:defRPr sz="2400"/>
            </a:lvl2pPr>
            <a:lvl3pPr marL="914377" indent="-268217">
              <a:lnSpc>
                <a:spcPct val="100000"/>
              </a:lnSpc>
              <a:spcAft>
                <a:spcPts val="0"/>
              </a:spcAft>
              <a:defRPr sz="2267"/>
            </a:lvl3pPr>
            <a:lvl4pPr marL="1219170" indent="-256026">
              <a:lnSpc>
                <a:spcPct val="100000"/>
              </a:lnSpc>
              <a:spcAft>
                <a:spcPts val="0"/>
              </a:spcAft>
              <a:defRPr sz="2133"/>
            </a:lvl4pPr>
            <a:lvl5pPr marL="1523962" indent="-243834">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055F37BC-AAA6-C14B-BCE7-12C7D94D2181}"/>
              </a:ext>
            </a:extLst>
          </p:cNvPr>
          <p:cNvSpPr txBox="1">
            <a:spLocks/>
          </p:cNvSpPr>
          <p:nvPr userDrawn="1"/>
        </p:nvSpPr>
        <p:spPr>
          <a:xfrm>
            <a:off x="4572524" y="6429719"/>
            <a:ext cx="2844800" cy="366183"/>
          </a:xfrm>
          <a:prstGeom prst="rect">
            <a:avLst/>
          </a:prstGeom>
        </p:spPr>
        <p:txBody>
          <a:bodyPr vert="horz" lIns="91440" tIns="45720" rIns="91440" bIns="45720" rtlCol="0" anchor="ctr"/>
          <a:lstStyle>
            <a:defPPr>
              <a:defRPr lang="en-US"/>
            </a:defPPr>
            <a:lvl1pPr marL="0" algn="ctr" defTabSz="609585" rtl="0" eaLnBrk="1" latinLnBrk="0" hangingPunct="1">
              <a:defRPr sz="1800" b="1" i="1" kern="1200">
                <a:solidFill>
                  <a:schemeClr val="accent6"/>
                </a:solidFill>
                <a:latin typeface="Calibri"/>
                <a:ea typeface="+mn-ea"/>
                <a:cs typeface="Calibri"/>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bg1"/>
                </a:solidFill>
              </a:rPr>
              <a:t>/</a:t>
            </a:r>
            <a:r>
              <a:rPr lang="en-US"/>
              <a:t> </a:t>
            </a:r>
            <a:fld id="{B8544877-F3A8-CE46-A6B4-1CFDD9336978}" type="slidenum">
              <a:rPr lang="en-US" smtClean="0"/>
              <a:pPr/>
              <a:t>‹#›</a:t>
            </a:fld>
            <a:r>
              <a:rPr lang="en-US"/>
              <a:t> </a:t>
            </a:r>
            <a:r>
              <a:rPr lang="en-US">
                <a:solidFill>
                  <a:schemeClr val="bg1"/>
                </a:solidFill>
              </a:rPr>
              <a:t>/</a:t>
            </a:r>
          </a:p>
        </p:txBody>
      </p:sp>
    </p:spTree>
    <p:extLst>
      <p:ext uri="{BB962C8B-B14F-4D97-AF65-F5344CB8AC3E}">
        <p14:creationId xmlns:p14="http://schemas.microsoft.com/office/powerpoint/2010/main" val="263836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ransition slide - blu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303958" y="2571624"/>
            <a:ext cx="7382977" cy="1724467"/>
          </a:xfrm>
        </p:spPr>
        <p:txBody>
          <a:bodyPr anchor="ctr" anchorCtr="0">
            <a:normAutofit/>
          </a:bodyPr>
          <a:lstStyle>
            <a:lvl1pPr algn="l">
              <a:lnSpc>
                <a:spcPct val="90000"/>
              </a:lnSpc>
              <a:defRPr sz="5000" b="1" i="0" cap="none" baseline="0">
                <a:solidFill>
                  <a:schemeClr val="bg1"/>
                </a:solidFill>
                <a:latin typeface="Calibri"/>
                <a:cs typeface="Arial"/>
              </a:defRPr>
            </a:lvl1pPr>
          </a:lstStyle>
          <a:p>
            <a:r>
              <a:rPr lang="en-US"/>
              <a:t>Transition Slide Title</a:t>
            </a:r>
          </a:p>
        </p:txBody>
      </p:sp>
      <p:sp>
        <p:nvSpPr>
          <p:cNvPr id="4" name="Text Placeholder 3"/>
          <p:cNvSpPr>
            <a:spLocks noGrp="1"/>
          </p:cNvSpPr>
          <p:nvPr>
            <p:ph type="body" sz="quarter" idx="10" hasCustomPrompt="1"/>
          </p:nvPr>
        </p:nvSpPr>
        <p:spPr>
          <a:xfrm>
            <a:off x="1303958" y="4321412"/>
            <a:ext cx="7382976" cy="919960"/>
          </a:xfrm>
        </p:spPr>
        <p:txBody>
          <a:bodyPr anchor="ctr" anchorCtr="0">
            <a:noAutofit/>
          </a:bodyPr>
          <a:lstStyle>
            <a:lvl1pPr marL="0" indent="0">
              <a:buFontTx/>
              <a:buNone/>
              <a:defRPr sz="2400" b="1" i="0">
                <a:solidFill>
                  <a:schemeClr val="bg1"/>
                </a:solidFill>
                <a:latin typeface="Calibri"/>
              </a:defRPr>
            </a:lvl1pPr>
            <a:lvl2pPr marL="402326" indent="0">
              <a:buFontTx/>
              <a:buNone/>
              <a:defRPr sz="2400" b="1" i="0">
                <a:solidFill>
                  <a:schemeClr val="tx2"/>
                </a:solidFill>
                <a:latin typeface="Calibri"/>
              </a:defRPr>
            </a:lvl2pPr>
            <a:lvl3pPr marL="731502" indent="0">
              <a:buFontTx/>
              <a:buNone/>
              <a:defRPr sz="2400" b="1" i="0">
                <a:solidFill>
                  <a:schemeClr val="tx2"/>
                </a:solidFill>
                <a:latin typeface="Calibri"/>
              </a:defRPr>
            </a:lvl3pPr>
            <a:lvl4pPr marL="1060677" indent="0">
              <a:buFontTx/>
              <a:buNone/>
              <a:defRPr sz="2400" b="1" i="0">
                <a:solidFill>
                  <a:schemeClr val="tx2"/>
                </a:solidFill>
                <a:latin typeface="Calibri"/>
              </a:defRPr>
            </a:lvl4pPr>
            <a:lvl5pPr marL="1414237" indent="0">
              <a:buFontTx/>
              <a:buNone/>
              <a:defRPr sz="2400" b="1" i="0">
                <a:solidFill>
                  <a:schemeClr val="tx2"/>
                </a:solidFill>
                <a:latin typeface="Calibri"/>
              </a:defRPr>
            </a:lvl5pPr>
          </a:lstStyle>
          <a:p>
            <a:pPr lvl="0"/>
            <a:r>
              <a:rPr lang="en-US"/>
              <a:t>Subhead if needed</a:t>
            </a:r>
          </a:p>
        </p:txBody>
      </p:sp>
    </p:spTree>
    <p:extLst>
      <p:ext uri="{BB962C8B-B14F-4D97-AF65-F5344CB8AC3E}">
        <p14:creationId xmlns:p14="http://schemas.microsoft.com/office/powerpoint/2010/main" val="420745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ransition slid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303958" y="2571624"/>
            <a:ext cx="7382977" cy="1724467"/>
          </a:xfrm>
        </p:spPr>
        <p:txBody>
          <a:bodyPr anchor="ctr" anchorCtr="0">
            <a:normAutofit/>
          </a:bodyPr>
          <a:lstStyle>
            <a:lvl1pPr algn="l">
              <a:lnSpc>
                <a:spcPct val="90000"/>
              </a:lnSpc>
              <a:defRPr sz="5000" b="1" i="0" cap="none" baseline="0">
                <a:solidFill>
                  <a:schemeClr val="bg1"/>
                </a:solidFill>
                <a:latin typeface="Calibri"/>
                <a:cs typeface="Arial"/>
              </a:defRPr>
            </a:lvl1pPr>
          </a:lstStyle>
          <a:p>
            <a:r>
              <a:rPr lang="en-US"/>
              <a:t>Transition Slide Title</a:t>
            </a:r>
          </a:p>
        </p:txBody>
      </p:sp>
      <p:sp>
        <p:nvSpPr>
          <p:cNvPr id="4" name="Text Placeholder 3"/>
          <p:cNvSpPr>
            <a:spLocks noGrp="1"/>
          </p:cNvSpPr>
          <p:nvPr>
            <p:ph type="body" sz="quarter" idx="10" hasCustomPrompt="1"/>
          </p:nvPr>
        </p:nvSpPr>
        <p:spPr>
          <a:xfrm>
            <a:off x="1303958" y="4321412"/>
            <a:ext cx="7382976" cy="919960"/>
          </a:xfrm>
        </p:spPr>
        <p:txBody>
          <a:bodyPr anchor="ctr" anchorCtr="0">
            <a:noAutofit/>
          </a:bodyPr>
          <a:lstStyle>
            <a:lvl1pPr marL="0" indent="0">
              <a:buFontTx/>
              <a:buNone/>
              <a:defRPr sz="2400" b="1" i="0">
                <a:solidFill>
                  <a:schemeClr val="bg1"/>
                </a:solidFill>
                <a:latin typeface="Calibri"/>
              </a:defRPr>
            </a:lvl1pPr>
            <a:lvl2pPr marL="402326" indent="0">
              <a:buFontTx/>
              <a:buNone/>
              <a:defRPr sz="2400" b="1" i="0">
                <a:solidFill>
                  <a:schemeClr val="tx2"/>
                </a:solidFill>
                <a:latin typeface="Calibri"/>
              </a:defRPr>
            </a:lvl2pPr>
            <a:lvl3pPr marL="731502" indent="0">
              <a:buFontTx/>
              <a:buNone/>
              <a:defRPr sz="2400" b="1" i="0">
                <a:solidFill>
                  <a:schemeClr val="tx2"/>
                </a:solidFill>
                <a:latin typeface="Calibri"/>
              </a:defRPr>
            </a:lvl3pPr>
            <a:lvl4pPr marL="1060677" indent="0">
              <a:buFontTx/>
              <a:buNone/>
              <a:defRPr sz="2400" b="1" i="0">
                <a:solidFill>
                  <a:schemeClr val="tx2"/>
                </a:solidFill>
                <a:latin typeface="Calibri"/>
              </a:defRPr>
            </a:lvl4pPr>
            <a:lvl5pPr marL="1414237" indent="0">
              <a:buFontTx/>
              <a:buNone/>
              <a:defRPr sz="2400" b="1" i="0">
                <a:solidFill>
                  <a:schemeClr val="tx2"/>
                </a:solidFill>
                <a:latin typeface="Calibri"/>
              </a:defRPr>
            </a:lvl5pPr>
          </a:lstStyle>
          <a:p>
            <a:pPr lvl="0"/>
            <a:r>
              <a:rPr lang="en-US"/>
              <a:t>Subhead if needed</a:t>
            </a:r>
          </a:p>
        </p:txBody>
      </p:sp>
    </p:spTree>
    <p:extLst>
      <p:ext uri="{BB962C8B-B14F-4D97-AF65-F5344CB8AC3E}">
        <p14:creationId xmlns:p14="http://schemas.microsoft.com/office/powerpoint/2010/main" val="332048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Content0">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3425" y="279493"/>
            <a:ext cx="10210800" cy="896982"/>
          </a:xfrm>
          <a:prstGeom prst="rect">
            <a:avLst/>
          </a:prstGeom>
        </p:spPr>
        <p:txBody>
          <a:bodyPr vert="horz" lIns="91440" tIns="45720" rIns="91440" bIns="45720" rtlCol="0" anchor="b">
            <a:noAutofit/>
          </a:bodyPr>
          <a:lstStyle>
            <a:lvl1pPr>
              <a:defRPr sz="2400">
                <a:latin typeface="Arial" panose="020B0604020202020204" pitchFamily="34" charset="0"/>
                <a:cs typeface="Arial" panose="020B0604020202020204" pitchFamily="34" charset="0"/>
              </a:defRPr>
            </a:lvl1pPr>
          </a:lstStyle>
          <a:p>
            <a:endParaRPr lang="pt-PT"/>
          </a:p>
        </p:txBody>
      </p:sp>
      <p:sp>
        <p:nvSpPr>
          <p:cNvPr id="9"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1B41-2646-4F88-820F-E905D6761DBD}" type="slidenum">
              <a:rPr lang="pt-PT" smtClean="0"/>
              <a:pPr/>
              <a:t>‹#›</a:t>
            </a:fld>
            <a:endParaRPr lang="pt-PT"/>
          </a:p>
        </p:txBody>
      </p:sp>
    </p:spTree>
    <p:extLst>
      <p:ext uri="{BB962C8B-B14F-4D97-AF65-F5344CB8AC3E}">
        <p14:creationId xmlns:p14="http://schemas.microsoft.com/office/powerpoint/2010/main" val="292679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0.xml"/><Relationship Id="rId1"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1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2.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3.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6.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4.jpeg"/><Relationship Id="rId5" Type="http://schemas.openxmlformats.org/officeDocument/2006/relationships/theme" Target="../theme/theme7.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8.xml"/><Relationship Id="rId1"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9.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6463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85" r:id="rId3"/>
    <p:sldLayoutId id="2147483886" r:id="rId4"/>
    <p:sldLayoutId id="2147483888" r:id="rId5"/>
    <p:sldLayoutId id="2147483889" r:id="rId6"/>
    <p:sldLayoutId id="2147483890" r:id="rId7"/>
    <p:sldLayoutId id="214748389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1266265"/>
      </p:ext>
    </p:ext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1249112"/>
      </p:ext>
    </p:extLst>
  </p:cSld>
  <p:clrMap bg1="lt1" tx1="dk1" bg2="lt2" tx2="dk2" accent1="accent1" accent2="accent2" accent3="accent3" accent4="accent4" accent5="accent5" accent6="accent6" hlink="hlink" folHlink="folHlink"/>
  <p:sldLayoutIdLst>
    <p:sldLayoutId id="2147483850" r:id="rId1"/>
    <p:sldLayoutId id="21474838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3425" y="252598"/>
            <a:ext cx="10210800" cy="896982"/>
          </a:xfrm>
          <a:prstGeom prst="rect">
            <a:avLst/>
          </a:prstGeom>
        </p:spPr>
        <p:txBody>
          <a:bodyPr vert="horz" lIns="91440" tIns="45720" rIns="91440" bIns="45720" rtlCol="0" anchor="b">
            <a:noAutofit/>
          </a:bodyPr>
          <a:lstStyle/>
          <a:p>
            <a:endParaRPr lang="pt-PT"/>
          </a:p>
        </p:txBody>
      </p:sp>
      <p:sp>
        <p:nvSpPr>
          <p:cNvPr id="7" name="Slide Number Placeholder 5"/>
          <p:cNvSpPr>
            <a:spLocks noGrp="1"/>
          </p:cNvSpPr>
          <p:nvPr>
            <p:ph type="sldNum" sz="quarter" idx="4"/>
          </p:nvPr>
        </p:nvSpPr>
        <p:spPr>
          <a:xfrm>
            <a:off x="9246933" y="648417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68C1B41-2646-4F88-820F-E905D6761DBD}" type="slidenum">
              <a:rPr lang="pt-PT" smtClean="0"/>
              <a:pPr/>
              <a:t>‹#›</a:t>
            </a:fld>
            <a:endParaRPr lang="pt-PT"/>
          </a:p>
        </p:txBody>
      </p:sp>
      <p:sp>
        <p:nvSpPr>
          <p:cNvPr id="4" name="Rectangle 3"/>
          <p:cNvSpPr/>
          <p:nvPr userDrawn="1"/>
        </p:nvSpPr>
        <p:spPr>
          <a:xfrm>
            <a:off x="654424" y="6549179"/>
            <a:ext cx="6096000" cy="200055"/>
          </a:xfrm>
          <a:prstGeom prst="rect">
            <a:avLst/>
          </a:prstGeom>
          <a:solidFill>
            <a:schemeClr val="bg1"/>
          </a:solidFill>
        </p:spPr>
        <p:txBody>
          <a:bodyPr>
            <a:spAutoFit/>
          </a:bodyPr>
          <a:lstStyle/>
          <a:p>
            <a:r>
              <a:rPr lang="pt-PT" sz="700" dirty="0">
                <a:solidFill>
                  <a:schemeClr val="bg1">
                    <a:lumMod val="65000"/>
                  </a:schemeClr>
                </a:solidFill>
                <a:effectLst/>
                <a:latin typeface="Arial" panose="020B0604020202020204" pitchFamily="34" charset="0"/>
                <a:cs typeface="Arial" panose="020B0604020202020204" pitchFamily="34" charset="0"/>
              </a:rPr>
              <a:t>© 2023 Mobileum, Inc. All rights reserved. Contains Confidential and Proprietary Information of Mobileum, Inc.</a:t>
            </a:r>
            <a:endParaRPr lang="pt-PT"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558711"/>
      </p:ext>
    </p:extLst>
  </p:cSld>
  <p:clrMap bg1="lt1" tx1="dk1" bg2="lt2" tx2="dk2" accent1="accent1" accent2="accent2" accent3="accent3" accent4="accent4" accent5="accent5" accent6="accent6" hlink="hlink" folHlink="folHlink"/>
  <p:sldLayoutIdLst>
    <p:sldLayoutId id="2147483820" r:id="rId1"/>
    <p:sldLayoutId id="2147483855" r:id="rId2"/>
    <p:sldLayoutId id="2147483856" r:id="rId3"/>
    <p:sldLayoutId id="2147483857"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63" r:id="rId17"/>
    <p:sldLayoutId id="2147483864" r:id="rId18"/>
    <p:sldLayoutId id="2147483911" r:id="rId19"/>
    <p:sldLayoutId id="2147483912" r:id="rId20"/>
    <p:sldLayoutId id="2147483913" r:id="rId21"/>
  </p:sldLayoutIdLst>
  <p:hf hdr="0" ftr="0" dt="0"/>
  <p:txStyles>
    <p:titleStyle>
      <a:lvl1pPr algn="l" defTabSz="914400"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675433"/>
      </p:ext>
    </p:extLst>
  </p:cSld>
  <p:clrMap bg1="lt1" tx1="dk1" bg2="lt2" tx2="dk2" accent1="accent1" accent2="accent2" accent3="accent3" accent4="accent4" accent5="accent5" accent6="accent6" hlink="hlink" folHlink="folHlink"/>
  <p:sldLayoutIdLst>
    <p:sldLayoutId id="2147483834" r:id="rId1"/>
    <p:sldLayoutId id="2147483892" r:id="rId2"/>
    <p:sldLayoutId id="2147483895" r:id="rId3"/>
    <p:sldLayoutId id="214748389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141103"/>
      </p:ext>
    </p:extLst>
  </p:cSld>
  <p:clrMap bg1="lt1" tx1="dk1" bg2="lt2" tx2="dk2" accent1="accent1" accent2="accent2" accent3="accent3" accent4="accent4" accent5="accent5" accent6="accent6" hlink="hlink" folHlink="folHlink"/>
  <p:sldLayoutIdLst>
    <p:sldLayoutId id="2147483836" r:id="rId1"/>
    <p:sldLayoutId id="2147483899" r:id="rId2"/>
    <p:sldLayoutId id="2147483902" r:id="rId3"/>
    <p:sldLayoutId id="214748390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968189" y="6333735"/>
            <a:ext cx="3989293" cy="184666"/>
          </a:xfrm>
          <a:prstGeom prst="rect">
            <a:avLst/>
          </a:prstGeom>
          <a:solidFill>
            <a:srgbClr val="0000FF"/>
          </a:solidFill>
        </p:spPr>
        <p:txBody>
          <a:bodyPr wrap="square">
            <a:spAutoFit/>
          </a:bodyPr>
          <a:lstStyle/>
          <a:p>
            <a:r>
              <a:rPr lang="pt-PT" sz="600">
                <a:solidFill>
                  <a:schemeClr val="bg1"/>
                </a:solidFill>
                <a:effectLst/>
                <a:latin typeface="Arial" panose="020B0604020202020204" pitchFamily="34" charset="0"/>
                <a:cs typeface="Arial" panose="020B0604020202020204" pitchFamily="34" charset="0"/>
              </a:rPr>
              <a:t>© 2020 Mobileum, Inc. All rights reserved. Contains Confidential and Proprietary Information of Mobileum, Inc</a:t>
            </a:r>
            <a:r>
              <a:rPr lang="pt-PT" sz="600">
                <a:solidFill>
                  <a:schemeClr val="bg1">
                    <a:lumMod val="65000"/>
                  </a:schemeClr>
                </a:solidFill>
                <a:effectLst/>
                <a:latin typeface="Arial" panose="020B0604020202020204" pitchFamily="34" charset="0"/>
                <a:cs typeface="Arial" panose="020B0604020202020204" pitchFamily="34" charset="0"/>
              </a:rPr>
              <a:t>.</a:t>
            </a:r>
            <a:endParaRPr lang="pt-PT" sz="600">
              <a:solidFill>
                <a:schemeClr val="bg1">
                  <a:lumMod val="6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3679224"/>
      </p:ext>
    </p:extLst>
  </p:cSld>
  <p:clrMap bg1="lt1" tx1="dk1" bg2="lt2" tx2="dk2" accent1="accent1" accent2="accent2" accent3="accent3" accent4="accent4" accent5="accent5" accent6="accent6" hlink="hlink" folHlink="folHlink"/>
  <p:sldLayoutIdLst>
    <p:sldLayoutId id="2147483838" r:id="rId1"/>
    <p:sldLayoutId id="2147483906" r:id="rId2"/>
    <p:sldLayoutId id="2147483909" r:id="rId3"/>
    <p:sldLayoutId id="214748391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AEDA6-336F-4160-B119-9A08BC16253A}" type="slidenum">
              <a:rPr lang="pt-PT" smtClean="0"/>
              <a:t>‹#›</a:t>
            </a:fld>
            <a:endParaRPr lang="pt-PT"/>
          </a:p>
        </p:txBody>
      </p:sp>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7670743"/>
      </p:ext>
    </p:extLst>
  </p:cSld>
  <p:clrMap bg1="lt1" tx1="dk1" bg2="lt2" tx2="dk2" accent1="accent1" accent2="accent2" accent3="accent3" accent4="accent4" accent5="accent5" accent6="accent6" hlink="hlink" folHlink="folHlink"/>
  <p:sldLayoutIdLst>
    <p:sldLayoutId id="2147483840" r:id="rId1"/>
    <p:sldLayoutId id="2147483878" r:id="rId2"/>
    <p:sldLayoutId id="2147483879" r:id="rId3"/>
    <p:sldLayoutId id="2147483881" r:id="rId4"/>
    <p:sldLayoutId id="21474838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2434331"/>
      </p:ext>
    </p:extLst>
  </p:cSld>
  <p:clrMap bg1="lt1" tx1="dk1" bg2="lt2" tx2="dk2" accent1="accent1" accent2="accent2" accent3="accent3" accent4="accent4" accent5="accent5" accent6="accent6" hlink="hlink" folHlink="folHlink"/>
  <p:sldLayoutIdLst>
    <p:sldLayoutId id="2147483842" r:id="rId1"/>
    <p:sldLayoutId id="2147483871" r:id="rId2"/>
    <p:sldLayoutId id="2147483874" r:id="rId3"/>
    <p:sldLayoutId id="21474838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8239077"/>
      </p:ext>
    </p:extLst>
  </p:cSld>
  <p:clrMap bg1="lt1" tx1="dk1" bg2="lt2" tx2="dk2" accent1="accent1" accent2="accent2" accent3="accent3" accent4="accent4" accent5="accent5" accent6="accent6" hlink="hlink" folHlink="folHlink"/>
  <p:sldLayoutIdLst>
    <p:sldLayoutId id="21474838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19199" y="5201265"/>
            <a:ext cx="668594" cy="65876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700842393"/>
      </p:ext>
    </p:extLst>
  </p:cSld>
  <p:clrMap bg1="lt1" tx1="dk1" bg2="lt2" tx2="dk2" accent1="accent1" accent2="accent2" accent3="accent3" accent4="accent4" accent5="accent5" accent6="accent6" hlink="hlink" folHlink="folHlink"/>
  <p:sldLayoutIdLst>
    <p:sldLayoutId id="214748384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europarl.europa.eu/RegData/etudes/BRIE/2022/733549/EPRS_BRI(2022)733549_EN.pdf" TargetMode="External"/><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hyperlink" Target="https://www.bbc.co.uk/news/technology-60796079" TargetMode="External"/><Relationship Id="rId5" Type="http://schemas.openxmlformats.org/officeDocument/2006/relationships/image" Target="../media/image42.png"/><Relationship Id="rId4" Type="http://schemas.openxmlformats.org/officeDocument/2006/relationships/hyperlink" Target="https://www.bbc.co.uk/news/60854881"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8.png"/><Relationship Id="rId2" Type="http://schemas.openxmlformats.org/officeDocument/2006/relationships/image" Target="../media/image44.png"/><Relationship Id="rId1" Type="http://schemas.openxmlformats.org/officeDocument/2006/relationships/slideLayout" Target="../slideLayouts/slideLayout27.xml"/><Relationship Id="rId6" Type="http://schemas.openxmlformats.org/officeDocument/2006/relationships/customXml" Target="../ink/ink11.xml"/><Relationship Id="rId5" Type="http://schemas.openxmlformats.org/officeDocument/2006/relationships/image" Target="../media/image67.png"/><Relationship Id="rId4" Type="http://schemas.openxmlformats.org/officeDocument/2006/relationships/customXml" Target="../ink/ink10.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microsoft.com/office/2007/relationships/hdphoto" Target="../media/hdphoto5.wdp"/><Relationship Id="rId5" Type="http://schemas.openxmlformats.org/officeDocument/2006/relationships/image" Target="../media/image46.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17.xml"/><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58.png"/><Relationship Id="rId2" Type="http://schemas.openxmlformats.org/officeDocument/2006/relationships/image" Target="../media/image47.png"/><Relationship Id="rId16"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55.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customXml" Target="../ink/ink15.xml"/><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680.png"/><Relationship Id="rId18" Type="http://schemas.openxmlformats.org/officeDocument/2006/relationships/customXml" Target="../ink/ink25.xml"/><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customXml" Target="../ink/ink22.xml"/><Relationship Id="rId17" Type="http://schemas.openxmlformats.org/officeDocument/2006/relationships/image" Target="../media/image70.png"/><Relationship Id="rId2" Type="http://schemas.openxmlformats.org/officeDocument/2006/relationships/image" Target="../media/image48.png"/><Relationship Id="rId16" Type="http://schemas.openxmlformats.org/officeDocument/2006/relationships/customXml" Target="../ink/ink24.xml"/><Relationship Id="rId1" Type="http://schemas.openxmlformats.org/officeDocument/2006/relationships/slideLayout" Target="../slideLayouts/slideLayout10.xml"/><Relationship Id="rId6" Type="http://schemas.openxmlformats.org/officeDocument/2006/relationships/customXml" Target="../ink/ink19.xml"/><Relationship Id="rId11" Type="http://schemas.openxmlformats.org/officeDocument/2006/relationships/image" Target="../media/image670.png"/><Relationship Id="rId5" Type="http://schemas.openxmlformats.org/officeDocument/2006/relationships/image" Target="../media/image51.png"/><Relationship Id="rId15" Type="http://schemas.openxmlformats.org/officeDocument/2006/relationships/image" Target="../media/image69.png"/><Relationship Id="rId10" Type="http://schemas.openxmlformats.org/officeDocument/2006/relationships/customXml" Target="../ink/ink21.xml"/><Relationship Id="rId19" Type="http://schemas.openxmlformats.org/officeDocument/2006/relationships/image" Target="../media/image71.png"/><Relationship Id="rId4" Type="http://schemas.openxmlformats.org/officeDocument/2006/relationships/image" Target="../media/image50.png"/><Relationship Id="rId9" Type="http://schemas.openxmlformats.org/officeDocument/2006/relationships/image" Target="../media/image66.png"/><Relationship Id="rId14" Type="http://schemas.openxmlformats.org/officeDocument/2006/relationships/customXml" Target="../ink/ink23.xml"/></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customXml" Target="../ink/ink30.xml"/><Relationship Id="rId18" Type="http://schemas.openxmlformats.org/officeDocument/2006/relationships/customXml" Target="../ink/ink32.xml"/><Relationship Id="rId3" Type="http://schemas.openxmlformats.org/officeDocument/2006/relationships/image" Target="../media/image52.png"/><Relationship Id="rId7" Type="http://schemas.openxmlformats.org/officeDocument/2006/relationships/customXml" Target="../ink/ink27.xml"/><Relationship Id="rId12" Type="http://schemas.openxmlformats.org/officeDocument/2006/relationships/image" Target="../media/image77.png"/><Relationship Id="rId17"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330.png"/><Relationship Id="rId1" Type="http://schemas.openxmlformats.org/officeDocument/2006/relationships/slideLayout" Target="../slideLayouts/slideLayout10.xml"/><Relationship Id="rId6" Type="http://schemas.openxmlformats.org/officeDocument/2006/relationships/image" Target="../media/image74.png"/><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customXml" Target="../ink/ink31.xml"/><Relationship Id="rId10" Type="http://schemas.openxmlformats.org/officeDocument/2006/relationships/image" Target="../media/image76.png"/><Relationship Id="rId19" Type="http://schemas.openxmlformats.org/officeDocument/2006/relationships/image" Target="../media/image80.png"/><Relationship Id="rId4" Type="http://schemas.openxmlformats.org/officeDocument/2006/relationships/image" Target="../media/image53.png"/><Relationship Id="rId9" Type="http://schemas.openxmlformats.org/officeDocument/2006/relationships/customXml" Target="../ink/ink28.xml"/><Relationship Id="rId1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customXml" Target="../ink/ink36.xml"/><Relationship Id="rId3" Type="http://schemas.openxmlformats.org/officeDocument/2006/relationships/image" Target="../media/image63.png"/><Relationship Id="rId7" Type="http://schemas.openxmlformats.org/officeDocument/2006/relationships/customXml" Target="../ink/ink34.xml"/><Relationship Id="rId12" Type="http://schemas.openxmlformats.org/officeDocument/2006/relationships/image" Target="../media/image95.png"/><Relationship Id="rId2" Type="http://schemas.openxmlformats.org/officeDocument/2006/relationships/notesSlide" Target="../notesSlides/notesSlide11.xml"/><Relationship Id="rId16" Type="http://schemas.openxmlformats.org/officeDocument/2006/relationships/image" Target="../media/image82.png"/><Relationship Id="rId1" Type="http://schemas.openxmlformats.org/officeDocument/2006/relationships/slideLayout" Target="../slideLayouts/slideLayout29.xml"/><Relationship Id="rId6" Type="http://schemas.openxmlformats.org/officeDocument/2006/relationships/image" Target="../media/image800.png"/><Relationship Id="rId11" Type="http://schemas.openxmlformats.org/officeDocument/2006/relationships/customXml" Target="../ink/ink35.xml"/><Relationship Id="rId5" Type="http://schemas.openxmlformats.org/officeDocument/2006/relationships/customXml" Target="../ink/ink33.xml"/><Relationship Id="rId15" Type="http://schemas.openxmlformats.org/officeDocument/2006/relationships/customXml" Target="../ink/ink37.xml"/><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64.png"/><Relationship Id="rId14" Type="http://schemas.openxmlformats.org/officeDocument/2006/relationships/image" Target="../media/image96.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1.png"/><Relationship Id="rId18" Type="http://schemas.openxmlformats.org/officeDocument/2006/relationships/customXml" Target="../ink/ink8.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5.xml"/><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4.xml"/><Relationship Id="rId19" Type="http://schemas.openxmlformats.org/officeDocument/2006/relationships/image" Target="../media/image34.png"/><Relationship Id="rId4" Type="http://schemas.openxmlformats.org/officeDocument/2006/relationships/customXml" Target="../ink/ink1.xml"/><Relationship Id="rId9" Type="http://schemas.openxmlformats.org/officeDocument/2006/relationships/image" Target="../media/image29.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s://www.state.gov/wp-content/uploads/2020/02/Agreement-For-Bringing-Peace-to-Afghanistan-02.29.20.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 clock&#10;&#10;Description automatically generated">
            <a:extLst>
              <a:ext uri="{FF2B5EF4-FFF2-40B4-BE49-F238E27FC236}">
                <a16:creationId xmlns:a16="http://schemas.microsoft.com/office/drawing/2014/main" id="{AF057CFB-6BBE-4AFA-BDE9-2E94349310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606" y="5464953"/>
            <a:ext cx="1888451" cy="1022465"/>
          </a:xfrm>
          <a:prstGeom prst="rect">
            <a:avLst/>
          </a:prstGeom>
        </p:spPr>
      </p:pic>
      <p:grpSp>
        <p:nvGrpSpPr>
          <p:cNvPr id="4" name="Group 3">
            <a:extLst>
              <a:ext uri="{FF2B5EF4-FFF2-40B4-BE49-F238E27FC236}">
                <a16:creationId xmlns:a16="http://schemas.microsoft.com/office/drawing/2014/main" id="{4356F591-0161-459D-9554-253F64BDE531}"/>
              </a:ext>
            </a:extLst>
          </p:cNvPr>
          <p:cNvGrpSpPr/>
          <p:nvPr/>
        </p:nvGrpSpPr>
        <p:grpSpPr>
          <a:xfrm>
            <a:off x="4580628" y="5976185"/>
            <a:ext cx="2632972" cy="429423"/>
            <a:chOff x="805542" y="4041869"/>
            <a:chExt cx="5392058" cy="7156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Rounded Corners 5">
              <a:extLst>
                <a:ext uri="{FF2B5EF4-FFF2-40B4-BE49-F238E27FC236}">
                  <a16:creationId xmlns:a16="http://schemas.microsoft.com/office/drawing/2014/main" id="{6D3A3E4B-BD16-4D1B-9F5F-9E53969F87B3}"/>
                </a:ext>
              </a:extLst>
            </p:cNvPr>
            <p:cNvSpPr/>
            <p:nvPr/>
          </p:nvSpPr>
          <p:spPr>
            <a:xfrm flipH="1">
              <a:off x="805542" y="4041869"/>
              <a:ext cx="5392058" cy="681761"/>
            </a:xfrm>
            <a:prstGeom prst="roundRect">
              <a:avLst>
                <a:gd name="adj" fmla="val 50000"/>
              </a:avLst>
            </a:prstGeom>
            <a:gradFill>
              <a:gsLst>
                <a:gs pos="8000">
                  <a:schemeClr val="accent4"/>
                </a:gs>
                <a:gs pos="52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799"/>
            </a:p>
          </p:txBody>
        </p:sp>
        <p:sp>
          <p:nvSpPr>
            <p:cNvPr id="7" name="TextBox 6">
              <a:extLst>
                <a:ext uri="{FF2B5EF4-FFF2-40B4-BE49-F238E27FC236}">
                  <a16:creationId xmlns:a16="http://schemas.microsoft.com/office/drawing/2014/main" id="{8EBC3F2E-A6CD-46B6-B8AF-0D80EBA64629}"/>
                </a:ext>
              </a:extLst>
            </p:cNvPr>
            <p:cNvSpPr txBox="1"/>
            <p:nvPr/>
          </p:nvSpPr>
          <p:spPr>
            <a:xfrm>
              <a:off x="1589584" y="4043918"/>
              <a:ext cx="3479800" cy="71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algn="ctr">
                <a:defRPr sz="1799"/>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sym typeface="Zilla Slab Light"/>
                </a:rPr>
                <a:t>Imran Saleem</a:t>
              </a:r>
            </a:p>
          </p:txBody>
        </p:sp>
      </p:grpSp>
      <p:sp>
        <p:nvSpPr>
          <p:cNvPr id="12" name="Title 7">
            <a:extLst>
              <a:ext uri="{FF2B5EF4-FFF2-40B4-BE49-F238E27FC236}">
                <a16:creationId xmlns:a16="http://schemas.microsoft.com/office/drawing/2014/main" id="{833906A2-9DBF-BDCE-3FB0-F90E3B2A9EA1}"/>
              </a:ext>
            </a:extLst>
          </p:cNvPr>
          <p:cNvSpPr txBox="1">
            <a:spLocks/>
          </p:cNvSpPr>
          <p:nvPr/>
        </p:nvSpPr>
        <p:spPr>
          <a:xfrm>
            <a:off x="177961" y="1985207"/>
            <a:ext cx="8220972" cy="822496"/>
          </a:xfrm>
          <a:prstGeom prst="rect">
            <a:avLst/>
          </a:prstGeom>
        </p:spPr>
        <p:txBody>
          <a:bodyPr/>
          <a:lstStyle>
            <a:lvl1pPr algn="l" defTabSz="914400" rtl="0" eaLnBrk="1" latinLnBrk="0" hangingPunct="1">
              <a:lnSpc>
                <a:spcPct val="90000"/>
              </a:lnSpc>
              <a:spcBef>
                <a:spcPct val="0"/>
              </a:spcBef>
              <a:buNone/>
              <a:defRPr sz="6000" b="1" kern="1200" cap="all" baseline="0">
                <a:solidFill>
                  <a:schemeClr val="tx1"/>
                </a:solidFill>
                <a:latin typeface="Arial" panose="020B0604020202020204" pitchFamily="34" charset="0"/>
                <a:ea typeface="+mj-ea"/>
                <a:cs typeface="Arial" panose="020B0604020202020204" pitchFamily="34" charset="0"/>
              </a:defRPr>
            </a:lvl1pPr>
          </a:lstStyle>
          <a:p>
            <a:r>
              <a:rPr lang="en-GB" sz="1800" dirty="0">
                <a:latin typeface="Calibri" panose="020F0502020204030204" pitchFamily="34" charset="0"/>
                <a:ea typeface="Calibri" panose="020F0502020204030204" pitchFamily="34" charset="0"/>
                <a:cs typeface="Times New Roman" panose="02020603050405020304" pitchFamily="18" charset="0"/>
              </a:rPr>
              <a:t>					</a:t>
            </a: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US" sz="2400" b="1" dirty="0"/>
              <a:t> Weaponizing Mobile Infrastructure</a:t>
            </a:r>
            <a:r>
              <a:rPr lang="en-GB" sz="2800" dirty="0">
                <a:latin typeface="Calibri" panose="020F0502020204030204" pitchFamily="34" charset="0"/>
                <a:ea typeface="Calibri" panose="020F0502020204030204" pitchFamily="34" charset="0"/>
                <a:cs typeface="Times New Roman" panose="02020603050405020304" pitchFamily="18" charset="0"/>
              </a:rPr>
              <a:t>”</a:t>
            </a: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US" sz="2800" cap="none" dirty="0"/>
          </a:p>
          <a:p>
            <a:pPr algn="ct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D386C448-49BF-74E2-1DFB-61875513A3B7}"/>
              </a:ext>
            </a:extLst>
          </p:cNvPr>
          <p:cNvSpPr txBox="1"/>
          <p:nvPr/>
        </p:nvSpPr>
        <p:spPr>
          <a:xfrm>
            <a:off x="1532628" y="3105834"/>
            <a:ext cx="4856883" cy="707886"/>
          </a:xfrm>
          <a:prstGeom prst="rect">
            <a:avLst/>
          </a:prstGeom>
          <a:noFill/>
        </p:spPr>
        <p:txBody>
          <a:bodyPr wrap="square">
            <a:spAutoFit/>
          </a:bodyPr>
          <a:lstStyle/>
          <a:p>
            <a:r>
              <a:rPr lang="en-GB" sz="2000" cap="none" dirty="0">
                <a:effectLst/>
                <a:latin typeface="Arial" panose="020B0604020202020204" pitchFamily="34" charset="0"/>
                <a:ea typeface="SimSun" panose="02010600030101010101" pitchFamily="2" charset="-122"/>
                <a:cs typeface="Times New Roman" panose="02020603050405020304" pitchFamily="18" charset="0"/>
              </a:rPr>
              <a:t>Are Politically Motivated Cyberattacks </a:t>
            </a:r>
          </a:p>
          <a:p>
            <a:r>
              <a:rPr lang="en-GB" sz="2000" cap="none" dirty="0">
                <a:ea typeface="SimSun" panose="02010600030101010101" pitchFamily="2" charset="-122"/>
                <a:cs typeface="Times New Roman" panose="02020603050405020304" pitchFamily="18" charset="0"/>
              </a:rPr>
              <a:t>	a</a:t>
            </a:r>
            <a:r>
              <a:rPr lang="en-GB" sz="2000" cap="none" dirty="0">
                <a:effectLst/>
                <a:latin typeface="Arial" panose="020B0604020202020204" pitchFamily="34" charset="0"/>
                <a:ea typeface="SimSun" panose="02010600030101010101" pitchFamily="2" charset="-122"/>
                <a:cs typeface="Times New Roman" panose="02020603050405020304" pitchFamily="18" charset="0"/>
              </a:rPr>
              <a:t> Threat to Democracy?</a:t>
            </a:r>
            <a:endParaRPr lang="en-GB" sz="2000" dirty="0"/>
          </a:p>
        </p:txBody>
      </p:sp>
      <p:sp>
        <p:nvSpPr>
          <p:cNvPr id="2" name="TextBox 1">
            <a:extLst>
              <a:ext uri="{FF2B5EF4-FFF2-40B4-BE49-F238E27FC236}">
                <a16:creationId xmlns:a16="http://schemas.microsoft.com/office/drawing/2014/main" id="{CF173ECD-202E-6F55-C159-E5E193AEF20E}"/>
              </a:ext>
            </a:extLst>
          </p:cNvPr>
          <p:cNvSpPr txBox="1"/>
          <p:nvPr/>
        </p:nvSpPr>
        <p:spPr>
          <a:xfrm>
            <a:off x="3374569" y="921428"/>
            <a:ext cx="1843607" cy="461665"/>
          </a:xfrm>
          <a:prstGeom prst="rect">
            <a:avLst/>
          </a:prstGeom>
          <a:noFill/>
        </p:spPr>
        <p:txBody>
          <a:bodyPr wrap="square">
            <a:spAutoFit/>
          </a:bodyPr>
          <a:lstStyle/>
          <a:p>
            <a:r>
              <a:rPr lang="en-GB" sz="2400" b="1" cap="all" dirty="0">
                <a:latin typeface="Arial" panose="020B0604020202020204" pitchFamily="34" charset="0"/>
                <a:ea typeface="+mj-ea"/>
                <a:cs typeface="Arial" panose="020B0604020202020204" pitchFamily="34" charset="0"/>
              </a:rPr>
              <a:t>UKNOF(51)</a:t>
            </a:r>
            <a:endParaRPr lang="en-GB" sz="2000" dirty="0"/>
          </a:p>
        </p:txBody>
      </p:sp>
      <p:sp>
        <p:nvSpPr>
          <p:cNvPr id="9" name="TextBox 8">
            <a:extLst>
              <a:ext uri="{FF2B5EF4-FFF2-40B4-BE49-F238E27FC236}">
                <a16:creationId xmlns:a16="http://schemas.microsoft.com/office/drawing/2014/main" id="{11B4159E-F05D-1C24-456E-7676FB153D1D}"/>
              </a:ext>
            </a:extLst>
          </p:cNvPr>
          <p:cNvSpPr txBox="1"/>
          <p:nvPr/>
        </p:nvSpPr>
        <p:spPr>
          <a:xfrm>
            <a:off x="2952413" y="5426113"/>
            <a:ext cx="4261187" cy="409061"/>
          </a:xfrm>
          <a:prstGeom prst="rect">
            <a:avLst/>
          </a:prstGeom>
          <a:noFill/>
        </p:spPr>
        <p:txBody>
          <a:bodyPr wrap="square">
            <a:spAutoFit/>
          </a:bodyPr>
          <a:lstStyle/>
          <a:p>
            <a:r>
              <a:rPr lang="en-GB" sz="2000" cap="none" dirty="0">
                <a:effectLst/>
                <a:latin typeface="Arial" panose="020B0604020202020204" pitchFamily="34" charset="0"/>
                <a:ea typeface="SimSun" panose="02010600030101010101" pitchFamily="2" charset="-122"/>
                <a:cs typeface="Times New Roman" panose="02020603050405020304" pitchFamily="18" charset="0"/>
              </a:rPr>
              <a:t>Lead Security Architect/Researcher</a:t>
            </a:r>
            <a:endParaRPr lang="en-GB" sz="2000" dirty="0"/>
          </a:p>
        </p:txBody>
      </p:sp>
    </p:spTree>
    <p:extLst>
      <p:ext uri="{BB962C8B-B14F-4D97-AF65-F5344CB8AC3E}">
        <p14:creationId xmlns:p14="http://schemas.microsoft.com/office/powerpoint/2010/main" val="324969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D149E6-6843-4F65-37F7-79DA1811DC08}"/>
              </a:ext>
            </a:extLst>
          </p:cNvPr>
          <p:cNvSpPr>
            <a:spLocks noGrp="1"/>
          </p:cNvSpPr>
          <p:nvPr>
            <p:ph type="title"/>
          </p:nvPr>
        </p:nvSpPr>
        <p:spPr>
          <a:xfrm>
            <a:off x="1241779" y="2460732"/>
            <a:ext cx="6915180" cy="968268"/>
          </a:xfrm>
        </p:spPr>
        <p:txBody>
          <a:bodyPr vert="horz" lIns="91440" tIns="45720" rIns="91440" bIns="45720" rtlCol="0" anchor="b">
            <a:noAutofit/>
          </a:bodyPr>
          <a:lstStyle/>
          <a:p>
            <a:r>
              <a:rPr lang="en-US" sz="3400" b="1" dirty="0">
                <a:latin typeface="nyt-cheltenham"/>
                <a:cs typeface="+mj-cs"/>
              </a:rPr>
              <a:t>Political shift in a Region can 	drive cyber-attacks!</a:t>
            </a:r>
            <a:endParaRPr lang="en-US" sz="3400" dirty="0">
              <a:latin typeface="+mn-lt"/>
              <a:ea typeface="+mn-ea"/>
              <a:cs typeface="+mn-cs"/>
            </a:endParaRPr>
          </a:p>
        </p:txBody>
      </p:sp>
      <p:sp>
        <p:nvSpPr>
          <p:cNvPr id="11" name="Slide Number Placeholder 2">
            <a:extLst>
              <a:ext uri="{FF2B5EF4-FFF2-40B4-BE49-F238E27FC236}">
                <a16:creationId xmlns:a16="http://schemas.microsoft.com/office/drawing/2014/main" id="{F86275AC-11B8-4F54-99B4-4BF44D794E4E}"/>
              </a:ext>
            </a:extLst>
          </p:cNvPr>
          <p:cNvSpPr>
            <a:spLocks noGrp="1"/>
          </p:cNvSpPr>
          <p:nvPr>
            <p:ph type="sldNum" sz="quarter" idx="4"/>
          </p:nvPr>
        </p:nvSpPr>
        <p:spPr>
          <a:xfrm>
            <a:off x="9246933" y="6484171"/>
            <a:ext cx="2743200" cy="365125"/>
          </a:xfrm>
        </p:spPr>
        <p:txBody>
          <a:bodyPr/>
          <a:lstStyle/>
          <a:p>
            <a:pPr>
              <a:spcAft>
                <a:spcPts val="600"/>
              </a:spcAft>
            </a:pPr>
            <a:fld id="{068C1B41-2646-4F88-820F-E905D6761DBD}" type="slidenum">
              <a:rPr lang="pt-PT" smtClean="0"/>
              <a:pPr>
                <a:spcAft>
                  <a:spcPts val="600"/>
                </a:spcAft>
              </a:pPr>
              <a:t>9</a:t>
            </a:fld>
            <a:endParaRPr lang="pt-PT"/>
          </a:p>
        </p:txBody>
      </p:sp>
    </p:spTree>
    <p:extLst>
      <p:ext uri="{BB962C8B-B14F-4D97-AF65-F5344CB8AC3E}">
        <p14:creationId xmlns:p14="http://schemas.microsoft.com/office/powerpoint/2010/main" val="415813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85F860-D156-F3E4-D23A-DD29EF56E38F}"/>
              </a:ext>
            </a:extLst>
          </p:cNvPr>
          <p:cNvPicPr>
            <a:picLocks noChangeAspect="1"/>
          </p:cNvPicPr>
          <p:nvPr/>
        </p:nvPicPr>
        <p:blipFill>
          <a:blip r:embed="rId3"/>
          <a:stretch>
            <a:fillRect/>
          </a:stretch>
        </p:blipFill>
        <p:spPr>
          <a:xfrm>
            <a:off x="7264578" y="8889"/>
            <a:ext cx="4956123" cy="6858000"/>
          </a:xfrm>
          <a:prstGeom prst="rect">
            <a:avLst/>
          </a:prstGeom>
        </p:spPr>
      </p:pic>
      <p:sp>
        <p:nvSpPr>
          <p:cNvPr id="2" name="Slide Number Placeholder 1">
            <a:extLst>
              <a:ext uri="{FF2B5EF4-FFF2-40B4-BE49-F238E27FC236}">
                <a16:creationId xmlns:a16="http://schemas.microsoft.com/office/drawing/2014/main" id="{EBCBACC3-0AAB-3545-FF3C-8DBFC6FCE0F5}"/>
              </a:ext>
            </a:extLst>
          </p:cNvPr>
          <p:cNvSpPr>
            <a:spLocks noGrp="1"/>
          </p:cNvSpPr>
          <p:nvPr>
            <p:ph type="sldNum" sz="quarter" idx="4"/>
          </p:nvPr>
        </p:nvSpPr>
        <p:spPr/>
        <p:txBody>
          <a:bodyPr/>
          <a:lstStyle/>
          <a:p>
            <a:fld id="{068C1B41-2646-4F88-820F-E905D6761DBD}" type="slidenum">
              <a:rPr lang="pt-PT" smtClean="0"/>
              <a:pPr/>
              <a:t>10</a:t>
            </a:fld>
            <a:endParaRPr lang="pt-PT" dirty="0"/>
          </a:p>
        </p:txBody>
      </p:sp>
      <p:sp>
        <p:nvSpPr>
          <p:cNvPr id="3" name="Title 2">
            <a:extLst>
              <a:ext uri="{FF2B5EF4-FFF2-40B4-BE49-F238E27FC236}">
                <a16:creationId xmlns:a16="http://schemas.microsoft.com/office/drawing/2014/main" id="{30974691-245D-FCDD-1A73-875D3FAA9A2E}"/>
              </a:ext>
            </a:extLst>
          </p:cNvPr>
          <p:cNvSpPr>
            <a:spLocks noGrp="1"/>
          </p:cNvSpPr>
          <p:nvPr>
            <p:ph type="title"/>
          </p:nvPr>
        </p:nvSpPr>
        <p:spPr>
          <a:xfrm>
            <a:off x="508952" y="396031"/>
            <a:ext cx="7043728" cy="468093"/>
          </a:xfrm>
        </p:spPr>
        <p:txBody>
          <a:bodyPr/>
          <a:lstStyle/>
          <a:p>
            <a:r>
              <a:rPr lang="en-GB" sz="1800" b="1" i="0" dirty="0">
                <a:solidFill>
                  <a:srgbClr val="212529"/>
                </a:solidFill>
                <a:effectLst/>
                <a:latin typeface="Merriweather" panose="00000500000000000000" pitchFamily="2" charset="0"/>
              </a:rPr>
              <a:t>Is “UA” – “RU” conflict any different than “AF”.</a:t>
            </a:r>
            <a:endParaRPr lang="en-GB" sz="1800" dirty="0"/>
          </a:p>
        </p:txBody>
      </p:sp>
      <p:sp>
        <p:nvSpPr>
          <p:cNvPr id="13" name="TextBox 12">
            <a:extLst>
              <a:ext uri="{FF2B5EF4-FFF2-40B4-BE49-F238E27FC236}">
                <a16:creationId xmlns:a16="http://schemas.microsoft.com/office/drawing/2014/main" id="{36FD9572-2A7F-6CF1-27A0-1458259C95DC}"/>
              </a:ext>
            </a:extLst>
          </p:cNvPr>
          <p:cNvSpPr txBox="1"/>
          <p:nvPr/>
        </p:nvSpPr>
        <p:spPr>
          <a:xfrm>
            <a:off x="3964126" y="4227955"/>
            <a:ext cx="3315419" cy="215444"/>
          </a:xfrm>
          <a:prstGeom prst="rect">
            <a:avLst/>
          </a:prstGeom>
          <a:noFill/>
        </p:spPr>
        <p:txBody>
          <a:bodyPr wrap="square">
            <a:spAutoFit/>
          </a:bodyPr>
          <a:lstStyle>
            <a:defPPr>
              <a:defRPr lang="pt-PT"/>
            </a:defPPr>
            <a:lvl1pPr>
              <a:defRPr sz="800"/>
            </a:lvl1pPr>
          </a:lstStyle>
          <a:p>
            <a:r>
              <a:rPr lang="en-US" dirty="0">
                <a:hlinkClick r:id="rId4"/>
              </a:rPr>
              <a:t>Ukraine war: Major internet provider suffers cyber-attack - BBC News</a:t>
            </a:r>
            <a:endParaRPr lang="en-GB" dirty="0"/>
          </a:p>
        </p:txBody>
      </p:sp>
      <p:pic>
        <p:nvPicPr>
          <p:cNvPr id="14" name="Picture 13">
            <a:extLst>
              <a:ext uri="{FF2B5EF4-FFF2-40B4-BE49-F238E27FC236}">
                <a16:creationId xmlns:a16="http://schemas.microsoft.com/office/drawing/2014/main" id="{C1A2EC95-4652-5774-9FD0-7DE8C4AD9F3B}"/>
              </a:ext>
            </a:extLst>
          </p:cNvPr>
          <p:cNvPicPr>
            <a:picLocks noChangeAspect="1"/>
          </p:cNvPicPr>
          <p:nvPr/>
        </p:nvPicPr>
        <p:blipFill>
          <a:blip r:embed="rId5"/>
          <a:stretch>
            <a:fillRect/>
          </a:stretch>
        </p:blipFill>
        <p:spPr>
          <a:xfrm>
            <a:off x="4017611" y="1385892"/>
            <a:ext cx="3421991" cy="2885272"/>
          </a:xfrm>
          <a:prstGeom prst="rect">
            <a:avLst/>
          </a:prstGeom>
        </p:spPr>
      </p:pic>
      <p:sp>
        <p:nvSpPr>
          <p:cNvPr id="16" name="TextBox 15">
            <a:extLst>
              <a:ext uri="{FF2B5EF4-FFF2-40B4-BE49-F238E27FC236}">
                <a16:creationId xmlns:a16="http://schemas.microsoft.com/office/drawing/2014/main" id="{EE1F735E-D3B3-415A-A92C-2CAD5E6069DA}"/>
              </a:ext>
            </a:extLst>
          </p:cNvPr>
          <p:cNvSpPr txBox="1"/>
          <p:nvPr/>
        </p:nvSpPr>
        <p:spPr>
          <a:xfrm>
            <a:off x="0" y="4211673"/>
            <a:ext cx="3804069" cy="215444"/>
          </a:xfrm>
          <a:prstGeom prst="rect">
            <a:avLst/>
          </a:prstGeom>
          <a:noFill/>
        </p:spPr>
        <p:txBody>
          <a:bodyPr wrap="square">
            <a:spAutoFit/>
          </a:bodyPr>
          <a:lstStyle>
            <a:defPPr>
              <a:defRPr lang="pt-PT"/>
            </a:defPPr>
            <a:lvl1pPr>
              <a:defRPr sz="1200"/>
            </a:lvl1pPr>
          </a:lstStyle>
          <a:p>
            <a:r>
              <a:rPr lang="en-US" sz="800" dirty="0">
                <a:hlinkClick r:id="rId6"/>
              </a:rPr>
              <a:t>Russia hacked Ukrainian satellite communications, officials believe - BBC News</a:t>
            </a:r>
            <a:endParaRPr lang="en-GB" sz="800" dirty="0"/>
          </a:p>
        </p:txBody>
      </p:sp>
      <p:pic>
        <p:nvPicPr>
          <p:cNvPr id="17" name="Picture 16">
            <a:extLst>
              <a:ext uri="{FF2B5EF4-FFF2-40B4-BE49-F238E27FC236}">
                <a16:creationId xmlns:a16="http://schemas.microsoft.com/office/drawing/2014/main" id="{94B0DF86-11DB-9FC5-839A-658FF7C7D92A}"/>
              </a:ext>
            </a:extLst>
          </p:cNvPr>
          <p:cNvPicPr>
            <a:picLocks noChangeAspect="1"/>
          </p:cNvPicPr>
          <p:nvPr/>
        </p:nvPicPr>
        <p:blipFill>
          <a:blip r:embed="rId7"/>
          <a:stretch>
            <a:fillRect/>
          </a:stretch>
        </p:blipFill>
        <p:spPr>
          <a:xfrm>
            <a:off x="75529" y="1389986"/>
            <a:ext cx="3536142" cy="2881178"/>
          </a:xfrm>
          <a:prstGeom prst="rect">
            <a:avLst/>
          </a:prstGeom>
        </p:spPr>
      </p:pic>
      <p:sp>
        <p:nvSpPr>
          <p:cNvPr id="20" name="TextBox 19">
            <a:extLst>
              <a:ext uri="{FF2B5EF4-FFF2-40B4-BE49-F238E27FC236}">
                <a16:creationId xmlns:a16="http://schemas.microsoft.com/office/drawing/2014/main" id="{B716EB0F-519F-5A97-76EB-13B0831D6463}"/>
              </a:ext>
            </a:extLst>
          </p:cNvPr>
          <p:cNvSpPr txBox="1"/>
          <p:nvPr/>
        </p:nvSpPr>
        <p:spPr>
          <a:xfrm>
            <a:off x="1607434" y="4689545"/>
            <a:ext cx="4488566" cy="1209113"/>
          </a:xfrm>
          <a:prstGeom prst="rect">
            <a:avLst/>
          </a:prstGeom>
          <a:gradFill flip="none" rotWithShape="1">
            <a:gsLst>
              <a:gs pos="87000">
                <a:srgbClr val="0613FE">
                  <a:alpha val="80000"/>
                </a:srgbClr>
              </a:gs>
              <a:gs pos="8000">
                <a:srgbClr val="27CC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649" tIns="65825" rIns="131649" bIns="65825" numCol="1" spcCol="0" rtlCol="0" fromWordArt="0" anchor="ctr" anchorCtr="0" forceAA="0" compatLnSpc="1">
            <a:prstTxWarp prst="textNoShape">
              <a:avLst/>
            </a:prstTxWarp>
            <a:noAutofit/>
          </a:bodyPr>
          <a:lstStyle>
            <a:defPPr>
              <a:defRPr lang="pt-PT"/>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 </a:t>
            </a:r>
          </a:p>
          <a:p>
            <a:pPr marL="342900" indent="-342900" algn="l">
              <a:buFont typeface="Arial" panose="020B0604020202020204" pitchFamily="34" charset="0"/>
              <a:buChar char="•"/>
            </a:pPr>
            <a:r>
              <a:rPr lang="en-GB" dirty="0"/>
              <a:t>Organized and coordinated.</a:t>
            </a:r>
          </a:p>
          <a:p>
            <a:pPr marL="342900" indent="-342900" algn="l">
              <a:buFont typeface="Arial" panose="020B0604020202020204" pitchFamily="34" charset="0"/>
              <a:buChar char="•"/>
            </a:pPr>
            <a:r>
              <a:rPr lang="en-GB" dirty="0"/>
              <a:t>Consistent and motivated.</a:t>
            </a:r>
          </a:p>
          <a:p>
            <a:pPr marL="342900" indent="-342900" algn="l">
              <a:buFont typeface="Arial" panose="020B0604020202020204" pitchFamily="34" charset="0"/>
              <a:buChar char="•"/>
            </a:pPr>
            <a:r>
              <a:rPr lang="en-GB" dirty="0"/>
              <a:t>Intel sharing is the key.</a:t>
            </a:r>
          </a:p>
          <a:p>
            <a:endParaRPr lang="en-GB" dirty="0"/>
          </a:p>
        </p:txBody>
      </p:sp>
      <p:sp>
        <p:nvSpPr>
          <p:cNvPr id="24" name="TextBox 23">
            <a:extLst>
              <a:ext uri="{FF2B5EF4-FFF2-40B4-BE49-F238E27FC236}">
                <a16:creationId xmlns:a16="http://schemas.microsoft.com/office/drawing/2014/main" id="{FBC17319-C1D5-4556-DD89-2B17F4EBFD8A}"/>
              </a:ext>
            </a:extLst>
          </p:cNvPr>
          <p:cNvSpPr txBox="1"/>
          <p:nvPr/>
        </p:nvSpPr>
        <p:spPr>
          <a:xfrm>
            <a:off x="9195317" y="1143544"/>
            <a:ext cx="3172364" cy="215444"/>
          </a:xfrm>
          <a:prstGeom prst="rect">
            <a:avLst/>
          </a:prstGeom>
          <a:noFill/>
        </p:spPr>
        <p:txBody>
          <a:bodyPr wrap="square">
            <a:spAutoFit/>
          </a:bodyPr>
          <a:lstStyle/>
          <a:p>
            <a:r>
              <a:rPr lang="en-US" sz="800" dirty="0">
                <a:hlinkClick r:id="rId8"/>
              </a:rPr>
              <a:t>Russia's war on Ukraine: Timeline of cyber-attacks (europa.eu)</a:t>
            </a:r>
            <a:endParaRPr lang="en-GB" sz="800" dirty="0"/>
          </a:p>
        </p:txBody>
      </p:sp>
      <p:sp>
        <p:nvSpPr>
          <p:cNvPr id="22" name="TextBox 21">
            <a:extLst>
              <a:ext uri="{FF2B5EF4-FFF2-40B4-BE49-F238E27FC236}">
                <a16:creationId xmlns:a16="http://schemas.microsoft.com/office/drawing/2014/main" id="{353E3C17-5E9E-940F-5BB3-2F8D5CF0506F}"/>
              </a:ext>
            </a:extLst>
          </p:cNvPr>
          <p:cNvSpPr txBox="1"/>
          <p:nvPr/>
        </p:nvSpPr>
        <p:spPr>
          <a:xfrm>
            <a:off x="9818168" y="1798724"/>
            <a:ext cx="2373832" cy="400110"/>
          </a:xfrm>
          <a:prstGeom prst="rect">
            <a:avLst/>
          </a:prstGeom>
          <a:noFill/>
          <a:ln>
            <a:solidFill>
              <a:schemeClr val="tx1"/>
            </a:solidFill>
          </a:ln>
        </p:spPr>
        <p:txBody>
          <a:bodyPr wrap="square">
            <a:spAutoFit/>
          </a:bodyPr>
          <a:lstStyle/>
          <a:p>
            <a:r>
              <a:rPr lang="en-US" sz="1000" b="1" i="0" dirty="0">
                <a:solidFill>
                  <a:srgbClr val="1E2226"/>
                </a:solidFill>
                <a:effectLst/>
                <a:latin typeface="industry"/>
              </a:rPr>
              <a:t>Russia-linked cyberattacks on Ukraine</a:t>
            </a:r>
          </a:p>
          <a:p>
            <a:r>
              <a:rPr lang="en-US" sz="1000" b="1" dirty="0">
                <a:solidFill>
                  <a:srgbClr val="1E2226"/>
                </a:solidFill>
                <a:latin typeface="industry"/>
              </a:rPr>
              <a:t>	</a:t>
            </a:r>
            <a:r>
              <a:rPr lang="en-US" sz="1000" b="1" i="0" dirty="0">
                <a:solidFill>
                  <a:srgbClr val="1E2226"/>
                </a:solidFill>
                <a:effectLst/>
                <a:latin typeface="industry"/>
              </a:rPr>
              <a:t>A timeline</a:t>
            </a:r>
            <a:endParaRPr lang="en-GB" sz="1000" dirty="0"/>
          </a:p>
        </p:txBody>
      </p:sp>
      <p:sp>
        <p:nvSpPr>
          <p:cNvPr id="36" name="TextBox 35">
            <a:extLst>
              <a:ext uri="{FF2B5EF4-FFF2-40B4-BE49-F238E27FC236}">
                <a16:creationId xmlns:a16="http://schemas.microsoft.com/office/drawing/2014/main" id="{CFA5C75A-0080-0D4A-8C91-07CD4788D206}"/>
              </a:ext>
            </a:extLst>
          </p:cNvPr>
          <p:cNvSpPr txBox="1"/>
          <p:nvPr/>
        </p:nvSpPr>
        <p:spPr>
          <a:xfrm>
            <a:off x="362309" y="6071948"/>
            <a:ext cx="7077293" cy="369332"/>
          </a:xfrm>
          <a:prstGeom prst="rect">
            <a:avLst/>
          </a:prstGeom>
          <a:noFill/>
        </p:spPr>
        <p:txBody>
          <a:bodyPr wrap="square">
            <a:spAutoFit/>
          </a:bodyPr>
          <a:lstStyle/>
          <a:p>
            <a:pPr algn="l"/>
            <a:r>
              <a:rPr lang="en-GB" dirty="0"/>
              <a:t>Does Telecom industry have a concrete intel sharing framework? </a:t>
            </a:r>
          </a:p>
        </p:txBody>
      </p:sp>
      <p:sp>
        <p:nvSpPr>
          <p:cNvPr id="6" name="Oval 5">
            <a:extLst>
              <a:ext uri="{FF2B5EF4-FFF2-40B4-BE49-F238E27FC236}">
                <a16:creationId xmlns:a16="http://schemas.microsoft.com/office/drawing/2014/main" id="{EFAA0785-F248-1296-4B30-83ADBC36CF16}"/>
              </a:ext>
            </a:extLst>
          </p:cNvPr>
          <p:cNvSpPr/>
          <p:nvPr/>
        </p:nvSpPr>
        <p:spPr>
          <a:xfrm>
            <a:off x="7264578" y="5118896"/>
            <a:ext cx="2922671" cy="333597"/>
          </a:xfrm>
          <a:prstGeom prst="ellipse">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6BA7D3C-3A86-CC72-AA54-B5B6594AE0F6}"/>
              </a:ext>
            </a:extLst>
          </p:cNvPr>
          <p:cNvSpPr/>
          <p:nvPr/>
        </p:nvSpPr>
        <p:spPr>
          <a:xfrm>
            <a:off x="7264577" y="5714455"/>
            <a:ext cx="2922671" cy="333597"/>
          </a:xfrm>
          <a:prstGeom prst="ellipse">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B9A50B7-2648-28A0-AE88-5BC5E66F386C}"/>
              </a:ext>
            </a:extLst>
          </p:cNvPr>
          <p:cNvSpPr/>
          <p:nvPr/>
        </p:nvSpPr>
        <p:spPr>
          <a:xfrm>
            <a:off x="7356018" y="3784186"/>
            <a:ext cx="2922671" cy="272323"/>
          </a:xfrm>
          <a:prstGeom prst="ellipse">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20F0DF2-5367-0061-2BB6-CF502F3682B5}"/>
              </a:ext>
            </a:extLst>
          </p:cNvPr>
          <p:cNvSpPr/>
          <p:nvPr/>
        </p:nvSpPr>
        <p:spPr>
          <a:xfrm>
            <a:off x="7378642" y="50907"/>
            <a:ext cx="2991487" cy="426293"/>
          </a:xfrm>
          <a:prstGeom prst="ellipse">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366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2A461-2C63-E6F6-AA81-F7EBD6442BF8}"/>
              </a:ext>
            </a:extLst>
          </p:cNvPr>
          <p:cNvSpPr>
            <a:spLocks noGrp="1"/>
          </p:cNvSpPr>
          <p:nvPr>
            <p:ph type="sldNum" sz="quarter" idx="4"/>
          </p:nvPr>
        </p:nvSpPr>
        <p:spPr/>
        <p:txBody>
          <a:bodyPr/>
          <a:lstStyle/>
          <a:p>
            <a:fld id="{068C1B41-2646-4F88-820F-E905D6761DBD}" type="slidenum">
              <a:rPr lang="pt-PT" smtClean="0"/>
              <a:pPr/>
              <a:t>11</a:t>
            </a:fld>
            <a:endParaRPr lang="pt-PT" dirty="0"/>
          </a:p>
        </p:txBody>
      </p:sp>
      <p:sp>
        <p:nvSpPr>
          <p:cNvPr id="3" name="Title 2">
            <a:extLst>
              <a:ext uri="{FF2B5EF4-FFF2-40B4-BE49-F238E27FC236}">
                <a16:creationId xmlns:a16="http://schemas.microsoft.com/office/drawing/2014/main" id="{B5A34D93-3FAB-3EED-BA58-F36945D74352}"/>
              </a:ext>
            </a:extLst>
          </p:cNvPr>
          <p:cNvSpPr>
            <a:spLocks noGrp="1"/>
          </p:cNvSpPr>
          <p:nvPr>
            <p:ph type="title"/>
          </p:nvPr>
        </p:nvSpPr>
        <p:spPr>
          <a:xfrm>
            <a:off x="733425" y="510562"/>
            <a:ext cx="10210800" cy="627296"/>
          </a:xfrm>
        </p:spPr>
        <p:txBody>
          <a:bodyPr/>
          <a:lstStyle/>
          <a:p>
            <a:r>
              <a:rPr lang="en-GB" dirty="0">
                <a:solidFill>
                  <a:srgbClr val="212529"/>
                </a:solidFill>
                <a:latin typeface="Merriweather" panose="00000500000000000000" pitchFamily="2" charset="0"/>
              </a:rPr>
              <a:t>Understanding Russian signalling Activities</a:t>
            </a:r>
          </a:p>
        </p:txBody>
      </p:sp>
      <p:pic>
        <p:nvPicPr>
          <p:cNvPr id="8" name="Picture 7">
            <a:extLst>
              <a:ext uri="{FF2B5EF4-FFF2-40B4-BE49-F238E27FC236}">
                <a16:creationId xmlns:a16="http://schemas.microsoft.com/office/drawing/2014/main" id="{1CB8738A-F2AF-482B-5BEF-EC4A2BBE13E2}"/>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Lst>
          </a:blip>
          <a:srcRect l="3678"/>
          <a:stretch/>
        </p:blipFill>
        <p:spPr>
          <a:xfrm>
            <a:off x="800166" y="2659161"/>
            <a:ext cx="10014570" cy="2053507"/>
          </a:xfrm>
          <a:prstGeom prst="rect">
            <a:avLst/>
          </a:prstGeom>
        </p:spPr>
      </p:pic>
      <p:sp>
        <p:nvSpPr>
          <p:cNvPr id="11" name="Right Brace 10">
            <a:extLst>
              <a:ext uri="{FF2B5EF4-FFF2-40B4-BE49-F238E27FC236}">
                <a16:creationId xmlns:a16="http://schemas.microsoft.com/office/drawing/2014/main" id="{5C3A91B5-5538-5FD6-BFA7-BDDC59B254AA}"/>
              </a:ext>
            </a:extLst>
          </p:cNvPr>
          <p:cNvSpPr/>
          <p:nvPr/>
        </p:nvSpPr>
        <p:spPr>
          <a:xfrm rot="16200000">
            <a:off x="4062409" y="1092637"/>
            <a:ext cx="814799" cy="5575528"/>
          </a:xfrm>
          <a:prstGeom prst="rightBrace">
            <a:avLst/>
          </a:prstGeom>
          <a:ln>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922D49E3-BC01-8BB9-2794-99DC9EE69088}"/>
              </a:ext>
            </a:extLst>
          </p:cNvPr>
          <p:cNvSpPr txBox="1"/>
          <p:nvPr/>
        </p:nvSpPr>
        <p:spPr>
          <a:xfrm>
            <a:off x="3425236" y="3099192"/>
            <a:ext cx="2542063" cy="369332"/>
          </a:xfrm>
          <a:prstGeom prst="rect">
            <a:avLst/>
          </a:prstGeom>
          <a:noFill/>
        </p:spPr>
        <p:txBody>
          <a:bodyPr wrap="square" rtlCol="0">
            <a:spAutoFit/>
          </a:bodyPr>
          <a:lstStyle/>
          <a:p>
            <a:r>
              <a:rPr lang="en-GB" dirty="0">
                <a:solidFill>
                  <a:schemeClr val="bg1"/>
                </a:solidFill>
              </a:rPr>
              <a:t>Low activity in 2020/21</a:t>
            </a:r>
          </a:p>
        </p:txBody>
      </p:sp>
      <p:grpSp>
        <p:nvGrpSpPr>
          <p:cNvPr id="18" name="Group 17">
            <a:extLst>
              <a:ext uri="{FF2B5EF4-FFF2-40B4-BE49-F238E27FC236}">
                <a16:creationId xmlns:a16="http://schemas.microsoft.com/office/drawing/2014/main" id="{A9F7F414-3271-C46A-204B-061F19A67532}"/>
              </a:ext>
            </a:extLst>
          </p:cNvPr>
          <p:cNvGrpSpPr/>
          <p:nvPr/>
        </p:nvGrpSpPr>
        <p:grpSpPr>
          <a:xfrm>
            <a:off x="7629609" y="2659161"/>
            <a:ext cx="3150360" cy="1933560"/>
            <a:chOff x="7727957" y="2760052"/>
            <a:chExt cx="3150360" cy="1933560"/>
          </a:xfrm>
        </p:grpSpPr>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34EF2ED4-53AA-4012-D1D9-621E3E5C2264}"/>
                    </a:ext>
                  </a:extLst>
                </p14:cNvPr>
                <p14:cNvContentPartPr/>
                <p14:nvPr/>
              </p14:nvContentPartPr>
              <p14:xfrm>
                <a:off x="7727957" y="2767972"/>
                <a:ext cx="3098520" cy="1925640"/>
              </p14:xfrm>
            </p:contentPart>
          </mc:Choice>
          <mc:Fallback xmlns="">
            <p:pic>
              <p:nvPicPr>
                <p:cNvPr id="16" name="Ink 15">
                  <a:extLst>
                    <a:ext uri="{FF2B5EF4-FFF2-40B4-BE49-F238E27FC236}">
                      <a16:creationId xmlns:a16="http://schemas.microsoft.com/office/drawing/2014/main" id="{34EF2ED4-53AA-4012-D1D9-621E3E5C2264}"/>
                    </a:ext>
                  </a:extLst>
                </p:cNvPr>
                <p:cNvPicPr/>
                <p:nvPr/>
              </p:nvPicPr>
              <p:blipFill>
                <a:blip r:embed="rId5"/>
                <a:stretch>
                  <a:fillRect/>
                </a:stretch>
              </p:blipFill>
              <p:spPr>
                <a:xfrm>
                  <a:off x="7718958" y="2758972"/>
                  <a:ext cx="3116158" cy="194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10AA2BCF-1A45-3172-92FA-D51F8A0DB6DB}"/>
                    </a:ext>
                  </a:extLst>
                </p14:cNvPr>
                <p14:cNvContentPartPr/>
                <p14:nvPr/>
              </p14:nvContentPartPr>
              <p14:xfrm>
                <a:off x="9738917" y="2760052"/>
                <a:ext cx="1139400" cy="1628640"/>
              </p14:xfrm>
            </p:contentPart>
          </mc:Choice>
          <mc:Fallback xmlns="">
            <p:pic>
              <p:nvPicPr>
                <p:cNvPr id="17" name="Ink 16">
                  <a:extLst>
                    <a:ext uri="{FF2B5EF4-FFF2-40B4-BE49-F238E27FC236}">
                      <a16:creationId xmlns:a16="http://schemas.microsoft.com/office/drawing/2014/main" id="{10AA2BCF-1A45-3172-92FA-D51F8A0DB6DB}"/>
                    </a:ext>
                  </a:extLst>
                </p:cNvPr>
                <p:cNvPicPr/>
                <p:nvPr/>
              </p:nvPicPr>
              <p:blipFill>
                <a:blip r:embed="rId7"/>
                <a:stretch>
                  <a:fillRect/>
                </a:stretch>
              </p:blipFill>
              <p:spPr>
                <a:xfrm>
                  <a:off x="9729917" y="2751052"/>
                  <a:ext cx="1157040" cy="1646280"/>
                </a:xfrm>
                <a:prstGeom prst="rect">
                  <a:avLst/>
                </a:prstGeom>
              </p:spPr>
            </p:pic>
          </mc:Fallback>
        </mc:AlternateContent>
      </p:grpSp>
      <p:sp>
        <p:nvSpPr>
          <p:cNvPr id="20" name="TextBox 19">
            <a:extLst>
              <a:ext uri="{FF2B5EF4-FFF2-40B4-BE49-F238E27FC236}">
                <a16:creationId xmlns:a16="http://schemas.microsoft.com/office/drawing/2014/main" id="{FB8313AB-9D6B-B0D7-CB12-5D62B2303F73}"/>
              </a:ext>
            </a:extLst>
          </p:cNvPr>
          <p:cNvSpPr txBox="1"/>
          <p:nvPr/>
        </p:nvSpPr>
        <p:spPr>
          <a:xfrm>
            <a:off x="9062424" y="3351693"/>
            <a:ext cx="1630392" cy="276999"/>
          </a:xfrm>
          <a:prstGeom prst="rect">
            <a:avLst/>
          </a:prstGeom>
          <a:noFill/>
        </p:spPr>
        <p:txBody>
          <a:bodyPr wrap="square" rtlCol="0">
            <a:spAutoFit/>
          </a:bodyPr>
          <a:lstStyle/>
          <a:p>
            <a:r>
              <a:rPr lang="en-GB" sz="1200" dirty="0">
                <a:solidFill>
                  <a:schemeClr val="bg1"/>
                </a:solidFill>
              </a:rPr>
              <a:t>High activity in 2022</a:t>
            </a:r>
          </a:p>
        </p:txBody>
      </p:sp>
      <p:sp>
        <p:nvSpPr>
          <p:cNvPr id="22" name="TextBox 21">
            <a:extLst>
              <a:ext uri="{FF2B5EF4-FFF2-40B4-BE49-F238E27FC236}">
                <a16:creationId xmlns:a16="http://schemas.microsoft.com/office/drawing/2014/main" id="{B59C4CA7-CC5B-BBB3-699A-FC85C4D0E82C}"/>
              </a:ext>
            </a:extLst>
          </p:cNvPr>
          <p:cNvSpPr txBox="1"/>
          <p:nvPr/>
        </p:nvSpPr>
        <p:spPr>
          <a:xfrm>
            <a:off x="800166" y="1919276"/>
            <a:ext cx="10396921" cy="369332"/>
          </a:xfrm>
          <a:prstGeom prst="rect">
            <a:avLst/>
          </a:prstGeom>
          <a:noFill/>
        </p:spPr>
        <p:txBody>
          <a:bodyPr wrap="square">
            <a:spAutoFit/>
          </a:bodyPr>
          <a:lstStyle/>
          <a:p>
            <a:pPr algn="l"/>
            <a:r>
              <a:rPr lang="en-GB" sz="1800" b="1" i="0" u="none" strike="noStrike" baseline="0" dirty="0">
                <a:solidFill>
                  <a:srgbClr val="484C4F"/>
                </a:solidFill>
                <a:latin typeface="GoogleSans-Bold"/>
              </a:rPr>
              <a:t>In 2022, Russia sources intensified the activities by up to </a:t>
            </a:r>
            <a:r>
              <a:rPr lang="en-GB" sz="1800" b="1" i="0" u="none" strike="noStrike" baseline="0" dirty="0">
                <a:solidFill>
                  <a:srgbClr val="FF0000"/>
                </a:solidFill>
                <a:latin typeface="GoogleSans-Bold"/>
              </a:rPr>
              <a:t>150 times </a:t>
            </a:r>
            <a:r>
              <a:rPr lang="en-GB" sz="1800" b="1" i="0" u="none" strike="noStrike" baseline="0" dirty="0">
                <a:solidFill>
                  <a:srgbClr val="484C4F"/>
                </a:solidFill>
                <a:latin typeface="GoogleSans-Bold"/>
              </a:rPr>
              <a:t>comparing to 2020/21 historical records. </a:t>
            </a:r>
          </a:p>
        </p:txBody>
      </p:sp>
      <p:sp>
        <p:nvSpPr>
          <p:cNvPr id="23" name="TextBox 22">
            <a:extLst>
              <a:ext uri="{FF2B5EF4-FFF2-40B4-BE49-F238E27FC236}">
                <a16:creationId xmlns:a16="http://schemas.microsoft.com/office/drawing/2014/main" id="{2BC46F0E-CB1D-BCD4-4FB4-6CF636396376}"/>
              </a:ext>
            </a:extLst>
          </p:cNvPr>
          <p:cNvSpPr txBox="1"/>
          <p:nvPr/>
        </p:nvSpPr>
        <p:spPr>
          <a:xfrm>
            <a:off x="665321" y="4943920"/>
            <a:ext cx="10954460" cy="923330"/>
          </a:xfrm>
          <a:prstGeom prst="rect">
            <a:avLst/>
          </a:prstGeom>
          <a:noFill/>
        </p:spPr>
        <p:txBody>
          <a:bodyPr wrap="square">
            <a:spAutoFit/>
          </a:bodyPr>
          <a:lstStyle/>
          <a:p>
            <a:pPr marL="285750" indent="-285750" algn="l">
              <a:buFont typeface="Arial" panose="020B0604020202020204" pitchFamily="34" charset="0"/>
              <a:buChar char="•"/>
            </a:pPr>
            <a:r>
              <a:rPr lang="en-GB" b="1" dirty="0">
                <a:solidFill>
                  <a:srgbClr val="484C4F"/>
                </a:solidFill>
                <a:latin typeface="GoogleSans-Bold"/>
              </a:rPr>
              <a:t>These activities were supported by malicious threat indicators known to potentially bypass security controls. </a:t>
            </a:r>
          </a:p>
          <a:p>
            <a:pPr marL="285750" indent="-285750" algn="l">
              <a:buFont typeface="Arial" panose="020B0604020202020204" pitchFamily="34" charset="0"/>
              <a:buChar char="•"/>
            </a:pPr>
            <a:r>
              <a:rPr lang="en-GB" b="1" dirty="0">
                <a:solidFill>
                  <a:srgbClr val="484C4F"/>
                </a:solidFill>
                <a:latin typeface="GoogleSans-Bold"/>
              </a:rPr>
              <a:t>Known techniques listed in the FS.11 few others n</a:t>
            </a:r>
            <a:r>
              <a:rPr lang="en-GB" sz="1800" b="1" i="0" u="none" strike="noStrike" baseline="0" dirty="0">
                <a:solidFill>
                  <a:srgbClr val="484C4F"/>
                </a:solidFill>
                <a:latin typeface="GoogleSans-Bold"/>
              </a:rPr>
              <a:t>ot available in the guidelines</a:t>
            </a:r>
            <a:r>
              <a:rPr lang="en-GB" b="1" dirty="0">
                <a:solidFill>
                  <a:srgbClr val="484C4F"/>
                </a:solidFill>
                <a:latin typeface="GoogleSans-Bold"/>
              </a:rPr>
              <a:t>.</a:t>
            </a:r>
          </a:p>
          <a:p>
            <a:pPr marL="285750" indent="-285750" algn="l">
              <a:buFont typeface="Arial" panose="020B0604020202020204" pitchFamily="34" charset="0"/>
              <a:buChar char="•"/>
            </a:pPr>
            <a:r>
              <a:rPr lang="en-GB" b="1" dirty="0">
                <a:solidFill>
                  <a:srgbClr val="484C4F"/>
                </a:solidFill>
                <a:latin typeface="GoogleSans-Bold"/>
              </a:rPr>
              <a:t>Key fact “fuzzing executed targeting various networks.” </a:t>
            </a:r>
            <a:endParaRPr lang="en-GB" sz="1800" b="1" i="0" u="none" strike="noStrike" baseline="0" dirty="0">
              <a:solidFill>
                <a:srgbClr val="484C4F"/>
              </a:solidFill>
              <a:latin typeface="GoogleSans-Bold"/>
            </a:endParaRPr>
          </a:p>
        </p:txBody>
      </p:sp>
      <p:sp>
        <p:nvSpPr>
          <p:cNvPr id="4" name="TextBox 3">
            <a:extLst>
              <a:ext uri="{FF2B5EF4-FFF2-40B4-BE49-F238E27FC236}">
                <a16:creationId xmlns:a16="http://schemas.microsoft.com/office/drawing/2014/main" id="{B615221F-A980-6B35-A6DF-64194B631706}"/>
              </a:ext>
            </a:extLst>
          </p:cNvPr>
          <p:cNvSpPr txBox="1"/>
          <p:nvPr/>
        </p:nvSpPr>
        <p:spPr>
          <a:xfrm>
            <a:off x="938243" y="2671414"/>
            <a:ext cx="1542459" cy="369332"/>
          </a:xfrm>
          <a:prstGeom prst="rect">
            <a:avLst/>
          </a:prstGeom>
          <a:noFill/>
        </p:spPr>
        <p:txBody>
          <a:bodyPr wrap="square" rtlCol="0">
            <a:spAutoFit/>
          </a:bodyPr>
          <a:lstStyle/>
          <a:p>
            <a:r>
              <a:rPr lang="en-GB" dirty="0">
                <a:solidFill>
                  <a:schemeClr val="bg1"/>
                </a:solidFill>
              </a:rPr>
              <a:t>SS7 Attacks</a:t>
            </a:r>
          </a:p>
        </p:txBody>
      </p:sp>
    </p:spTree>
    <p:extLst>
      <p:ext uri="{BB962C8B-B14F-4D97-AF65-F5344CB8AC3E}">
        <p14:creationId xmlns:p14="http://schemas.microsoft.com/office/powerpoint/2010/main" val="52799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68C1B41-2646-4F88-820F-E905D6761DBD}" type="slidenum">
              <a:rPr lang="pt-PT" smtClean="0"/>
              <a:pPr/>
              <a:t>12</a:t>
            </a:fld>
            <a:endParaRPr lang="pt-PT" dirty="0"/>
          </a:p>
        </p:txBody>
      </p:sp>
      <p:sp>
        <p:nvSpPr>
          <p:cNvPr id="2" name="Title 1"/>
          <p:cNvSpPr>
            <a:spLocks noGrp="1"/>
          </p:cNvSpPr>
          <p:nvPr>
            <p:ph type="title"/>
          </p:nvPr>
        </p:nvSpPr>
        <p:spPr>
          <a:xfrm>
            <a:off x="733425" y="412926"/>
            <a:ext cx="10210800" cy="661802"/>
          </a:xfrm>
        </p:spPr>
        <p:txBody>
          <a:bodyPr vert="horz" lIns="91440" tIns="45720" rIns="91440" bIns="45720" rtlCol="0" anchor="b">
            <a:noAutofit/>
          </a:bodyPr>
          <a:lstStyle/>
          <a:p>
            <a:r>
              <a:rPr lang="en-GB" dirty="0">
                <a:solidFill>
                  <a:srgbClr val="212529"/>
                </a:solidFill>
                <a:latin typeface="Merriweather" panose="00000500000000000000" pitchFamily="2" charset="0"/>
              </a:rPr>
              <a:t>Understanding the “RU” backed State actors</a:t>
            </a:r>
            <a:endParaRPr lang="en-US" dirty="0">
              <a:solidFill>
                <a:srgbClr val="212529"/>
              </a:solidFill>
              <a:latin typeface="Merriweather" panose="00000500000000000000" pitchFamily="2" charset="0"/>
            </a:endParaRPr>
          </a:p>
        </p:txBody>
      </p:sp>
      <p:pic>
        <p:nvPicPr>
          <p:cNvPr id="11" name="Picture 10">
            <a:extLst>
              <a:ext uri="{FF2B5EF4-FFF2-40B4-BE49-F238E27FC236}">
                <a16:creationId xmlns:a16="http://schemas.microsoft.com/office/drawing/2014/main" id="{7A628894-1198-3BA8-C409-55B0925E9650}"/>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5621416" y="1323668"/>
            <a:ext cx="6368717" cy="3224523"/>
          </a:xfrm>
          <a:prstGeom prst="rect">
            <a:avLst/>
          </a:prstGeom>
        </p:spPr>
      </p:pic>
      <p:sp>
        <p:nvSpPr>
          <p:cNvPr id="13" name="TextBox 12">
            <a:extLst>
              <a:ext uri="{FF2B5EF4-FFF2-40B4-BE49-F238E27FC236}">
                <a16:creationId xmlns:a16="http://schemas.microsoft.com/office/drawing/2014/main" id="{BDD152C4-7CAB-2FA0-BCB2-BE1E858CDBB6}"/>
              </a:ext>
            </a:extLst>
          </p:cNvPr>
          <p:cNvSpPr txBox="1"/>
          <p:nvPr/>
        </p:nvSpPr>
        <p:spPr>
          <a:xfrm>
            <a:off x="103275" y="2417812"/>
            <a:ext cx="5234030" cy="2800767"/>
          </a:xfrm>
          <a:prstGeom prst="rect">
            <a:avLst/>
          </a:prstGeom>
          <a:noFill/>
        </p:spPr>
        <p:txBody>
          <a:bodyPr wrap="square">
            <a:spAutoFit/>
          </a:bodyPr>
          <a:lstStyle>
            <a:defPPr>
              <a:defRPr lang="pt-PT"/>
            </a:defPPr>
            <a:lvl1pPr>
              <a:defRPr sz="1400">
                <a:solidFill>
                  <a:srgbClr val="000000"/>
                </a:solidFill>
                <a:latin typeface="Cambria" panose="02040503050406030204" pitchFamily="18" charset="0"/>
                <a:ea typeface="Cambria" panose="02040503050406030204" pitchFamily="18" charset="0"/>
              </a:defRPr>
            </a:lvl1pPr>
          </a:lstStyle>
          <a:p>
            <a:pPr marL="285750" indent="-285750">
              <a:buFont typeface="Arial" panose="020B0604020202020204" pitchFamily="34" charset="0"/>
              <a:buChar char="•"/>
            </a:pPr>
            <a:r>
              <a:rPr lang="en-GB" sz="1600" dirty="0"/>
              <a:t>Is Ukraine and NATO countries on the only target = NO </a:t>
            </a:r>
          </a:p>
          <a:p>
            <a:pPr marL="285750" indent="-285750">
              <a:buFont typeface="Arial" panose="020B0604020202020204" pitchFamily="34" charset="0"/>
              <a:buChar char="•"/>
            </a:pPr>
            <a:r>
              <a:rPr lang="en-GB" sz="1600" dirty="0"/>
              <a:t>Attack Intensity = High</a:t>
            </a:r>
          </a:p>
          <a:p>
            <a:pPr marL="285750" indent="-285750">
              <a:buFont typeface="Arial" panose="020B0604020202020204" pitchFamily="34" charset="0"/>
              <a:buChar char="•"/>
            </a:pPr>
            <a:r>
              <a:rPr lang="en-GB" sz="1600" dirty="0"/>
              <a:t>Coverage = Extreme</a:t>
            </a:r>
          </a:p>
          <a:p>
            <a:pPr marL="285750" indent="-285750">
              <a:buFont typeface="Arial" panose="020B0604020202020204" pitchFamily="34" charset="0"/>
              <a:buChar char="•"/>
            </a:pPr>
            <a:r>
              <a:rPr lang="en-GB" sz="1600" dirty="0"/>
              <a:t>Current state = Active</a:t>
            </a:r>
          </a:p>
          <a:p>
            <a:pPr marL="285750" indent="-285750">
              <a:buFont typeface="Arial" panose="020B0604020202020204" pitchFamily="34" charset="0"/>
              <a:buChar char="•"/>
            </a:pPr>
            <a:r>
              <a:rPr lang="en-GB" sz="1600" dirty="0"/>
              <a:t>Targeting inbound roamers in NATO countries</a:t>
            </a:r>
          </a:p>
          <a:p>
            <a:pPr marL="285750" indent="-285750">
              <a:buFont typeface="Arial" panose="020B0604020202020204" pitchFamily="34" charset="0"/>
              <a:buChar char="•"/>
            </a:pPr>
            <a:r>
              <a:rPr lang="en-GB" sz="1600" dirty="0"/>
              <a:t>Clustered group </a:t>
            </a:r>
          </a:p>
          <a:p>
            <a:pPr marL="285750" indent="-285750">
              <a:buFont typeface="Arial" panose="020B0604020202020204" pitchFamily="34" charset="0"/>
              <a:buChar char="•"/>
            </a:pPr>
            <a:r>
              <a:rPr lang="en-GB" sz="1600" dirty="0"/>
              <a:t>Zero-day exploit = Observed (CVD Submission)</a:t>
            </a:r>
          </a:p>
          <a:p>
            <a:pPr marL="285750" indent="-285750">
              <a:buFont typeface="Arial" panose="020B0604020202020204" pitchFamily="34" charset="0"/>
              <a:buChar char="•"/>
            </a:pPr>
            <a:r>
              <a:rPr lang="en-GB" sz="1600" dirty="0"/>
              <a:t>Account takeover</a:t>
            </a:r>
          </a:p>
          <a:p>
            <a:pPr marL="285750" indent="-285750">
              <a:buFont typeface="Arial" panose="020B0604020202020204" pitchFamily="34" charset="0"/>
              <a:buChar char="•"/>
            </a:pPr>
            <a:r>
              <a:rPr lang="en-GB" sz="1600" dirty="0"/>
              <a:t>Identity spoofing </a:t>
            </a:r>
          </a:p>
          <a:p>
            <a:pPr marL="285750" indent="-285750">
              <a:buFont typeface="Arial" panose="020B0604020202020204" pitchFamily="34" charset="0"/>
              <a:buChar char="•"/>
            </a:pPr>
            <a:r>
              <a:rPr lang="en-GB" sz="1600" dirty="0"/>
              <a:t>Fuzzing  </a:t>
            </a:r>
          </a:p>
          <a:p>
            <a:pPr marL="285750" indent="-285750">
              <a:buFont typeface="Arial" panose="020B0604020202020204" pitchFamily="34" charset="0"/>
              <a:buChar char="•"/>
            </a:pPr>
            <a:r>
              <a:rPr lang="en-GB" sz="1600" dirty="0"/>
              <a:t>Roughly 60+ countries were targeted.</a:t>
            </a:r>
          </a:p>
        </p:txBody>
      </p:sp>
      <p:sp>
        <p:nvSpPr>
          <p:cNvPr id="14" name="TextBox 13">
            <a:extLst>
              <a:ext uri="{FF2B5EF4-FFF2-40B4-BE49-F238E27FC236}">
                <a16:creationId xmlns:a16="http://schemas.microsoft.com/office/drawing/2014/main" id="{1ECDF6DF-574E-278E-8156-43DEEA8EA817}"/>
              </a:ext>
            </a:extLst>
          </p:cNvPr>
          <p:cNvSpPr txBox="1"/>
          <p:nvPr/>
        </p:nvSpPr>
        <p:spPr>
          <a:xfrm>
            <a:off x="103275" y="1852864"/>
            <a:ext cx="4830676" cy="338554"/>
          </a:xfrm>
          <a:prstGeom prst="rect">
            <a:avLst/>
          </a:prstGeom>
          <a:noFill/>
        </p:spPr>
        <p:txBody>
          <a:bodyPr wrap="square">
            <a:spAutoFit/>
          </a:bodyPr>
          <a:lstStyle>
            <a:defPPr>
              <a:defRPr lang="pt-PT"/>
            </a:defPPr>
            <a:lvl1pPr>
              <a:defRPr sz="1400">
                <a:solidFill>
                  <a:srgbClr val="000000"/>
                </a:solidFill>
                <a:latin typeface="Cambria" panose="02040503050406030204" pitchFamily="18" charset="0"/>
                <a:ea typeface="Cambria" panose="02040503050406030204" pitchFamily="18" charset="0"/>
              </a:defRPr>
            </a:lvl1pPr>
          </a:lstStyle>
          <a:p>
            <a:r>
              <a:rPr lang="en-GB" sz="1600" b="1" dirty="0">
                <a:solidFill>
                  <a:srgbClr val="484C4F"/>
                </a:solidFill>
                <a:latin typeface="GoogleSans-Bold"/>
                <a:ea typeface="+mn-ea"/>
              </a:rPr>
              <a:t>Key behavioural characteristics and threat landscape</a:t>
            </a:r>
          </a:p>
        </p:txBody>
      </p:sp>
      <p:pic>
        <p:nvPicPr>
          <p:cNvPr id="20" name="Picture 19">
            <a:extLst>
              <a:ext uri="{FF2B5EF4-FFF2-40B4-BE49-F238E27FC236}">
                <a16:creationId xmlns:a16="http://schemas.microsoft.com/office/drawing/2014/main" id="{2201E7A8-D955-E378-86B2-6B6F2338DFE9}"/>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4449841" y="4178070"/>
            <a:ext cx="6368717" cy="2325458"/>
          </a:xfrm>
          <a:prstGeom prst="rect">
            <a:avLst/>
          </a:prstGeom>
        </p:spPr>
      </p:pic>
      <p:sp>
        <p:nvSpPr>
          <p:cNvPr id="21" name="Left Brace 20">
            <a:extLst>
              <a:ext uri="{FF2B5EF4-FFF2-40B4-BE49-F238E27FC236}">
                <a16:creationId xmlns:a16="http://schemas.microsoft.com/office/drawing/2014/main" id="{869F6873-A7DC-5126-6158-6B1BBEE28D0F}"/>
              </a:ext>
            </a:extLst>
          </p:cNvPr>
          <p:cNvSpPr/>
          <p:nvPr/>
        </p:nvSpPr>
        <p:spPr>
          <a:xfrm>
            <a:off x="3945921" y="4175324"/>
            <a:ext cx="369004" cy="23282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30129E6C-7ECE-6345-95AF-D69BA6E7DC18}"/>
              </a:ext>
            </a:extLst>
          </p:cNvPr>
          <p:cNvSpPr txBox="1"/>
          <p:nvPr/>
        </p:nvSpPr>
        <p:spPr>
          <a:xfrm>
            <a:off x="5838825" y="1498398"/>
            <a:ext cx="1542459" cy="369332"/>
          </a:xfrm>
          <a:prstGeom prst="rect">
            <a:avLst/>
          </a:prstGeom>
          <a:noFill/>
        </p:spPr>
        <p:txBody>
          <a:bodyPr wrap="square" rtlCol="0">
            <a:spAutoFit/>
          </a:bodyPr>
          <a:lstStyle/>
          <a:p>
            <a:r>
              <a:rPr lang="en-GB" dirty="0">
                <a:solidFill>
                  <a:schemeClr val="bg1"/>
                </a:solidFill>
              </a:rPr>
              <a:t>SS7 Attacks</a:t>
            </a:r>
          </a:p>
        </p:txBody>
      </p:sp>
    </p:spTree>
    <p:extLst>
      <p:ext uri="{BB962C8B-B14F-4D97-AF65-F5344CB8AC3E}">
        <p14:creationId xmlns:p14="http://schemas.microsoft.com/office/powerpoint/2010/main" val="42051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91178-86E0-83D3-FE91-1783594A00BB}"/>
              </a:ext>
            </a:extLst>
          </p:cNvPr>
          <p:cNvSpPr>
            <a:spLocks noGrp="1"/>
          </p:cNvSpPr>
          <p:nvPr>
            <p:ph type="sldNum" sz="quarter" idx="4"/>
          </p:nvPr>
        </p:nvSpPr>
        <p:spPr/>
        <p:txBody>
          <a:bodyPr/>
          <a:lstStyle/>
          <a:p>
            <a:fld id="{068C1B41-2646-4F88-820F-E905D6761DBD}" type="slidenum">
              <a:rPr lang="pt-PT" smtClean="0"/>
              <a:pPr/>
              <a:t>13</a:t>
            </a:fld>
            <a:endParaRPr lang="pt-PT" dirty="0"/>
          </a:p>
        </p:txBody>
      </p:sp>
      <p:sp>
        <p:nvSpPr>
          <p:cNvPr id="3" name="Title 2">
            <a:extLst>
              <a:ext uri="{FF2B5EF4-FFF2-40B4-BE49-F238E27FC236}">
                <a16:creationId xmlns:a16="http://schemas.microsoft.com/office/drawing/2014/main" id="{1631359C-A005-637B-E956-38AF1EF60903}"/>
              </a:ext>
            </a:extLst>
          </p:cNvPr>
          <p:cNvSpPr>
            <a:spLocks noGrp="1"/>
          </p:cNvSpPr>
          <p:nvPr>
            <p:ph type="title"/>
          </p:nvPr>
        </p:nvSpPr>
        <p:spPr/>
        <p:txBody>
          <a:bodyPr/>
          <a:lstStyle/>
          <a:p>
            <a:pPr algn="l"/>
            <a:r>
              <a:rPr lang="en-GB" dirty="0">
                <a:solidFill>
                  <a:srgbClr val="212529"/>
                </a:solidFill>
                <a:latin typeface="Merriweather" panose="00000500000000000000" pitchFamily="2" charset="0"/>
              </a:rPr>
              <a:t>Are these “APT’s”, Government-backed attackers? </a:t>
            </a:r>
          </a:p>
        </p:txBody>
      </p:sp>
      <p:sp>
        <p:nvSpPr>
          <p:cNvPr id="5" name="TextBox 4">
            <a:extLst>
              <a:ext uri="{FF2B5EF4-FFF2-40B4-BE49-F238E27FC236}">
                <a16:creationId xmlns:a16="http://schemas.microsoft.com/office/drawing/2014/main" id="{1DF00ABC-B5C8-2142-2B32-6E25B6E59CFB}"/>
              </a:ext>
            </a:extLst>
          </p:cNvPr>
          <p:cNvSpPr txBox="1"/>
          <p:nvPr/>
        </p:nvSpPr>
        <p:spPr>
          <a:xfrm>
            <a:off x="1280439" y="1477111"/>
            <a:ext cx="9696090" cy="369332"/>
          </a:xfrm>
          <a:prstGeom prst="rect">
            <a:avLst/>
          </a:prstGeom>
          <a:noFill/>
        </p:spPr>
        <p:txBody>
          <a:bodyPr wrap="square">
            <a:spAutoFit/>
          </a:bodyPr>
          <a:lstStyle>
            <a:defPPr>
              <a:defRPr lang="pt-PT"/>
            </a:defPPr>
            <a:lvl1pPr>
              <a:defRPr sz="1400">
                <a:solidFill>
                  <a:srgbClr val="000000"/>
                </a:solidFill>
                <a:latin typeface="Cambria" panose="02040503050406030204" pitchFamily="18" charset="0"/>
                <a:ea typeface="Cambria" panose="02040503050406030204" pitchFamily="18" charset="0"/>
              </a:defRPr>
            </a:lvl1pPr>
          </a:lstStyle>
          <a:p>
            <a:r>
              <a:rPr lang="en-GB" sz="1800" dirty="0"/>
              <a:t>Russian attackers aggressively pursue wartime advantage in cyberspace using global signalling. </a:t>
            </a:r>
          </a:p>
        </p:txBody>
      </p:sp>
      <p:graphicFrame>
        <p:nvGraphicFramePr>
          <p:cNvPr id="6" name="Table 6">
            <a:extLst>
              <a:ext uri="{FF2B5EF4-FFF2-40B4-BE49-F238E27FC236}">
                <a16:creationId xmlns:a16="http://schemas.microsoft.com/office/drawing/2014/main" id="{1CF93073-25C5-BBC7-1B22-9F1E126E8495}"/>
              </a:ext>
            </a:extLst>
          </p:cNvPr>
          <p:cNvGraphicFramePr>
            <a:graphicFrameLocks noGrp="1"/>
          </p:cNvGraphicFramePr>
          <p:nvPr>
            <p:extLst>
              <p:ext uri="{D42A27DB-BD31-4B8C-83A1-F6EECF244321}">
                <p14:modId xmlns:p14="http://schemas.microsoft.com/office/powerpoint/2010/main" val="1488140149"/>
              </p:ext>
            </p:extLst>
          </p:nvPr>
        </p:nvGraphicFramePr>
        <p:xfrm>
          <a:off x="404273" y="2753199"/>
          <a:ext cx="11448422" cy="3019217"/>
        </p:xfrm>
        <a:graphic>
          <a:graphicData uri="http://schemas.openxmlformats.org/drawingml/2006/table">
            <a:tbl>
              <a:tblPr firstRow="1" bandRow="1">
                <a:tableStyleId>{073A0DAA-6AF3-43AB-8588-CEC1D06C72B9}</a:tableStyleId>
              </a:tblPr>
              <a:tblGrid>
                <a:gridCol w="2710059">
                  <a:extLst>
                    <a:ext uri="{9D8B030D-6E8A-4147-A177-3AD203B41FA5}">
                      <a16:colId xmlns:a16="http://schemas.microsoft.com/office/drawing/2014/main" val="3290144748"/>
                    </a:ext>
                  </a:extLst>
                </a:gridCol>
                <a:gridCol w="7271872">
                  <a:extLst>
                    <a:ext uri="{9D8B030D-6E8A-4147-A177-3AD203B41FA5}">
                      <a16:colId xmlns:a16="http://schemas.microsoft.com/office/drawing/2014/main" val="1452993078"/>
                    </a:ext>
                  </a:extLst>
                </a:gridCol>
                <a:gridCol w="1466491">
                  <a:extLst>
                    <a:ext uri="{9D8B030D-6E8A-4147-A177-3AD203B41FA5}">
                      <a16:colId xmlns:a16="http://schemas.microsoft.com/office/drawing/2014/main" val="1399658374"/>
                    </a:ext>
                  </a:extLst>
                </a:gridCol>
              </a:tblGrid>
              <a:tr h="0">
                <a:tc>
                  <a:txBody>
                    <a:bodyPr/>
                    <a:lstStyle/>
                    <a:p>
                      <a:r>
                        <a:rPr lang="en-GB" sz="1600" dirty="0"/>
                        <a:t>Attacks Involved</a:t>
                      </a:r>
                    </a:p>
                  </a:txBody>
                  <a:tcPr/>
                </a:tc>
                <a:tc>
                  <a:txBody>
                    <a:bodyPr/>
                    <a:lstStyle/>
                    <a:p>
                      <a:r>
                        <a:rPr lang="en-GB" sz="1600" dirty="0"/>
                        <a:t>Unresolved Russian Origins</a:t>
                      </a:r>
                    </a:p>
                  </a:txBody>
                  <a:tcPr/>
                </a:tc>
                <a:tc>
                  <a:txBody>
                    <a:bodyPr/>
                    <a:lstStyle/>
                    <a:p>
                      <a:r>
                        <a:rPr lang="en-GB" sz="1600" dirty="0"/>
                        <a:t>Targeted Nations</a:t>
                      </a:r>
                    </a:p>
                  </a:txBody>
                  <a:tcPr/>
                </a:tc>
                <a:extLst>
                  <a:ext uri="{0D108BD9-81ED-4DB2-BD59-A6C34878D82A}">
                    <a16:rowId xmlns:a16="http://schemas.microsoft.com/office/drawing/2014/main" val="687800921"/>
                  </a:ext>
                </a:extLst>
              </a:tr>
              <a:tr h="393780">
                <a:tc>
                  <a:txBody>
                    <a:bodyPr/>
                    <a:lstStyle/>
                    <a:p>
                      <a:r>
                        <a:rPr lang="en-GB" dirty="0"/>
                        <a:t>Network Discovery</a:t>
                      </a:r>
                    </a:p>
                  </a:txBody>
                  <a:tcPr/>
                </a:tc>
                <a:tc>
                  <a:txBody>
                    <a:bodyPr/>
                    <a:lstStyle/>
                    <a:p>
                      <a:r>
                        <a:rPr lang="en-GB" dirty="0"/>
                        <a:t>Mapping the network topologies through scanning</a:t>
                      </a:r>
                    </a:p>
                  </a:txBody>
                  <a:tcPr/>
                </a:tc>
                <a:tc rowSpan="6">
                  <a:txBody>
                    <a:bodyPr/>
                    <a:lstStyle/>
                    <a:p>
                      <a:endParaRPr lang="en-GB" dirty="0"/>
                    </a:p>
                    <a:p>
                      <a:pPr marL="171450" indent="-171450">
                        <a:buFont typeface="Arial" panose="020B0604020202020204" pitchFamily="34" charset="0"/>
                        <a:buChar char="•"/>
                      </a:pPr>
                      <a:r>
                        <a:rPr lang="en-GB" sz="1200" dirty="0"/>
                        <a:t>Ukraine</a:t>
                      </a:r>
                    </a:p>
                    <a:p>
                      <a:pPr marL="171450" indent="-171450">
                        <a:buFont typeface="Arial" panose="020B0604020202020204" pitchFamily="34" charset="0"/>
                        <a:buChar char="•"/>
                      </a:pPr>
                      <a:r>
                        <a:rPr lang="en-GB" sz="1200" dirty="0"/>
                        <a:t>NATO Countries</a:t>
                      </a:r>
                    </a:p>
                    <a:p>
                      <a:pPr marL="171450" indent="-171450">
                        <a:buFont typeface="Arial" panose="020B0604020202020204" pitchFamily="34" charset="0"/>
                        <a:buChar char="•"/>
                      </a:pPr>
                      <a:r>
                        <a:rPr lang="en-GB" sz="1200" dirty="0"/>
                        <a:t>Middle east </a:t>
                      </a:r>
                    </a:p>
                    <a:p>
                      <a:pPr marL="171450" indent="-171450">
                        <a:buFont typeface="Arial" panose="020B0604020202020204" pitchFamily="34" charset="0"/>
                        <a:buChar char="•"/>
                      </a:pPr>
                      <a:r>
                        <a:rPr lang="en-GB" sz="1200" dirty="0"/>
                        <a:t>Africa</a:t>
                      </a:r>
                    </a:p>
                  </a:txBody>
                  <a:tcPr/>
                </a:tc>
                <a:extLst>
                  <a:ext uri="{0D108BD9-81ED-4DB2-BD59-A6C34878D82A}">
                    <a16:rowId xmlns:a16="http://schemas.microsoft.com/office/drawing/2014/main" val="3093880586"/>
                  </a:ext>
                </a:extLst>
              </a:tr>
              <a:tr h="393780">
                <a:tc>
                  <a:txBody>
                    <a:bodyPr/>
                    <a:lstStyle/>
                    <a:p>
                      <a:pPr marL="0" algn="l" defTabSz="914400" rtl="0" eaLnBrk="1" latinLnBrk="0" hangingPunct="1"/>
                      <a:r>
                        <a:rPr lang="en-GB" sz="1800" kern="1200" dirty="0">
                          <a:solidFill>
                            <a:schemeClr val="dk1"/>
                          </a:solidFill>
                        </a:rPr>
                        <a:t>Information gathering</a:t>
                      </a:r>
                      <a:endParaRPr lang="en-GB" sz="1800" kern="1200" dirty="0">
                        <a:solidFill>
                          <a:schemeClr val="dk1"/>
                        </a:solidFill>
                        <a:latin typeface="+mn-lt"/>
                        <a:ea typeface="+mn-ea"/>
                        <a:cs typeface="+mn-cs"/>
                      </a:endParaRPr>
                    </a:p>
                  </a:txBody>
                  <a:tcPr/>
                </a:tc>
                <a:tc>
                  <a:txBody>
                    <a:bodyPr/>
                    <a:lstStyle/>
                    <a:p>
                      <a:r>
                        <a:rPr lang="en-GB" dirty="0"/>
                        <a:t>IMSI extractions and profile extractions.</a:t>
                      </a:r>
                    </a:p>
                  </a:txBody>
                  <a:tcPr/>
                </a:tc>
                <a:tc vMerge="1">
                  <a:txBody>
                    <a:bodyPr/>
                    <a:lstStyle/>
                    <a:p>
                      <a:endParaRPr lang="en-GB"/>
                    </a:p>
                  </a:txBody>
                  <a:tcPr/>
                </a:tc>
                <a:extLst>
                  <a:ext uri="{0D108BD9-81ED-4DB2-BD59-A6C34878D82A}">
                    <a16:rowId xmlns:a16="http://schemas.microsoft.com/office/drawing/2014/main" val="2696876178"/>
                  </a:ext>
                </a:extLst>
              </a:tr>
              <a:tr h="439947">
                <a:tc>
                  <a:txBody>
                    <a:bodyPr/>
                    <a:lstStyle/>
                    <a:p>
                      <a:r>
                        <a:rPr lang="en-GB" sz="1800" kern="1200" dirty="0">
                          <a:solidFill>
                            <a:schemeClr val="dk1"/>
                          </a:solidFill>
                        </a:rPr>
                        <a:t>Location tracking</a:t>
                      </a:r>
                      <a:endParaRPr lang="en-GB" sz="1800" kern="1200" dirty="0">
                        <a:solidFill>
                          <a:schemeClr val="dk1"/>
                        </a:solidFill>
                        <a:latin typeface="+mn-lt"/>
                        <a:ea typeface="+mn-ea"/>
                        <a:cs typeface="+mn-cs"/>
                      </a:endParaRPr>
                    </a:p>
                  </a:txBody>
                  <a:tcPr/>
                </a:tc>
                <a:tc>
                  <a:txBody>
                    <a:bodyPr/>
                    <a:lstStyle/>
                    <a:p>
                      <a:r>
                        <a:rPr lang="en-GB" dirty="0"/>
                        <a:t>Performing </a:t>
                      </a:r>
                      <a:r>
                        <a:rPr lang="en-GB" sz="1800" kern="1200" dirty="0">
                          <a:solidFill>
                            <a:schemeClr val="dk1"/>
                          </a:solidFill>
                        </a:rPr>
                        <a:t>surveillance on targeted victims.</a:t>
                      </a:r>
                      <a:endParaRPr lang="en-GB" dirty="0"/>
                    </a:p>
                  </a:txBody>
                  <a:tcPr/>
                </a:tc>
                <a:tc vMerge="1">
                  <a:txBody>
                    <a:bodyPr/>
                    <a:lstStyle/>
                    <a:p>
                      <a:endParaRPr lang="en-GB" dirty="0"/>
                    </a:p>
                  </a:txBody>
                  <a:tcPr/>
                </a:tc>
                <a:extLst>
                  <a:ext uri="{0D108BD9-81ED-4DB2-BD59-A6C34878D82A}">
                    <a16:rowId xmlns:a16="http://schemas.microsoft.com/office/drawing/2014/main" val="1706510527"/>
                  </a:ext>
                </a:extLst>
              </a:tr>
              <a:tr h="406221">
                <a:tc>
                  <a:txBody>
                    <a:bodyPr/>
                    <a:lstStyle/>
                    <a:p>
                      <a:r>
                        <a:rPr lang="en-GB" sz="1800" kern="1200" dirty="0">
                          <a:solidFill>
                            <a:schemeClr val="dk1"/>
                          </a:solidFill>
                        </a:rPr>
                        <a:t>Hostile registrations</a:t>
                      </a:r>
                      <a:endParaRPr lang="en-GB" sz="1800" kern="1200" dirty="0">
                        <a:solidFill>
                          <a:schemeClr val="dk1"/>
                        </a:solidFill>
                        <a:latin typeface="+mn-lt"/>
                        <a:ea typeface="+mn-ea"/>
                        <a:cs typeface="+mn-cs"/>
                      </a:endParaRPr>
                    </a:p>
                  </a:txBody>
                  <a:tcPr/>
                </a:tc>
                <a:tc>
                  <a:txBody>
                    <a:bodyPr/>
                    <a:lstStyle/>
                    <a:p>
                      <a:r>
                        <a:rPr lang="en-GB" dirty="0"/>
                        <a:t>Hostile location updates made to potentially intercept the comms. </a:t>
                      </a:r>
                    </a:p>
                  </a:txBody>
                  <a:tcPr/>
                </a:tc>
                <a:tc vMerge="1">
                  <a:txBody>
                    <a:bodyPr/>
                    <a:lstStyle/>
                    <a:p>
                      <a:endParaRPr lang="en-GB" dirty="0"/>
                    </a:p>
                  </a:txBody>
                  <a:tcPr/>
                </a:tc>
                <a:extLst>
                  <a:ext uri="{0D108BD9-81ED-4DB2-BD59-A6C34878D82A}">
                    <a16:rowId xmlns:a16="http://schemas.microsoft.com/office/drawing/2014/main" val="3372528704"/>
                  </a:ext>
                </a:extLst>
              </a:tr>
              <a:tr h="440609">
                <a:tc>
                  <a:txBody>
                    <a:bodyPr/>
                    <a:lstStyle/>
                    <a:p>
                      <a:r>
                        <a:rPr lang="en-GB" dirty="0"/>
                        <a:t>Account takeover</a:t>
                      </a:r>
                    </a:p>
                  </a:txBody>
                  <a:tcPr/>
                </a:tc>
                <a:tc>
                  <a:txBody>
                    <a:bodyPr/>
                    <a:lstStyle/>
                    <a:p>
                      <a:r>
                        <a:rPr lang="en-GB" dirty="0"/>
                        <a:t>Social media accounts taken over.</a:t>
                      </a:r>
                    </a:p>
                  </a:txBody>
                  <a:tcPr/>
                </a:tc>
                <a:tc vMerge="1">
                  <a:txBody>
                    <a:bodyPr/>
                    <a:lstStyle/>
                    <a:p>
                      <a:endParaRPr lang="en-GB" dirty="0"/>
                    </a:p>
                  </a:txBody>
                  <a:tcPr/>
                </a:tc>
                <a:extLst>
                  <a:ext uri="{0D108BD9-81ED-4DB2-BD59-A6C34878D82A}">
                    <a16:rowId xmlns:a16="http://schemas.microsoft.com/office/drawing/2014/main" val="3027598988"/>
                  </a:ext>
                </a:extLst>
              </a:tr>
              <a:tr h="359912">
                <a:tc>
                  <a:txBody>
                    <a:bodyPr/>
                    <a:lstStyle/>
                    <a:p>
                      <a:r>
                        <a:rPr lang="en-GB" dirty="0"/>
                        <a:t>Fraud</a:t>
                      </a:r>
                    </a:p>
                  </a:txBody>
                  <a:tcPr/>
                </a:tc>
                <a:tc>
                  <a:txBody>
                    <a:bodyPr/>
                    <a:lstStyle/>
                    <a:p>
                      <a:r>
                        <a:rPr lang="en-GB" dirty="0"/>
                        <a:t>Financial fraud observed several other cases.</a:t>
                      </a:r>
                    </a:p>
                  </a:txBody>
                  <a:tcPr/>
                </a:tc>
                <a:tc vMerge="1">
                  <a:txBody>
                    <a:bodyPr/>
                    <a:lstStyle/>
                    <a:p>
                      <a:endParaRPr lang="en-GB" dirty="0"/>
                    </a:p>
                  </a:txBody>
                  <a:tcPr/>
                </a:tc>
                <a:extLst>
                  <a:ext uri="{0D108BD9-81ED-4DB2-BD59-A6C34878D82A}">
                    <a16:rowId xmlns:a16="http://schemas.microsoft.com/office/drawing/2014/main" val="1501006437"/>
                  </a:ext>
                </a:extLst>
              </a:tr>
            </a:tbl>
          </a:graphicData>
        </a:graphic>
      </p:graphicFrame>
      <p:sp>
        <p:nvSpPr>
          <p:cNvPr id="10" name="TextBox 9">
            <a:extLst>
              <a:ext uri="{FF2B5EF4-FFF2-40B4-BE49-F238E27FC236}">
                <a16:creationId xmlns:a16="http://schemas.microsoft.com/office/drawing/2014/main" id="{E4E3D1E7-C9B0-AB57-82F2-DC66A6F550B2}"/>
              </a:ext>
            </a:extLst>
          </p:cNvPr>
          <p:cNvSpPr txBox="1"/>
          <p:nvPr/>
        </p:nvSpPr>
        <p:spPr>
          <a:xfrm>
            <a:off x="1105664" y="2264639"/>
            <a:ext cx="9980672" cy="307777"/>
          </a:xfrm>
          <a:prstGeom prst="rect">
            <a:avLst/>
          </a:prstGeom>
          <a:noFill/>
        </p:spPr>
        <p:txBody>
          <a:bodyPr wrap="square">
            <a:spAutoFit/>
          </a:bodyPr>
          <a:lstStyle>
            <a:defPPr>
              <a:defRPr lang="pt-PT"/>
            </a:defPPr>
            <a:lvl1pPr>
              <a:defRPr sz="1400">
                <a:solidFill>
                  <a:srgbClr val="000000"/>
                </a:solidFill>
                <a:latin typeface="Cambria" panose="02040503050406030204" pitchFamily="18" charset="0"/>
                <a:ea typeface="Cambria" panose="02040503050406030204" pitchFamily="18" charset="0"/>
              </a:defRPr>
            </a:lvl1pPr>
          </a:lstStyle>
          <a:p>
            <a:r>
              <a:rPr lang="en-GB" dirty="0"/>
              <a:t>Threat Intelligence team has uncovered set of attacks targeted towards Ukrainian and NATO countries with following objectives. </a:t>
            </a:r>
          </a:p>
        </p:txBody>
      </p:sp>
    </p:spTree>
    <p:extLst>
      <p:ext uri="{BB962C8B-B14F-4D97-AF65-F5344CB8AC3E}">
        <p14:creationId xmlns:p14="http://schemas.microsoft.com/office/powerpoint/2010/main" val="317837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BDD4E-DCFE-9B14-9A5E-F8E75A6C1FD2}"/>
              </a:ext>
            </a:extLst>
          </p:cNvPr>
          <p:cNvPicPr>
            <a:picLocks noChangeAspect="1"/>
          </p:cNvPicPr>
          <p:nvPr/>
        </p:nvPicPr>
        <p:blipFill>
          <a:blip r:embed="rId2"/>
          <a:stretch>
            <a:fillRect/>
          </a:stretch>
        </p:blipFill>
        <p:spPr>
          <a:xfrm>
            <a:off x="1248832" y="2057071"/>
            <a:ext cx="9874903" cy="4156697"/>
          </a:xfrm>
          <a:prstGeom prst="rect">
            <a:avLst/>
          </a:prstGeom>
          <a:ln>
            <a:solidFill>
              <a:schemeClr val="tx1"/>
            </a:solidFill>
          </a:ln>
        </p:spPr>
      </p:pic>
      <p:sp>
        <p:nvSpPr>
          <p:cNvPr id="8" name="Title 2">
            <a:extLst>
              <a:ext uri="{FF2B5EF4-FFF2-40B4-BE49-F238E27FC236}">
                <a16:creationId xmlns:a16="http://schemas.microsoft.com/office/drawing/2014/main" id="{7D5AAC8E-4FE4-4044-8CB1-E07C7CB761B1}"/>
              </a:ext>
            </a:extLst>
          </p:cNvPr>
          <p:cNvSpPr>
            <a:spLocks noGrp="1"/>
          </p:cNvSpPr>
          <p:nvPr>
            <p:ph type="title"/>
          </p:nvPr>
        </p:nvSpPr>
        <p:spPr/>
        <p:txBody>
          <a:bodyPr vert="horz" lIns="91440" tIns="45720" rIns="91440" bIns="45720" rtlCol="0" anchor="b">
            <a:noAutofit/>
          </a:bodyPr>
          <a:lstStyle/>
          <a:p>
            <a:r>
              <a:rPr lang="en-GB" sz="2200" b="1" dirty="0">
                <a:solidFill>
                  <a:srgbClr val="212529"/>
                </a:solidFill>
                <a:latin typeface="Merriweather" panose="00000500000000000000" pitchFamily="2" charset="0"/>
              </a:rPr>
              <a:t>Russian Influence in global signalization – Recon and Targeted Scanning</a:t>
            </a:r>
          </a:p>
        </p:txBody>
      </p:sp>
      <p:sp>
        <p:nvSpPr>
          <p:cNvPr id="9" name="Right Brace 8">
            <a:extLst>
              <a:ext uri="{FF2B5EF4-FFF2-40B4-BE49-F238E27FC236}">
                <a16:creationId xmlns:a16="http://schemas.microsoft.com/office/drawing/2014/main" id="{4F7907D6-952B-3A83-EB73-5F77C313FA46}"/>
              </a:ext>
            </a:extLst>
          </p:cNvPr>
          <p:cNvSpPr/>
          <p:nvPr/>
        </p:nvSpPr>
        <p:spPr>
          <a:xfrm>
            <a:off x="8086523" y="2228523"/>
            <a:ext cx="361950" cy="398524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94893606-CE46-DBD9-5330-E4183998DE96}"/>
              </a:ext>
            </a:extLst>
          </p:cNvPr>
          <p:cNvSpPr txBox="1"/>
          <p:nvPr/>
        </p:nvSpPr>
        <p:spPr>
          <a:xfrm>
            <a:off x="8220332" y="3752522"/>
            <a:ext cx="1226618" cy="338554"/>
          </a:xfrm>
          <a:prstGeom prst="rect">
            <a:avLst/>
          </a:prstGeom>
          <a:noFill/>
        </p:spPr>
        <p:txBody>
          <a:bodyPr wrap="none" rtlCol="0">
            <a:spAutoFit/>
          </a:bodyPr>
          <a:lstStyle>
            <a:defPPr>
              <a:defRPr lang="pt-PT"/>
            </a:defPPr>
            <a:lvl1pPr>
              <a:defRPr sz="1000"/>
            </a:lvl1pPr>
          </a:lstStyle>
          <a:p>
            <a:r>
              <a:rPr lang="en-GB" sz="800" dirty="0"/>
              <a:t>Sequential and </a:t>
            </a:r>
          </a:p>
          <a:p>
            <a:r>
              <a:rPr lang="en-GB" sz="800" dirty="0"/>
              <a:t>incremental session ID</a:t>
            </a:r>
          </a:p>
        </p:txBody>
      </p:sp>
      <p:sp>
        <p:nvSpPr>
          <p:cNvPr id="11" name="Right Brace 10">
            <a:extLst>
              <a:ext uri="{FF2B5EF4-FFF2-40B4-BE49-F238E27FC236}">
                <a16:creationId xmlns:a16="http://schemas.microsoft.com/office/drawing/2014/main" id="{476EBD7D-4AED-4D83-6684-3EF45A5464DA}"/>
              </a:ext>
            </a:extLst>
          </p:cNvPr>
          <p:cNvSpPr/>
          <p:nvPr/>
        </p:nvSpPr>
        <p:spPr>
          <a:xfrm>
            <a:off x="6095798" y="2228522"/>
            <a:ext cx="361950" cy="398524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D363FE3-AE89-324B-2B29-A3246D33B2C7}"/>
                  </a:ext>
                </a:extLst>
              </p14:cNvPr>
              <p14:cNvContentPartPr/>
              <p14:nvPr/>
            </p14:nvContentPartPr>
            <p14:xfrm>
              <a:off x="5371493" y="2084852"/>
              <a:ext cx="796320" cy="38880"/>
            </p14:xfrm>
          </p:contentPart>
        </mc:Choice>
        <mc:Fallback xmlns="">
          <p:pic>
            <p:nvPicPr>
              <p:cNvPr id="13" name="Ink 12">
                <a:extLst>
                  <a:ext uri="{FF2B5EF4-FFF2-40B4-BE49-F238E27FC236}">
                    <a16:creationId xmlns:a16="http://schemas.microsoft.com/office/drawing/2014/main" id="{2D363FE3-AE89-324B-2B29-A3246D33B2C7}"/>
                  </a:ext>
                </a:extLst>
              </p:cNvPr>
              <p:cNvPicPr/>
              <p:nvPr/>
            </p:nvPicPr>
            <p:blipFill>
              <a:blip r:embed="rId4"/>
              <a:stretch>
                <a:fillRect/>
              </a:stretch>
            </p:blipFill>
            <p:spPr>
              <a:xfrm>
                <a:off x="5317853" y="1976852"/>
                <a:ext cx="9039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56CACA33-543D-EF1B-696C-396FE934B2C6}"/>
                  </a:ext>
                </a:extLst>
              </p14:cNvPr>
              <p14:cNvContentPartPr/>
              <p14:nvPr/>
            </p14:nvContentPartPr>
            <p14:xfrm>
              <a:off x="6847853" y="2114012"/>
              <a:ext cx="1400040" cy="29520"/>
            </p14:xfrm>
          </p:contentPart>
        </mc:Choice>
        <mc:Fallback xmlns="">
          <p:pic>
            <p:nvPicPr>
              <p:cNvPr id="15" name="Ink 14">
                <a:extLst>
                  <a:ext uri="{FF2B5EF4-FFF2-40B4-BE49-F238E27FC236}">
                    <a16:creationId xmlns:a16="http://schemas.microsoft.com/office/drawing/2014/main" id="{56CACA33-543D-EF1B-696C-396FE934B2C6}"/>
                  </a:ext>
                </a:extLst>
              </p:cNvPr>
              <p:cNvPicPr/>
              <p:nvPr/>
            </p:nvPicPr>
            <p:blipFill>
              <a:blip r:embed="rId6"/>
              <a:stretch>
                <a:fillRect/>
              </a:stretch>
            </p:blipFill>
            <p:spPr>
              <a:xfrm>
                <a:off x="6794213" y="2006012"/>
                <a:ext cx="15076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4B99A67B-C271-5985-27E8-47EC53DF3F8B}"/>
                  </a:ext>
                </a:extLst>
              </p14:cNvPr>
              <p14:cNvContentPartPr/>
              <p14:nvPr/>
            </p14:nvContentPartPr>
            <p14:xfrm>
              <a:off x="9457493" y="2117612"/>
              <a:ext cx="1269000" cy="6120"/>
            </p14:xfrm>
          </p:contentPart>
        </mc:Choice>
        <mc:Fallback xmlns="">
          <p:pic>
            <p:nvPicPr>
              <p:cNvPr id="16" name="Ink 15">
                <a:extLst>
                  <a:ext uri="{FF2B5EF4-FFF2-40B4-BE49-F238E27FC236}">
                    <a16:creationId xmlns:a16="http://schemas.microsoft.com/office/drawing/2014/main" id="{4B99A67B-C271-5985-27E8-47EC53DF3F8B}"/>
                  </a:ext>
                </a:extLst>
              </p:cNvPr>
              <p:cNvPicPr/>
              <p:nvPr/>
            </p:nvPicPr>
            <p:blipFill>
              <a:blip r:embed="rId8"/>
              <a:stretch>
                <a:fillRect/>
              </a:stretch>
            </p:blipFill>
            <p:spPr>
              <a:xfrm>
                <a:off x="9403853" y="2009972"/>
                <a:ext cx="1376640" cy="221760"/>
              </a:xfrm>
              <a:prstGeom prst="rect">
                <a:avLst/>
              </a:prstGeom>
            </p:spPr>
          </p:pic>
        </mc:Fallback>
      </mc:AlternateContent>
      <p:cxnSp>
        <p:nvCxnSpPr>
          <p:cNvPr id="20" name="Connector: Elbow 19">
            <a:extLst>
              <a:ext uri="{FF2B5EF4-FFF2-40B4-BE49-F238E27FC236}">
                <a16:creationId xmlns:a16="http://schemas.microsoft.com/office/drawing/2014/main" id="{D7DBA092-47B4-7B5D-0428-8DB9705B17D2}"/>
              </a:ext>
            </a:extLst>
          </p:cNvPr>
          <p:cNvCxnSpPr/>
          <p:nvPr/>
        </p:nvCxnSpPr>
        <p:spPr>
          <a:xfrm flipV="1">
            <a:off x="6091033" y="1703911"/>
            <a:ext cx="661570" cy="3238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8550B1-8BBA-B998-4605-1D399E9AAEE1}"/>
              </a:ext>
            </a:extLst>
          </p:cNvPr>
          <p:cNvSpPr txBox="1"/>
          <p:nvPr/>
        </p:nvSpPr>
        <p:spPr>
          <a:xfrm>
            <a:off x="6747246" y="1618920"/>
            <a:ext cx="2244152" cy="369332"/>
          </a:xfrm>
          <a:prstGeom prst="rect">
            <a:avLst/>
          </a:prstGeom>
          <a:noFill/>
        </p:spPr>
        <p:txBody>
          <a:bodyPr wrap="square" rtlCol="0">
            <a:spAutoFit/>
          </a:bodyPr>
          <a:lstStyle>
            <a:defPPr>
              <a:defRPr lang="pt-PT"/>
            </a:defPPr>
            <a:lvl1pPr>
              <a:defRPr sz="1000"/>
            </a:lvl1pPr>
          </a:lstStyle>
          <a:p>
            <a:r>
              <a:rPr lang="en-GB" sz="900" dirty="0"/>
              <a:t>Multiple networks and countries were scanned. Sequential network identifiers.</a:t>
            </a:r>
          </a:p>
        </p:txBody>
      </p:sp>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78584728-CD9A-CF7A-60AF-4B40A66CC872}"/>
                  </a:ext>
                </a:extLst>
              </p14:cNvPr>
              <p14:cNvContentPartPr/>
              <p14:nvPr/>
            </p14:nvContentPartPr>
            <p14:xfrm>
              <a:off x="6857648" y="1712911"/>
              <a:ext cx="1842120" cy="19800"/>
            </p14:xfrm>
          </p:contentPart>
        </mc:Choice>
        <mc:Fallback xmlns="">
          <p:pic>
            <p:nvPicPr>
              <p:cNvPr id="22" name="Ink 21">
                <a:extLst>
                  <a:ext uri="{FF2B5EF4-FFF2-40B4-BE49-F238E27FC236}">
                    <a16:creationId xmlns:a16="http://schemas.microsoft.com/office/drawing/2014/main" id="{78584728-CD9A-CF7A-60AF-4B40A66CC872}"/>
                  </a:ext>
                </a:extLst>
              </p:cNvPr>
              <p:cNvPicPr/>
              <p:nvPr/>
            </p:nvPicPr>
            <p:blipFill>
              <a:blip r:embed="rId10"/>
              <a:stretch>
                <a:fillRect/>
              </a:stretch>
            </p:blipFill>
            <p:spPr>
              <a:xfrm>
                <a:off x="6803648" y="1604911"/>
                <a:ext cx="1949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550F7AF3-03FA-5A0C-6368-91F20B7038D3}"/>
                  </a:ext>
                </a:extLst>
              </p14:cNvPr>
              <p14:cNvContentPartPr/>
              <p14:nvPr/>
            </p14:nvContentPartPr>
            <p14:xfrm>
              <a:off x="6867008" y="1816951"/>
              <a:ext cx="1961640" cy="48960"/>
            </p14:xfrm>
          </p:contentPart>
        </mc:Choice>
        <mc:Fallback xmlns="">
          <p:pic>
            <p:nvPicPr>
              <p:cNvPr id="23" name="Ink 22">
                <a:extLst>
                  <a:ext uri="{FF2B5EF4-FFF2-40B4-BE49-F238E27FC236}">
                    <a16:creationId xmlns:a16="http://schemas.microsoft.com/office/drawing/2014/main" id="{550F7AF3-03FA-5A0C-6368-91F20B7038D3}"/>
                  </a:ext>
                </a:extLst>
              </p:cNvPr>
              <p:cNvPicPr/>
              <p:nvPr/>
            </p:nvPicPr>
            <p:blipFill>
              <a:blip r:embed="rId12"/>
              <a:stretch>
                <a:fillRect/>
              </a:stretch>
            </p:blipFill>
            <p:spPr>
              <a:xfrm>
                <a:off x="6813008" y="1708951"/>
                <a:ext cx="2069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9AE6279F-BF34-AA08-7297-1500E6BF0CF7}"/>
                  </a:ext>
                </a:extLst>
              </p14:cNvPr>
              <p14:cNvContentPartPr/>
              <p14:nvPr/>
            </p14:nvContentPartPr>
            <p14:xfrm>
              <a:off x="8314568" y="3816391"/>
              <a:ext cx="637920" cy="21240"/>
            </p14:xfrm>
          </p:contentPart>
        </mc:Choice>
        <mc:Fallback xmlns="">
          <p:pic>
            <p:nvPicPr>
              <p:cNvPr id="24" name="Ink 23">
                <a:extLst>
                  <a:ext uri="{FF2B5EF4-FFF2-40B4-BE49-F238E27FC236}">
                    <a16:creationId xmlns:a16="http://schemas.microsoft.com/office/drawing/2014/main" id="{9AE6279F-BF34-AA08-7297-1500E6BF0CF7}"/>
                  </a:ext>
                </a:extLst>
              </p:cNvPr>
              <p:cNvPicPr/>
              <p:nvPr/>
            </p:nvPicPr>
            <p:blipFill>
              <a:blip r:embed="rId14"/>
              <a:stretch>
                <a:fillRect/>
              </a:stretch>
            </p:blipFill>
            <p:spPr>
              <a:xfrm>
                <a:off x="8260928" y="3708391"/>
                <a:ext cx="745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2907A672-4FFC-97B3-7527-F8C4BB64A061}"/>
                  </a:ext>
                </a:extLst>
              </p14:cNvPr>
              <p14:cNvContentPartPr/>
              <p14:nvPr/>
            </p14:nvContentPartPr>
            <p14:xfrm>
              <a:off x="8314568" y="3951391"/>
              <a:ext cx="996120" cy="10800"/>
            </p14:xfrm>
          </p:contentPart>
        </mc:Choice>
        <mc:Fallback xmlns="">
          <p:pic>
            <p:nvPicPr>
              <p:cNvPr id="25" name="Ink 24">
                <a:extLst>
                  <a:ext uri="{FF2B5EF4-FFF2-40B4-BE49-F238E27FC236}">
                    <a16:creationId xmlns:a16="http://schemas.microsoft.com/office/drawing/2014/main" id="{2907A672-4FFC-97B3-7527-F8C4BB64A061}"/>
                  </a:ext>
                </a:extLst>
              </p:cNvPr>
              <p:cNvPicPr/>
              <p:nvPr/>
            </p:nvPicPr>
            <p:blipFill>
              <a:blip r:embed="rId16"/>
              <a:stretch>
                <a:fillRect/>
              </a:stretch>
            </p:blipFill>
            <p:spPr>
              <a:xfrm>
                <a:off x="8260928" y="3843391"/>
                <a:ext cx="1103760" cy="226440"/>
              </a:xfrm>
              <a:prstGeom prst="rect">
                <a:avLst/>
              </a:prstGeom>
            </p:spPr>
          </p:pic>
        </mc:Fallback>
      </mc:AlternateContent>
      <p:sp>
        <p:nvSpPr>
          <p:cNvPr id="2" name="TextBox 1">
            <a:extLst>
              <a:ext uri="{FF2B5EF4-FFF2-40B4-BE49-F238E27FC236}">
                <a16:creationId xmlns:a16="http://schemas.microsoft.com/office/drawing/2014/main" id="{57FF6B6C-F154-8296-02F6-53786D93DE47}"/>
              </a:ext>
            </a:extLst>
          </p:cNvPr>
          <p:cNvSpPr txBox="1"/>
          <p:nvPr/>
        </p:nvSpPr>
        <p:spPr>
          <a:xfrm>
            <a:off x="3574399" y="1191987"/>
            <a:ext cx="6018388" cy="369332"/>
          </a:xfrm>
          <a:prstGeom prst="rect">
            <a:avLst/>
          </a:prstGeom>
          <a:noFill/>
        </p:spPr>
        <p:txBody>
          <a:bodyPr wrap="square">
            <a:spAutoFit/>
          </a:bodyPr>
          <a:lstStyle>
            <a:defPPr>
              <a:defRPr lang="pt-PT"/>
            </a:defPPr>
            <a:lvl1pPr>
              <a:defRPr sz="1400">
                <a:solidFill>
                  <a:srgbClr val="000000"/>
                </a:solidFill>
                <a:latin typeface="Cambria" panose="02040503050406030204" pitchFamily="18" charset="0"/>
                <a:ea typeface="Cambria" panose="02040503050406030204" pitchFamily="18" charset="0"/>
              </a:defRPr>
            </a:lvl1pPr>
          </a:lstStyle>
          <a:p>
            <a:r>
              <a:rPr lang="en-GB" sz="1800" dirty="0"/>
              <a:t>Massive scale scan to discover and map networks. </a:t>
            </a:r>
          </a:p>
        </p:txBody>
      </p:sp>
    </p:spTree>
    <p:extLst>
      <p:ext uri="{BB962C8B-B14F-4D97-AF65-F5344CB8AC3E}">
        <p14:creationId xmlns:p14="http://schemas.microsoft.com/office/powerpoint/2010/main" val="167899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34D93-3FAB-3EED-BA58-F36945D74352}"/>
              </a:ext>
            </a:extLst>
          </p:cNvPr>
          <p:cNvSpPr>
            <a:spLocks noGrp="1"/>
          </p:cNvSpPr>
          <p:nvPr>
            <p:ph type="title"/>
          </p:nvPr>
        </p:nvSpPr>
        <p:spPr/>
        <p:txBody>
          <a:bodyPr vert="horz" lIns="91440" tIns="45720" rIns="91440" bIns="45720" rtlCol="0" anchor="b">
            <a:noAutofit/>
          </a:bodyPr>
          <a:lstStyle/>
          <a:p>
            <a:r>
              <a:rPr lang="en-GB" dirty="0">
                <a:solidFill>
                  <a:srgbClr val="212529"/>
                </a:solidFill>
                <a:latin typeface="Merriweather" panose="00000500000000000000" pitchFamily="2" charset="0"/>
              </a:rPr>
              <a:t>Russian Influence in global signalization – Identity Impersonation</a:t>
            </a:r>
          </a:p>
        </p:txBody>
      </p:sp>
      <p:sp>
        <p:nvSpPr>
          <p:cNvPr id="2" name="Slide Number Placeholder 1">
            <a:extLst>
              <a:ext uri="{FF2B5EF4-FFF2-40B4-BE49-F238E27FC236}">
                <a16:creationId xmlns:a16="http://schemas.microsoft.com/office/drawing/2014/main" id="{64A2A461-2C63-E6F6-AA81-F7EBD6442BF8}"/>
              </a:ext>
            </a:extLst>
          </p:cNvPr>
          <p:cNvSpPr>
            <a:spLocks noGrp="1"/>
          </p:cNvSpPr>
          <p:nvPr>
            <p:ph type="sldNum" sz="quarter" idx="4"/>
          </p:nvPr>
        </p:nvSpPr>
        <p:spPr/>
        <p:txBody>
          <a:bodyPr/>
          <a:lstStyle/>
          <a:p>
            <a:fld id="{068C1B41-2646-4F88-820F-E905D6761DBD}" type="slidenum">
              <a:rPr lang="pt-PT" smtClean="0"/>
              <a:pPr/>
              <a:t>15</a:t>
            </a:fld>
            <a:endParaRPr lang="pt-PT" dirty="0"/>
          </a:p>
        </p:txBody>
      </p:sp>
      <p:sp>
        <p:nvSpPr>
          <p:cNvPr id="4" name="TextBox 3">
            <a:extLst>
              <a:ext uri="{FF2B5EF4-FFF2-40B4-BE49-F238E27FC236}">
                <a16:creationId xmlns:a16="http://schemas.microsoft.com/office/drawing/2014/main" id="{891C14C3-D589-D00B-80FB-668AD5F3C7D8}"/>
              </a:ext>
            </a:extLst>
          </p:cNvPr>
          <p:cNvSpPr txBox="1"/>
          <p:nvPr/>
        </p:nvSpPr>
        <p:spPr>
          <a:xfrm>
            <a:off x="2227560" y="1331158"/>
            <a:ext cx="7314888" cy="369332"/>
          </a:xfrm>
          <a:prstGeom prst="rect">
            <a:avLst/>
          </a:prstGeom>
          <a:noFill/>
        </p:spPr>
        <p:txBody>
          <a:bodyPr wrap="none" rtlCol="0">
            <a:spAutoFit/>
          </a:bodyPr>
          <a:lstStyle/>
          <a:p>
            <a:r>
              <a:rPr lang="en-GB" dirty="0"/>
              <a:t>Identity impersonation for social application through account takeover.</a:t>
            </a:r>
          </a:p>
        </p:txBody>
      </p:sp>
      <p:pic>
        <p:nvPicPr>
          <p:cNvPr id="11" name="Picture 10">
            <a:extLst>
              <a:ext uri="{FF2B5EF4-FFF2-40B4-BE49-F238E27FC236}">
                <a16:creationId xmlns:a16="http://schemas.microsoft.com/office/drawing/2014/main" id="{8B078826-E1F4-4328-F521-00B5B312D9E2}"/>
              </a:ext>
            </a:extLst>
          </p:cNvPr>
          <p:cNvPicPr>
            <a:picLocks noChangeAspect="1"/>
          </p:cNvPicPr>
          <p:nvPr/>
        </p:nvPicPr>
        <p:blipFill>
          <a:blip r:embed="rId2"/>
          <a:stretch>
            <a:fillRect/>
          </a:stretch>
        </p:blipFill>
        <p:spPr>
          <a:xfrm>
            <a:off x="579669" y="4215236"/>
            <a:ext cx="6305549" cy="1491043"/>
          </a:xfrm>
          <a:prstGeom prst="rect">
            <a:avLst/>
          </a:prstGeom>
          <a:ln>
            <a:solidFill>
              <a:schemeClr val="tx1"/>
            </a:solidFill>
          </a:ln>
        </p:spPr>
      </p:pic>
      <p:pic>
        <p:nvPicPr>
          <p:cNvPr id="15" name="Picture 14">
            <a:extLst>
              <a:ext uri="{FF2B5EF4-FFF2-40B4-BE49-F238E27FC236}">
                <a16:creationId xmlns:a16="http://schemas.microsoft.com/office/drawing/2014/main" id="{F1A1D1CB-B326-BADD-B8B7-D006E6D82C07}"/>
              </a:ext>
            </a:extLst>
          </p:cNvPr>
          <p:cNvPicPr>
            <a:picLocks noChangeAspect="1"/>
          </p:cNvPicPr>
          <p:nvPr/>
        </p:nvPicPr>
        <p:blipFill>
          <a:blip r:embed="rId3"/>
          <a:stretch>
            <a:fillRect/>
          </a:stretch>
        </p:blipFill>
        <p:spPr>
          <a:xfrm>
            <a:off x="293919" y="1859693"/>
            <a:ext cx="10038864" cy="2098312"/>
          </a:xfrm>
          <a:prstGeom prst="rect">
            <a:avLst/>
          </a:prstGeom>
          <a:ln>
            <a:solidFill>
              <a:schemeClr val="tx1"/>
            </a:solidFill>
          </a:ln>
        </p:spPr>
      </p:pic>
      <p:pic>
        <p:nvPicPr>
          <p:cNvPr id="17" name="Picture 16">
            <a:extLst>
              <a:ext uri="{FF2B5EF4-FFF2-40B4-BE49-F238E27FC236}">
                <a16:creationId xmlns:a16="http://schemas.microsoft.com/office/drawing/2014/main" id="{118A18E3-5293-9A3E-1C0B-2E855F8490AB}"/>
              </a:ext>
            </a:extLst>
          </p:cNvPr>
          <p:cNvPicPr>
            <a:picLocks noChangeAspect="1"/>
          </p:cNvPicPr>
          <p:nvPr/>
        </p:nvPicPr>
        <p:blipFill>
          <a:blip r:embed="rId4"/>
          <a:stretch>
            <a:fillRect/>
          </a:stretch>
        </p:blipFill>
        <p:spPr>
          <a:xfrm>
            <a:off x="9669876" y="4055927"/>
            <a:ext cx="2395370" cy="1201046"/>
          </a:xfrm>
          <a:prstGeom prst="rect">
            <a:avLst/>
          </a:prstGeom>
          <a:ln>
            <a:solidFill>
              <a:schemeClr val="tx1"/>
            </a:solidFill>
          </a:ln>
        </p:spPr>
      </p:pic>
      <p:pic>
        <p:nvPicPr>
          <p:cNvPr id="19" name="Picture 18">
            <a:extLst>
              <a:ext uri="{FF2B5EF4-FFF2-40B4-BE49-F238E27FC236}">
                <a16:creationId xmlns:a16="http://schemas.microsoft.com/office/drawing/2014/main" id="{0AB43ABB-08D8-361B-6488-7C3B16546BAE}"/>
              </a:ext>
            </a:extLst>
          </p:cNvPr>
          <p:cNvPicPr>
            <a:picLocks noChangeAspect="1"/>
          </p:cNvPicPr>
          <p:nvPr/>
        </p:nvPicPr>
        <p:blipFill>
          <a:blip r:embed="rId5"/>
          <a:stretch>
            <a:fillRect/>
          </a:stretch>
        </p:blipFill>
        <p:spPr>
          <a:xfrm>
            <a:off x="6976616" y="4067595"/>
            <a:ext cx="2595664" cy="2704811"/>
          </a:xfrm>
          <a:prstGeom prst="rect">
            <a:avLst/>
          </a:prstGeom>
          <a:ln>
            <a:solidFill>
              <a:schemeClr val="tx1"/>
            </a:solidFill>
          </a:ln>
        </p:spPr>
      </p:pic>
      <p:sp>
        <p:nvSpPr>
          <p:cNvPr id="21" name="TextBox 20">
            <a:extLst>
              <a:ext uri="{FF2B5EF4-FFF2-40B4-BE49-F238E27FC236}">
                <a16:creationId xmlns:a16="http://schemas.microsoft.com/office/drawing/2014/main" id="{9E64890D-F762-EC63-6B0C-45B60CEEB428}"/>
              </a:ext>
            </a:extLst>
          </p:cNvPr>
          <p:cNvSpPr txBox="1"/>
          <p:nvPr/>
        </p:nvSpPr>
        <p:spPr>
          <a:xfrm>
            <a:off x="10678444" y="2104044"/>
            <a:ext cx="1513556" cy="276999"/>
          </a:xfrm>
          <a:prstGeom prst="rect">
            <a:avLst/>
          </a:prstGeom>
          <a:noFill/>
        </p:spPr>
        <p:txBody>
          <a:bodyPr wrap="none" rtlCol="0">
            <a:spAutoFit/>
          </a:bodyPr>
          <a:lstStyle>
            <a:defPPr>
              <a:defRPr lang="pt-PT"/>
            </a:defPPr>
            <a:lvl1pPr>
              <a:defRPr sz="1000"/>
            </a:lvl1pPr>
          </a:lstStyle>
          <a:p>
            <a:r>
              <a:rPr lang="en-GB" dirty="0"/>
              <a:t>Hostile Registration</a:t>
            </a:r>
          </a:p>
        </p:txBody>
      </p:sp>
      <p:sp>
        <p:nvSpPr>
          <p:cNvPr id="22" name="Right Brace 21">
            <a:extLst>
              <a:ext uri="{FF2B5EF4-FFF2-40B4-BE49-F238E27FC236}">
                <a16:creationId xmlns:a16="http://schemas.microsoft.com/office/drawing/2014/main" id="{224B2AB7-DAAD-C7F7-EFA2-6BC29635329D}"/>
              </a:ext>
            </a:extLst>
          </p:cNvPr>
          <p:cNvSpPr/>
          <p:nvPr/>
        </p:nvSpPr>
        <p:spPr>
          <a:xfrm>
            <a:off x="10410825" y="2019299"/>
            <a:ext cx="267619" cy="5429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ight Brace 22">
            <a:extLst>
              <a:ext uri="{FF2B5EF4-FFF2-40B4-BE49-F238E27FC236}">
                <a16:creationId xmlns:a16="http://schemas.microsoft.com/office/drawing/2014/main" id="{F5FF2B59-4097-9E36-7ACA-58F777BA3D6C}"/>
              </a:ext>
            </a:extLst>
          </p:cNvPr>
          <p:cNvSpPr/>
          <p:nvPr/>
        </p:nvSpPr>
        <p:spPr>
          <a:xfrm>
            <a:off x="10410825" y="2562224"/>
            <a:ext cx="267619" cy="10343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5EE17214-22FD-7216-59F8-A94DE7E9120D}"/>
              </a:ext>
            </a:extLst>
          </p:cNvPr>
          <p:cNvSpPr txBox="1"/>
          <p:nvPr/>
        </p:nvSpPr>
        <p:spPr>
          <a:xfrm>
            <a:off x="10628353" y="2821287"/>
            <a:ext cx="1513557" cy="553998"/>
          </a:xfrm>
          <a:prstGeom prst="rect">
            <a:avLst/>
          </a:prstGeom>
          <a:noFill/>
        </p:spPr>
        <p:txBody>
          <a:bodyPr wrap="square" rtlCol="0">
            <a:spAutoFit/>
          </a:bodyPr>
          <a:lstStyle>
            <a:defPPr>
              <a:defRPr lang="pt-PT"/>
            </a:defPPr>
            <a:lvl1pPr>
              <a:defRPr sz="1000"/>
            </a:lvl1pPr>
          </a:lstStyle>
          <a:p>
            <a:r>
              <a:rPr lang="en-GB" dirty="0"/>
              <a:t>Home network shares </a:t>
            </a:r>
          </a:p>
          <a:p>
            <a:r>
              <a:rPr lang="en-GB" dirty="0"/>
              <a:t>user profile to malicious source</a:t>
            </a:r>
          </a:p>
        </p:txBody>
      </p:sp>
      <p:sp>
        <p:nvSpPr>
          <p:cNvPr id="25" name="Right Brace 24">
            <a:extLst>
              <a:ext uri="{FF2B5EF4-FFF2-40B4-BE49-F238E27FC236}">
                <a16:creationId xmlns:a16="http://schemas.microsoft.com/office/drawing/2014/main" id="{DD9F5A05-B4FD-BB88-D755-509B6DBBDD6B}"/>
              </a:ext>
            </a:extLst>
          </p:cNvPr>
          <p:cNvSpPr/>
          <p:nvPr/>
        </p:nvSpPr>
        <p:spPr>
          <a:xfrm>
            <a:off x="10410825" y="3596573"/>
            <a:ext cx="217528" cy="3692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825B7D76-9AA4-886B-57F3-138ED4652AA9}"/>
              </a:ext>
            </a:extLst>
          </p:cNvPr>
          <p:cNvSpPr txBox="1"/>
          <p:nvPr/>
        </p:nvSpPr>
        <p:spPr>
          <a:xfrm>
            <a:off x="10618533" y="3667884"/>
            <a:ext cx="1513557" cy="246221"/>
          </a:xfrm>
          <a:prstGeom prst="rect">
            <a:avLst/>
          </a:prstGeom>
          <a:noFill/>
        </p:spPr>
        <p:txBody>
          <a:bodyPr wrap="square" rtlCol="0">
            <a:spAutoFit/>
          </a:bodyPr>
          <a:lstStyle>
            <a:defPPr>
              <a:defRPr lang="pt-PT"/>
            </a:defPPr>
            <a:lvl1pPr>
              <a:defRPr sz="1000"/>
            </a:lvl1pPr>
          </a:lstStyle>
          <a:p>
            <a:r>
              <a:rPr lang="en-GB" dirty="0"/>
              <a:t>2FA token access</a:t>
            </a:r>
          </a:p>
        </p:txBody>
      </p:sp>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BBFAF5F7-564D-0F6A-615E-5C66E7DFA8B2}"/>
                  </a:ext>
                </a:extLst>
              </p14:cNvPr>
              <p14:cNvContentPartPr/>
              <p14:nvPr/>
            </p14:nvContentPartPr>
            <p14:xfrm>
              <a:off x="9629520" y="3732690"/>
              <a:ext cx="761040" cy="10800"/>
            </p14:xfrm>
          </p:contentPart>
        </mc:Choice>
        <mc:Fallback xmlns="">
          <p:pic>
            <p:nvPicPr>
              <p:cNvPr id="27" name="Ink 26">
                <a:extLst>
                  <a:ext uri="{FF2B5EF4-FFF2-40B4-BE49-F238E27FC236}">
                    <a16:creationId xmlns:a16="http://schemas.microsoft.com/office/drawing/2014/main" id="{BBFAF5F7-564D-0F6A-615E-5C66E7DFA8B2}"/>
                  </a:ext>
                </a:extLst>
              </p:cNvPr>
              <p:cNvPicPr/>
              <p:nvPr/>
            </p:nvPicPr>
            <p:blipFill>
              <a:blip r:embed="rId7"/>
              <a:stretch>
                <a:fillRect/>
              </a:stretch>
            </p:blipFill>
            <p:spPr>
              <a:xfrm>
                <a:off x="9575880" y="3624690"/>
                <a:ext cx="868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659E2482-7038-808F-129B-CB25C94DAF95}"/>
                  </a:ext>
                </a:extLst>
              </p14:cNvPr>
              <p14:cNvContentPartPr/>
              <p14:nvPr/>
            </p14:nvContentPartPr>
            <p14:xfrm>
              <a:off x="9572280" y="3876330"/>
              <a:ext cx="801000" cy="360"/>
            </p14:xfrm>
          </p:contentPart>
        </mc:Choice>
        <mc:Fallback xmlns="">
          <p:pic>
            <p:nvPicPr>
              <p:cNvPr id="28" name="Ink 27">
                <a:extLst>
                  <a:ext uri="{FF2B5EF4-FFF2-40B4-BE49-F238E27FC236}">
                    <a16:creationId xmlns:a16="http://schemas.microsoft.com/office/drawing/2014/main" id="{659E2482-7038-808F-129B-CB25C94DAF95}"/>
                  </a:ext>
                </a:extLst>
              </p:cNvPr>
              <p:cNvPicPr/>
              <p:nvPr/>
            </p:nvPicPr>
            <p:blipFill>
              <a:blip r:embed="rId9"/>
              <a:stretch>
                <a:fillRect/>
              </a:stretch>
            </p:blipFill>
            <p:spPr>
              <a:xfrm>
                <a:off x="9518640" y="3768330"/>
                <a:ext cx="90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45F4DEAD-0AE6-86A4-C761-145B8F48C8B1}"/>
                  </a:ext>
                </a:extLst>
              </p14:cNvPr>
              <p14:cNvContentPartPr/>
              <p14:nvPr/>
            </p14:nvContentPartPr>
            <p14:xfrm>
              <a:off x="1066560" y="5009250"/>
              <a:ext cx="1161000" cy="10440"/>
            </p14:xfrm>
          </p:contentPart>
        </mc:Choice>
        <mc:Fallback xmlns="">
          <p:pic>
            <p:nvPicPr>
              <p:cNvPr id="29" name="Ink 28">
                <a:extLst>
                  <a:ext uri="{FF2B5EF4-FFF2-40B4-BE49-F238E27FC236}">
                    <a16:creationId xmlns:a16="http://schemas.microsoft.com/office/drawing/2014/main" id="{45F4DEAD-0AE6-86A4-C761-145B8F48C8B1}"/>
                  </a:ext>
                </a:extLst>
              </p:cNvPr>
              <p:cNvPicPr/>
              <p:nvPr/>
            </p:nvPicPr>
            <p:blipFill>
              <a:blip r:embed="rId11"/>
              <a:stretch>
                <a:fillRect/>
              </a:stretch>
            </p:blipFill>
            <p:spPr>
              <a:xfrm>
                <a:off x="1012560" y="4901250"/>
                <a:ext cx="1268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EAC64284-8969-A3BC-9285-8A0304C1D0FD}"/>
                  </a:ext>
                </a:extLst>
              </p14:cNvPr>
              <p14:cNvContentPartPr/>
              <p14:nvPr/>
            </p14:nvContentPartPr>
            <p14:xfrm>
              <a:off x="913920" y="4257210"/>
              <a:ext cx="1866600" cy="360"/>
            </p14:xfrm>
          </p:contentPart>
        </mc:Choice>
        <mc:Fallback xmlns="">
          <p:pic>
            <p:nvPicPr>
              <p:cNvPr id="30" name="Ink 29">
                <a:extLst>
                  <a:ext uri="{FF2B5EF4-FFF2-40B4-BE49-F238E27FC236}">
                    <a16:creationId xmlns:a16="http://schemas.microsoft.com/office/drawing/2014/main" id="{EAC64284-8969-A3BC-9285-8A0304C1D0FD}"/>
                  </a:ext>
                </a:extLst>
              </p:cNvPr>
              <p:cNvPicPr/>
              <p:nvPr/>
            </p:nvPicPr>
            <p:blipFill>
              <a:blip r:embed="rId13"/>
              <a:stretch>
                <a:fillRect/>
              </a:stretch>
            </p:blipFill>
            <p:spPr>
              <a:xfrm>
                <a:off x="860280" y="4149570"/>
                <a:ext cx="1974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182C2195-8D6A-53E5-5F1E-E73EFE30F4CD}"/>
                  </a:ext>
                </a:extLst>
              </p14:cNvPr>
              <p14:cNvContentPartPr/>
              <p14:nvPr/>
            </p14:nvContentPartPr>
            <p14:xfrm>
              <a:off x="7008870" y="4656450"/>
              <a:ext cx="2583720" cy="2012760"/>
            </p14:xfrm>
          </p:contentPart>
        </mc:Choice>
        <mc:Fallback xmlns="">
          <p:pic>
            <p:nvPicPr>
              <p:cNvPr id="32" name="Ink 31">
                <a:extLst>
                  <a:ext uri="{FF2B5EF4-FFF2-40B4-BE49-F238E27FC236}">
                    <a16:creationId xmlns:a16="http://schemas.microsoft.com/office/drawing/2014/main" id="{182C2195-8D6A-53E5-5F1E-E73EFE30F4CD}"/>
                  </a:ext>
                </a:extLst>
              </p:cNvPr>
              <p:cNvPicPr/>
              <p:nvPr/>
            </p:nvPicPr>
            <p:blipFill>
              <a:blip r:embed="rId15"/>
              <a:stretch>
                <a:fillRect/>
              </a:stretch>
            </p:blipFill>
            <p:spPr>
              <a:xfrm>
                <a:off x="7000230" y="4647450"/>
                <a:ext cx="2601360" cy="2030400"/>
              </a:xfrm>
              <a:prstGeom prst="rect">
                <a:avLst/>
              </a:prstGeom>
            </p:spPr>
          </p:pic>
        </mc:Fallback>
      </mc:AlternateContent>
      <p:sp>
        <p:nvSpPr>
          <p:cNvPr id="34" name="TextBox 33">
            <a:extLst>
              <a:ext uri="{FF2B5EF4-FFF2-40B4-BE49-F238E27FC236}">
                <a16:creationId xmlns:a16="http://schemas.microsoft.com/office/drawing/2014/main" id="{53DE7663-0316-A171-6D1D-4BE0BD7FD3B3}"/>
              </a:ext>
            </a:extLst>
          </p:cNvPr>
          <p:cNvSpPr txBox="1"/>
          <p:nvPr/>
        </p:nvSpPr>
        <p:spPr>
          <a:xfrm>
            <a:off x="9651243" y="5566147"/>
            <a:ext cx="2585964" cy="600164"/>
          </a:xfrm>
          <a:prstGeom prst="rect">
            <a:avLst/>
          </a:prstGeom>
          <a:noFill/>
        </p:spPr>
        <p:txBody>
          <a:bodyPr wrap="none" rtlCol="0">
            <a:spAutoFit/>
          </a:bodyPr>
          <a:lstStyle/>
          <a:p>
            <a:pPr marL="171450" indent="-171450">
              <a:buFont typeface="Arial" panose="020B0604020202020204" pitchFamily="34" charset="0"/>
              <a:buChar char="•"/>
            </a:pPr>
            <a:r>
              <a:rPr lang="en-GB" sz="1100" dirty="0">
                <a:solidFill>
                  <a:schemeClr val="bg1"/>
                </a:solidFill>
              </a:rPr>
              <a:t>Social Application account takeover</a:t>
            </a:r>
          </a:p>
          <a:p>
            <a:pPr marL="171450" indent="-171450">
              <a:buFont typeface="Arial" panose="020B0604020202020204" pitchFamily="34" charset="0"/>
              <a:buChar char="•"/>
            </a:pPr>
            <a:r>
              <a:rPr lang="en-GB" sz="1100" dirty="0">
                <a:solidFill>
                  <a:schemeClr val="bg1"/>
                </a:solidFill>
              </a:rPr>
              <a:t>Input Required : Phone number</a:t>
            </a:r>
          </a:p>
          <a:p>
            <a:pPr marL="171450" indent="-171450">
              <a:buFont typeface="Arial" panose="020B0604020202020204" pitchFamily="34" charset="0"/>
              <a:buChar char="•"/>
            </a:pPr>
            <a:r>
              <a:rPr lang="en-GB" sz="1100" dirty="0">
                <a:solidFill>
                  <a:schemeClr val="bg1"/>
                </a:solidFill>
              </a:rPr>
              <a:t>Not linked to email. </a:t>
            </a:r>
          </a:p>
        </p:txBody>
      </p:sp>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0EA5EA0D-DEA0-E25B-E934-68BC875913FE}"/>
                  </a:ext>
                </a:extLst>
              </p14:cNvPr>
              <p14:cNvContentPartPr/>
              <p14:nvPr/>
            </p14:nvContentPartPr>
            <p14:xfrm>
              <a:off x="9115080" y="2076330"/>
              <a:ext cx="1167480" cy="20160"/>
            </p14:xfrm>
          </p:contentPart>
        </mc:Choice>
        <mc:Fallback xmlns="">
          <p:pic>
            <p:nvPicPr>
              <p:cNvPr id="35" name="Ink 34">
                <a:extLst>
                  <a:ext uri="{FF2B5EF4-FFF2-40B4-BE49-F238E27FC236}">
                    <a16:creationId xmlns:a16="http://schemas.microsoft.com/office/drawing/2014/main" id="{0EA5EA0D-DEA0-E25B-E934-68BC875913FE}"/>
                  </a:ext>
                </a:extLst>
              </p:cNvPr>
              <p:cNvPicPr/>
              <p:nvPr/>
            </p:nvPicPr>
            <p:blipFill>
              <a:blip r:embed="rId17"/>
              <a:stretch>
                <a:fillRect/>
              </a:stretch>
            </p:blipFill>
            <p:spPr>
              <a:xfrm>
                <a:off x="9061440" y="1968330"/>
                <a:ext cx="1275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F491382F-EE76-9ECA-40B3-3BB29FC52387}"/>
                  </a:ext>
                </a:extLst>
              </p14:cNvPr>
              <p14:cNvContentPartPr/>
              <p14:nvPr/>
            </p14:nvContentPartPr>
            <p14:xfrm>
              <a:off x="9505320" y="2331930"/>
              <a:ext cx="731160" cy="39960"/>
            </p14:xfrm>
          </p:contentPart>
        </mc:Choice>
        <mc:Fallback xmlns="">
          <p:pic>
            <p:nvPicPr>
              <p:cNvPr id="36" name="Ink 35">
                <a:extLst>
                  <a:ext uri="{FF2B5EF4-FFF2-40B4-BE49-F238E27FC236}">
                    <a16:creationId xmlns:a16="http://schemas.microsoft.com/office/drawing/2014/main" id="{F491382F-EE76-9ECA-40B3-3BB29FC52387}"/>
                  </a:ext>
                </a:extLst>
              </p:cNvPr>
              <p:cNvPicPr/>
              <p:nvPr/>
            </p:nvPicPr>
            <p:blipFill>
              <a:blip r:embed="rId19"/>
              <a:stretch>
                <a:fillRect/>
              </a:stretch>
            </p:blipFill>
            <p:spPr>
              <a:xfrm>
                <a:off x="9451680" y="2223930"/>
                <a:ext cx="838800" cy="255600"/>
              </a:xfrm>
              <a:prstGeom prst="rect">
                <a:avLst/>
              </a:prstGeom>
            </p:spPr>
          </p:pic>
        </mc:Fallback>
      </mc:AlternateContent>
    </p:spTree>
    <p:extLst>
      <p:ext uri="{BB962C8B-B14F-4D97-AF65-F5344CB8AC3E}">
        <p14:creationId xmlns:p14="http://schemas.microsoft.com/office/powerpoint/2010/main" val="1130085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34D93-3FAB-3EED-BA58-F36945D74352}"/>
              </a:ext>
            </a:extLst>
          </p:cNvPr>
          <p:cNvSpPr>
            <a:spLocks noGrp="1"/>
          </p:cNvSpPr>
          <p:nvPr>
            <p:ph type="title"/>
          </p:nvPr>
        </p:nvSpPr>
        <p:spPr/>
        <p:txBody>
          <a:bodyPr vert="horz" lIns="91440" tIns="45720" rIns="91440" bIns="45720" rtlCol="0" anchor="b">
            <a:noAutofit/>
          </a:bodyPr>
          <a:lstStyle/>
          <a:p>
            <a:r>
              <a:rPr lang="en-GB" dirty="0">
                <a:solidFill>
                  <a:srgbClr val="212529"/>
                </a:solidFill>
                <a:latin typeface="Merriweather" panose="00000500000000000000" pitchFamily="2" charset="0"/>
              </a:rPr>
              <a:t>Russian Influence in global signalization – Identity Spoofing</a:t>
            </a:r>
          </a:p>
        </p:txBody>
      </p:sp>
      <p:sp>
        <p:nvSpPr>
          <p:cNvPr id="2" name="Slide Number Placeholder 1">
            <a:extLst>
              <a:ext uri="{FF2B5EF4-FFF2-40B4-BE49-F238E27FC236}">
                <a16:creationId xmlns:a16="http://schemas.microsoft.com/office/drawing/2014/main" id="{64A2A461-2C63-E6F6-AA81-F7EBD6442BF8}"/>
              </a:ext>
            </a:extLst>
          </p:cNvPr>
          <p:cNvSpPr>
            <a:spLocks noGrp="1"/>
          </p:cNvSpPr>
          <p:nvPr>
            <p:ph type="sldNum" sz="quarter" idx="4"/>
          </p:nvPr>
        </p:nvSpPr>
        <p:spPr/>
        <p:txBody>
          <a:bodyPr/>
          <a:lstStyle/>
          <a:p>
            <a:fld id="{068C1B41-2646-4F88-820F-E905D6761DBD}" type="slidenum">
              <a:rPr lang="pt-PT" smtClean="0"/>
              <a:pPr/>
              <a:t>16</a:t>
            </a:fld>
            <a:endParaRPr lang="pt-PT" dirty="0"/>
          </a:p>
        </p:txBody>
      </p:sp>
      <p:sp>
        <p:nvSpPr>
          <p:cNvPr id="4" name="TextBox 3">
            <a:extLst>
              <a:ext uri="{FF2B5EF4-FFF2-40B4-BE49-F238E27FC236}">
                <a16:creationId xmlns:a16="http://schemas.microsoft.com/office/drawing/2014/main" id="{891C14C3-D589-D00B-80FB-668AD5F3C7D8}"/>
              </a:ext>
            </a:extLst>
          </p:cNvPr>
          <p:cNvSpPr txBox="1"/>
          <p:nvPr/>
        </p:nvSpPr>
        <p:spPr>
          <a:xfrm>
            <a:off x="2695757" y="1350084"/>
            <a:ext cx="7019870" cy="369332"/>
          </a:xfrm>
          <a:prstGeom prst="rect">
            <a:avLst/>
          </a:prstGeom>
          <a:noFill/>
        </p:spPr>
        <p:txBody>
          <a:bodyPr wrap="none" rtlCol="0">
            <a:spAutoFit/>
          </a:bodyPr>
          <a:lstStyle/>
          <a:p>
            <a:r>
              <a:rPr lang="en-GB" dirty="0"/>
              <a:t>How we back our statement that these are nation backed activities.</a:t>
            </a:r>
          </a:p>
        </p:txBody>
      </p:sp>
      <p:sp>
        <p:nvSpPr>
          <p:cNvPr id="23" name="Right Brace 22">
            <a:extLst>
              <a:ext uri="{FF2B5EF4-FFF2-40B4-BE49-F238E27FC236}">
                <a16:creationId xmlns:a16="http://schemas.microsoft.com/office/drawing/2014/main" id="{F5FF2B59-4097-9E36-7ACA-58F777BA3D6C}"/>
              </a:ext>
            </a:extLst>
          </p:cNvPr>
          <p:cNvSpPr/>
          <p:nvPr/>
        </p:nvSpPr>
        <p:spPr>
          <a:xfrm>
            <a:off x="8789733" y="2562224"/>
            <a:ext cx="735267" cy="4013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825B7D76-9AA4-886B-57F3-138ED4652AA9}"/>
              </a:ext>
            </a:extLst>
          </p:cNvPr>
          <p:cNvSpPr txBox="1"/>
          <p:nvPr/>
        </p:nvSpPr>
        <p:spPr>
          <a:xfrm>
            <a:off x="9525000" y="4400087"/>
            <a:ext cx="2219325" cy="400110"/>
          </a:xfrm>
          <a:prstGeom prst="rect">
            <a:avLst/>
          </a:prstGeom>
          <a:noFill/>
        </p:spPr>
        <p:txBody>
          <a:bodyPr wrap="square" rtlCol="0">
            <a:spAutoFit/>
          </a:bodyPr>
          <a:lstStyle>
            <a:defPPr>
              <a:defRPr lang="pt-PT"/>
            </a:defPPr>
            <a:lvl1pPr>
              <a:defRPr sz="1000"/>
            </a:lvl1pPr>
          </a:lstStyle>
          <a:p>
            <a:r>
              <a:rPr lang="en-GB" dirty="0"/>
              <a:t>Link Level analysis revealed traffic initiated via Russian operator</a:t>
            </a:r>
          </a:p>
        </p:txBody>
      </p:sp>
      <p:pic>
        <p:nvPicPr>
          <p:cNvPr id="20" name="Picture 19">
            <a:extLst>
              <a:ext uri="{FF2B5EF4-FFF2-40B4-BE49-F238E27FC236}">
                <a16:creationId xmlns:a16="http://schemas.microsoft.com/office/drawing/2014/main" id="{7D2A10B1-3541-68F4-D9DD-B1B5B13076C6}"/>
              </a:ext>
            </a:extLst>
          </p:cNvPr>
          <p:cNvPicPr>
            <a:picLocks noChangeAspect="1"/>
          </p:cNvPicPr>
          <p:nvPr/>
        </p:nvPicPr>
        <p:blipFill>
          <a:blip r:embed="rId3"/>
          <a:stretch>
            <a:fillRect/>
          </a:stretch>
        </p:blipFill>
        <p:spPr>
          <a:xfrm>
            <a:off x="447675" y="4651185"/>
            <a:ext cx="8134350" cy="1924050"/>
          </a:xfrm>
          <a:prstGeom prst="rect">
            <a:avLst/>
          </a:prstGeom>
          <a:ln>
            <a:solidFill>
              <a:schemeClr val="tx1"/>
            </a:solidFill>
          </a:ln>
        </p:spPr>
      </p:pic>
      <p:pic>
        <p:nvPicPr>
          <p:cNvPr id="33" name="Picture 32">
            <a:extLst>
              <a:ext uri="{FF2B5EF4-FFF2-40B4-BE49-F238E27FC236}">
                <a16:creationId xmlns:a16="http://schemas.microsoft.com/office/drawing/2014/main" id="{80EE514A-8D9F-7420-FBB4-47A58C8B4F94}"/>
              </a:ext>
            </a:extLst>
          </p:cNvPr>
          <p:cNvPicPr>
            <a:picLocks noChangeAspect="1"/>
          </p:cNvPicPr>
          <p:nvPr/>
        </p:nvPicPr>
        <p:blipFill rotWithShape="1">
          <a:blip r:embed="rId4"/>
          <a:srcRect r="5169"/>
          <a:stretch/>
        </p:blipFill>
        <p:spPr>
          <a:xfrm>
            <a:off x="447675" y="2562224"/>
            <a:ext cx="8134350" cy="1924050"/>
          </a:xfrm>
          <a:prstGeom prst="rect">
            <a:avLst/>
          </a:prstGeom>
          <a:ln>
            <a:solidFill>
              <a:schemeClr val="tx1"/>
            </a:solidFill>
          </a:ln>
        </p:spPr>
      </p:pic>
      <p:sp>
        <p:nvSpPr>
          <p:cNvPr id="22" name="Right Brace 21">
            <a:extLst>
              <a:ext uri="{FF2B5EF4-FFF2-40B4-BE49-F238E27FC236}">
                <a16:creationId xmlns:a16="http://schemas.microsoft.com/office/drawing/2014/main" id="{224B2AB7-DAAD-C7F7-EFA2-6BC29635329D}"/>
              </a:ext>
            </a:extLst>
          </p:cNvPr>
          <p:cNvSpPr/>
          <p:nvPr/>
        </p:nvSpPr>
        <p:spPr>
          <a:xfrm>
            <a:off x="5408817" y="3514055"/>
            <a:ext cx="153783" cy="400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ight Brace 42">
            <a:extLst>
              <a:ext uri="{FF2B5EF4-FFF2-40B4-BE49-F238E27FC236}">
                <a16:creationId xmlns:a16="http://schemas.microsoft.com/office/drawing/2014/main" id="{16C7E8E2-649F-C503-7722-9EA4559BAC89}"/>
              </a:ext>
            </a:extLst>
          </p:cNvPr>
          <p:cNvSpPr/>
          <p:nvPr/>
        </p:nvSpPr>
        <p:spPr>
          <a:xfrm>
            <a:off x="6266067" y="5613210"/>
            <a:ext cx="153783" cy="3268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9E64890D-F762-EC63-6B0C-45B60CEEB428}"/>
              </a:ext>
            </a:extLst>
          </p:cNvPr>
          <p:cNvSpPr txBox="1"/>
          <p:nvPr/>
        </p:nvSpPr>
        <p:spPr>
          <a:xfrm>
            <a:off x="6419850" y="5652142"/>
            <a:ext cx="1720343" cy="246221"/>
          </a:xfrm>
          <a:prstGeom prst="rect">
            <a:avLst/>
          </a:prstGeom>
          <a:noFill/>
        </p:spPr>
        <p:txBody>
          <a:bodyPr wrap="none" rtlCol="0">
            <a:spAutoFit/>
          </a:bodyPr>
          <a:lstStyle>
            <a:defPPr>
              <a:defRPr lang="pt-PT"/>
            </a:defPPr>
            <a:lvl1pPr>
              <a:defRPr sz="1000"/>
            </a:lvl1pPr>
          </a:lstStyle>
          <a:p>
            <a:r>
              <a:rPr lang="en-GB" dirty="0"/>
              <a:t>Low layer Spoofed Identity </a:t>
            </a:r>
          </a:p>
        </p:txBody>
      </p:sp>
      <p:sp>
        <p:nvSpPr>
          <p:cNvPr id="44" name="TextBox 43">
            <a:extLst>
              <a:ext uri="{FF2B5EF4-FFF2-40B4-BE49-F238E27FC236}">
                <a16:creationId xmlns:a16="http://schemas.microsoft.com/office/drawing/2014/main" id="{A6F46574-5FB1-A552-8BD0-AE0D3FF56012}"/>
              </a:ext>
            </a:extLst>
          </p:cNvPr>
          <p:cNvSpPr txBox="1"/>
          <p:nvPr/>
        </p:nvSpPr>
        <p:spPr>
          <a:xfrm>
            <a:off x="5559678" y="3590969"/>
            <a:ext cx="1720343" cy="246221"/>
          </a:xfrm>
          <a:prstGeom prst="rect">
            <a:avLst/>
          </a:prstGeom>
          <a:noFill/>
        </p:spPr>
        <p:txBody>
          <a:bodyPr wrap="none" rtlCol="0">
            <a:spAutoFit/>
          </a:bodyPr>
          <a:lstStyle>
            <a:defPPr>
              <a:defRPr lang="pt-PT"/>
            </a:defPPr>
            <a:lvl1pPr>
              <a:defRPr sz="1000"/>
            </a:lvl1pPr>
          </a:lstStyle>
          <a:p>
            <a:r>
              <a:rPr lang="en-GB" dirty="0"/>
              <a:t>Low layer Spoofed Identity </a:t>
            </a:r>
          </a:p>
        </p:txBody>
      </p:sp>
      <p:sp>
        <p:nvSpPr>
          <p:cNvPr id="45" name="TextBox 44">
            <a:extLst>
              <a:ext uri="{FF2B5EF4-FFF2-40B4-BE49-F238E27FC236}">
                <a16:creationId xmlns:a16="http://schemas.microsoft.com/office/drawing/2014/main" id="{EC38DD95-AFDF-B2A1-3BB2-7F53636B82E2}"/>
              </a:ext>
            </a:extLst>
          </p:cNvPr>
          <p:cNvSpPr txBox="1"/>
          <p:nvPr/>
        </p:nvSpPr>
        <p:spPr>
          <a:xfrm>
            <a:off x="1704975" y="2218282"/>
            <a:ext cx="1842171" cy="246221"/>
          </a:xfrm>
          <a:prstGeom prst="rect">
            <a:avLst/>
          </a:prstGeom>
          <a:noFill/>
        </p:spPr>
        <p:txBody>
          <a:bodyPr wrap="none" rtlCol="0">
            <a:spAutoFit/>
          </a:bodyPr>
          <a:lstStyle>
            <a:defPPr>
              <a:defRPr lang="pt-PT"/>
            </a:defPPr>
            <a:lvl1pPr>
              <a:defRPr sz="1000"/>
            </a:lvl1pPr>
          </a:lstStyle>
          <a:p>
            <a:r>
              <a:rPr lang="en-GB" dirty="0"/>
              <a:t>SCCP layer Spoofed Identity </a:t>
            </a:r>
          </a:p>
        </p:txBody>
      </p:sp>
      <mc:AlternateContent xmlns:mc="http://schemas.openxmlformats.org/markup-compatibility/2006" xmlns:p14="http://schemas.microsoft.com/office/powerpoint/2010/main">
        <mc:Choice Requires="p14">
          <p:contentPart p14:bwMode="auto" r:id="rId5">
            <p14:nvContentPartPr>
              <p14:cNvPr id="50" name="Ink 49">
                <a:extLst>
                  <a:ext uri="{FF2B5EF4-FFF2-40B4-BE49-F238E27FC236}">
                    <a16:creationId xmlns:a16="http://schemas.microsoft.com/office/drawing/2014/main" id="{F1E6C9F9-F364-54AB-4591-7BE210CFF4EB}"/>
                  </a:ext>
                </a:extLst>
              </p14:cNvPr>
              <p14:cNvContentPartPr/>
              <p14:nvPr/>
            </p14:nvContentPartPr>
            <p14:xfrm>
              <a:off x="1799880" y="2342730"/>
              <a:ext cx="1586160" cy="360"/>
            </p14:xfrm>
          </p:contentPart>
        </mc:Choice>
        <mc:Fallback xmlns="">
          <p:pic>
            <p:nvPicPr>
              <p:cNvPr id="50" name="Ink 49">
                <a:extLst>
                  <a:ext uri="{FF2B5EF4-FFF2-40B4-BE49-F238E27FC236}">
                    <a16:creationId xmlns:a16="http://schemas.microsoft.com/office/drawing/2014/main" id="{F1E6C9F9-F364-54AB-4591-7BE210CFF4EB}"/>
                  </a:ext>
                </a:extLst>
              </p:cNvPr>
              <p:cNvPicPr/>
              <p:nvPr/>
            </p:nvPicPr>
            <p:blipFill>
              <a:blip r:embed="rId6"/>
              <a:stretch>
                <a:fillRect/>
              </a:stretch>
            </p:blipFill>
            <p:spPr>
              <a:xfrm>
                <a:off x="1746240" y="2234730"/>
                <a:ext cx="1693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Ink 50">
                <a:extLst>
                  <a:ext uri="{FF2B5EF4-FFF2-40B4-BE49-F238E27FC236}">
                    <a16:creationId xmlns:a16="http://schemas.microsoft.com/office/drawing/2014/main" id="{0D346827-8F05-A354-D996-122059FDCF25}"/>
                  </a:ext>
                </a:extLst>
              </p14:cNvPr>
              <p14:cNvContentPartPr/>
              <p14:nvPr/>
            </p14:nvContentPartPr>
            <p14:xfrm>
              <a:off x="5657280" y="3704250"/>
              <a:ext cx="1467000" cy="20880"/>
            </p14:xfrm>
          </p:contentPart>
        </mc:Choice>
        <mc:Fallback xmlns="">
          <p:pic>
            <p:nvPicPr>
              <p:cNvPr id="51" name="Ink 50">
                <a:extLst>
                  <a:ext uri="{FF2B5EF4-FFF2-40B4-BE49-F238E27FC236}">
                    <a16:creationId xmlns:a16="http://schemas.microsoft.com/office/drawing/2014/main" id="{0D346827-8F05-A354-D996-122059FDCF25}"/>
                  </a:ext>
                </a:extLst>
              </p:cNvPr>
              <p:cNvPicPr/>
              <p:nvPr/>
            </p:nvPicPr>
            <p:blipFill>
              <a:blip r:embed="rId8"/>
              <a:stretch>
                <a:fillRect/>
              </a:stretch>
            </p:blipFill>
            <p:spPr>
              <a:xfrm>
                <a:off x="5603640" y="3596610"/>
                <a:ext cx="15746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 name="Ink 51">
                <a:extLst>
                  <a:ext uri="{FF2B5EF4-FFF2-40B4-BE49-F238E27FC236}">
                    <a16:creationId xmlns:a16="http://schemas.microsoft.com/office/drawing/2014/main" id="{2BD911EA-08DC-BB7E-32EF-ABDE319D7BEB}"/>
                  </a:ext>
                </a:extLst>
              </p14:cNvPr>
              <p14:cNvContentPartPr/>
              <p14:nvPr/>
            </p14:nvContentPartPr>
            <p14:xfrm>
              <a:off x="6514800" y="5790090"/>
              <a:ext cx="1448280" cy="10440"/>
            </p14:xfrm>
          </p:contentPart>
        </mc:Choice>
        <mc:Fallback xmlns="">
          <p:pic>
            <p:nvPicPr>
              <p:cNvPr id="52" name="Ink 51">
                <a:extLst>
                  <a:ext uri="{FF2B5EF4-FFF2-40B4-BE49-F238E27FC236}">
                    <a16:creationId xmlns:a16="http://schemas.microsoft.com/office/drawing/2014/main" id="{2BD911EA-08DC-BB7E-32EF-ABDE319D7BEB}"/>
                  </a:ext>
                </a:extLst>
              </p:cNvPr>
              <p:cNvPicPr/>
              <p:nvPr/>
            </p:nvPicPr>
            <p:blipFill>
              <a:blip r:embed="rId10"/>
              <a:stretch>
                <a:fillRect/>
              </a:stretch>
            </p:blipFill>
            <p:spPr>
              <a:xfrm>
                <a:off x="6460800" y="5682450"/>
                <a:ext cx="1555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 name="Ink 52">
                <a:extLst>
                  <a:ext uri="{FF2B5EF4-FFF2-40B4-BE49-F238E27FC236}">
                    <a16:creationId xmlns:a16="http://schemas.microsoft.com/office/drawing/2014/main" id="{924CBAFD-B41A-52C5-21B3-1A2F2A7164CB}"/>
                  </a:ext>
                </a:extLst>
              </p14:cNvPr>
              <p14:cNvContentPartPr/>
              <p14:nvPr/>
            </p14:nvContentPartPr>
            <p14:xfrm>
              <a:off x="9629520" y="4533690"/>
              <a:ext cx="1924920" cy="59400"/>
            </p14:xfrm>
          </p:contentPart>
        </mc:Choice>
        <mc:Fallback xmlns="">
          <p:pic>
            <p:nvPicPr>
              <p:cNvPr id="53" name="Ink 52">
                <a:extLst>
                  <a:ext uri="{FF2B5EF4-FFF2-40B4-BE49-F238E27FC236}">
                    <a16:creationId xmlns:a16="http://schemas.microsoft.com/office/drawing/2014/main" id="{924CBAFD-B41A-52C5-21B3-1A2F2A7164CB}"/>
                  </a:ext>
                </a:extLst>
              </p:cNvPr>
              <p:cNvPicPr/>
              <p:nvPr/>
            </p:nvPicPr>
            <p:blipFill>
              <a:blip r:embed="rId12"/>
              <a:stretch>
                <a:fillRect/>
              </a:stretch>
            </p:blipFill>
            <p:spPr>
              <a:xfrm>
                <a:off x="9575880" y="4425690"/>
                <a:ext cx="2032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8A4F3A78-2F7F-546F-6B25-F2B66EF21725}"/>
                  </a:ext>
                </a:extLst>
              </p14:cNvPr>
              <p14:cNvContentPartPr/>
              <p14:nvPr/>
            </p14:nvContentPartPr>
            <p14:xfrm>
              <a:off x="9629520" y="4713690"/>
              <a:ext cx="1570680" cy="11160"/>
            </p14:xfrm>
          </p:contentPart>
        </mc:Choice>
        <mc:Fallback xmlns="">
          <p:pic>
            <p:nvPicPr>
              <p:cNvPr id="54" name="Ink 53">
                <a:extLst>
                  <a:ext uri="{FF2B5EF4-FFF2-40B4-BE49-F238E27FC236}">
                    <a16:creationId xmlns:a16="http://schemas.microsoft.com/office/drawing/2014/main" id="{8A4F3A78-2F7F-546F-6B25-F2B66EF21725}"/>
                  </a:ext>
                </a:extLst>
              </p:cNvPr>
              <p:cNvPicPr/>
              <p:nvPr/>
            </p:nvPicPr>
            <p:blipFill>
              <a:blip r:embed="rId14"/>
              <a:stretch>
                <a:fillRect/>
              </a:stretch>
            </p:blipFill>
            <p:spPr>
              <a:xfrm>
                <a:off x="9575880" y="4606050"/>
                <a:ext cx="1678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Ink 54">
                <a:extLst>
                  <a:ext uri="{FF2B5EF4-FFF2-40B4-BE49-F238E27FC236}">
                    <a16:creationId xmlns:a16="http://schemas.microsoft.com/office/drawing/2014/main" id="{765EFB59-D70D-80A3-DD0B-36BFB91C50EE}"/>
                  </a:ext>
                </a:extLst>
              </p14:cNvPr>
              <p14:cNvContentPartPr/>
              <p14:nvPr/>
            </p14:nvContentPartPr>
            <p14:xfrm>
              <a:off x="9981960" y="4514250"/>
              <a:ext cx="360" cy="360"/>
            </p14:xfrm>
          </p:contentPart>
        </mc:Choice>
        <mc:Fallback xmlns="">
          <p:pic>
            <p:nvPicPr>
              <p:cNvPr id="55" name="Ink 54">
                <a:extLst>
                  <a:ext uri="{FF2B5EF4-FFF2-40B4-BE49-F238E27FC236}">
                    <a16:creationId xmlns:a16="http://schemas.microsoft.com/office/drawing/2014/main" id="{765EFB59-D70D-80A3-DD0B-36BFB91C50EE}"/>
                  </a:ext>
                </a:extLst>
              </p:cNvPr>
              <p:cNvPicPr/>
              <p:nvPr/>
            </p:nvPicPr>
            <p:blipFill>
              <a:blip r:embed="rId16"/>
              <a:stretch>
                <a:fillRect/>
              </a:stretch>
            </p:blipFill>
            <p:spPr>
              <a:xfrm>
                <a:off x="9927960" y="4406610"/>
                <a:ext cx="108000" cy="216000"/>
              </a:xfrm>
              <a:prstGeom prst="rect">
                <a:avLst/>
              </a:prstGeom>
            </p:spPr>
          </p:pic>
        </mc:Fallback>
      </mc:AlternateContent>
      <p:cxnSp>
        <p:nvCxnSpPr>
          <p:cNvPr id="58" name="Straight Arrow Connector 57">
            <a:extLst>
              <a:ext uri="{FF2B5EF4-FFF2-40B4-BE49-F238E27FC236}">
                <a16:creationId xmlns:a16="http://schemas.microsoft.com/office/drawing/2014/main" id="{952C9215-FE87-B27A-9C89-049ABED14848}"/>
              </a:ext>
            </a:extLst>
          </p:cNvPr>
          <p:cNvCxnSpPr>
            <a:cxnSpLocks/>
            <a:stCxn id="45" idx="3"/>
          </p:cNvCxnSpPr>
          <p:nvPr/>
        </p:nvCxnSpPr>
        <p:spPr>
          <a:xfrm>
            <a:off x="3547146" y="2341393"/>
            <a:ext cx="6168481"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2965475-C5D2-6B80-B0DD-76A7F34EEB85}"/>
              </a:ext>
            </a:extLst>
          </p:cNvPr>
          <p:cNvSpPr txBox="1"/>
          <p:nvPr/>
        </p:nvSpPr>
        <p:spPr>
          <a:xfrm>
            <a:off x="9728863" y="2228154"/>
            <a:ext cx="2459292" cy="553998"/>
          </a:xfrm>
          <a:prstGeom prst="rect">
            <a:avLst/>
          </a:prstGeom>
          <a:noFill/>
          <a:ln>
            <a:solidFill>
              <a:schemeClr val="tx1"/>
            </a:solidFill>
          </a:ln>
        </p:spPr>
        <p:txBody>
          <a:bodyPr wrap="square" rtlCol="0">
            <a:spAutoFit/>
          </a:bodyPr>
          <a:lstStyle/>
          <a:p>
            <a:r>
              <a:rPr lang="en-GB" sz="1000" dirty="0"/>
              <a:t>Spoofed E.164 numbering plan doesn’t</a:t>
            </a:r>
          </a:p>
          <a:p>
            <a:r>
              <a:rPr lang="en-GB" sz="1000" dirty="0"/>
              <a:t>belong to any of Operators that owns </a:t>
            </a:r>
          </a:p>
          <a:p>
            <a:r>
              <a:rPr lang="en-GB" sz="1000" dirty="0"/>
              <a:t>these low layer identities</a:t>
            </a:r>
          </a:p>
        </p:txBody>
      </p:sp>
      <p:pic>
        <p:nvPicPr>
          <p:cNvPr id="61" name="Picture 60">
            <a:extLst>
              <a:ext uri="{FF2B5EF4-FFF2-40B4-BE49-F238E27FC236}">
                <a16:creationId xmlns:a16="http://schemas.microsoft.com/office/drawing/2014/main" id="{5279637C-4FD6-FB67-B5C5-2245CA7D2100}"/>
              </a:ext>
            </a:extLst>
          </p:cNvPr>
          <p:cNvPicPr>
            <a:picLocks noChangeAspect="1"/>
          </p:cNvPicPr>
          <p:nvPr/>
        </p:nvPicPr>
        <p:blipFill>
          <a:blip r:embed="rId17"/>
          <a:stretch>
            <a:fillRect/>
          </a:stretch>
        </p:blipFill>
        <p:spPr>
          <a:xfrm>
            <a:off x="304980" y="1842259"/>
            <a:ext cx="10287000" cy="298797"/>
          </a:xfrm>
          <a:prstGeom prst="rect">
            <a:avLst/>
          </a:prstGeom>
        </p:spPr>
      </p:pic>
      <mc:AlternateContent xmlns:mc="http://schemas.openxmlformats.org/markup-compatibility/2006" xmlns:p14="http://schemas.microsoft.com/office/powerpoint/2010/main">
        <mc:Choice Requires="p14">
          <p:contentPart p14:bwMode="auto" r:id="rId18">
            <p14:nvContentPartPr>
              <p14:cNvPr id="62" name="Ink 61">
                <a:extLst>
                  <a:ext uri="{FF2B5EF4-FFF2-40B4-BE49-F238E27FC236}">
                    <a16:creationId xmlns:a16="http://schemas.microsoft.com/office/drawing/2014/main" id="{BE8BB14A-2A34-5CAB-DBF7-440BD0ECD19B}"/>
                  </a:ext>
                </a:extLst>
              </p14:cNvPr>
              <p14:cNvContentPartPr/>
              <p14:nvPr/>
            </p14:nvContentPartPr>
            <p14:xfrm>
              <a:off x="1980960" y="2037810"/>
              <a:ext cx="817560" cy="39240"/>
            </p14:xfrm>
          </p:contentPart>
        </mc:Choice>
        <mc:Fallback xmlns="">
          <p:pic>
            <p:nvPicPr>
              <p:cNvPr id="62" name="Ink 61">
                <a:extLst>
                  <a:ext uri="{FF2B5EF4-FFF2-40B4-BE49-F238E27FC236}">
                    <a16:creationId xmlns:a16="http://schemas.microsoft.com/office/drawing/2014/main" id="{BE8BB14A-2A34-5CAB-DBF7-440BD0ECD19B}"/>
                  </a:ext>
                </a:extLst>
              </p:cNvPr>
              <p:cNvPicPr/>
              <p:nvPr/>
            </p:nvPicPr>
            <p:blipFill>
              <a:blip r:embed="rId19"/>
              <a:stretch>
                <a:fillRect/>
              </a:stretch>
            </p:blipFill>
            <p:spPr>
              <a:xfrm>
                <a:off x="1926960" y="1930170"/>
                <a:ext cx="925200" cy="254880"/>
              </a:xfrm>
              <a:prstGeom prst="rect">
                <a:avLst/>
              </a:prstGeom>
            </p:spPr>
          </p:pic>
        </mc:Fallback>
      </mc:AlternateContent>
    </p:spTree>
    <p:extLst>
      <p:ext uri="{BB962C8B-B14F-4D97-AF65-F5344CB8AC3E}">
        <p14:creationId xmlns:p14="http://schemas.microsoft.com/office/powerpoint/2010/main" val="252651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34D93-3FAB-3EED-BA58-F36945D74352}"/>
              </a:ext>
            </a:extLst>
          </p:cNvPr>
          <p:cNvSpPr>
            <a:spLocks noGrp="1"/>
          </p:cNvSpPr>
          <p:nvPr>
            <p:ph type="title"/>
          </p:nvPr>
        </p:nvSpPr>
        <p:spPr/>
        <p:txBody>
          <a:bodyPr vert="horz" lIns="91440" tIns="45720" rIns="91440" bIns="45720" rtlCol="0" anchor="b">
            <a:noAutofit/>
          </a:bodyPr>
          <a:lstStyle/>
          <a:p>
            <a:r>
              <a:rPr lang="en-GB" dirty="0">
                <a:solidFill>
                  <a:srgbClr val="212529"/>
                </a:solidFill>
                <a:latin typeface="Merriweather" panose="00000500000000000000" pitchFamily="2" charset="0"/>
              </a:rPr>
              <a:t>Russian Influence in global signalization – Zero-day exploits</a:t>
            </a:r>
          </a:p>
        </p:txBody>
      </p:sp>
      <p:sp>
        <p:nvSpPr>
          <p:cNvPr id="2" name="Slide Number Placeholder 1">
            <a:extLst>
              <a:ext uri="{FF2B5EF4-FFF2-40B4-BE49-F238E27FC236}">
                <a16:creationId xmlns:a16="http://schemas.microsoft.com/office/drawing/2014/main" id="{64A2A461-2C63-E6F6-AA81-F7EBD6442BF8}"/>
              </a:ext>
            </a:extLst>
          </p:cNvPr>
          <p:cNvSpPr>
            <a:spLocks noGrp="1"/>
          </p:cNvSpPr>
          <p:nvPr>
            <p:ph type="sldNum" sz="quarter" idx="4"/>
          </p:nvPr>
        </p:nvSpPr>
        <p:spPr/>
        <p:txBody>
          <a:bodyPr/>
          <a:lstStyle/>
          <a:p>
            <a:fld id="{068C1B41-2646-4F88-820F-E905D6761DBD}" type="slidenum">
              <a:rPr lang="pt-PT" smtClean="0"/>
              <a:pPr/>
              <a:t>17</a:t>
            </a:fld>
            <a:endParaRPr lang="pt-PT" dirty="0"/>
          </a:p>
        </p:txBody>
      </p:sp>
      <p:sp>
        <p:nvSpPr>
          <p:cNvPr id="5" name="TextBox 4">
            <a:extLst>
              <a:ext uri="{FF2B5EF4-FFF2-40B4-BE49-F238E27FC236}">
                <a16:creationId xmlns:a16="http://schemas.microsoft.com/office/drawing/2014/main" id="{7DFB5D25-1C51-FD7D-2266-6C691BBFDD41}"/>
              </a:ext>
            </a:extLst>
          </p:cNvPr>
          <p:cNvSpPr txBox="1"/>
          <p:nvPr/>
        </p:nvSpPr>
        <p:spPr>
          <a:xfrm>
            <a:off x="604712" y="2219324"/>
            <a:ext cx="7274932" cy="1015663"/>
          </a:xfrm>
          <a:prstGeom prst="rect">
            <a:avLst/>
          </a:prstGeom>
        </p:spPr>
        <p:txBody>
          <a:bodyPr>
            <a:noAutofit/>
          </a:bodyPr>
          <a:lstStyle>
            <a:defPPr>
              <a:defRPr lang="pt-PT"/>
            </a:defPPr>
            <a:lvl1pPr marL="268288" indent="-268288">
              <a:lnSpc>
                <a:spcPct val="100000"/>
              </a:lnSpc>
              <a:spcBef>
                <a:spcPts val="1200"/>
              </a:spcBef>
              <a:spcAft>
                <a:spcPts val="1200"/>
              </a:spcAft>
              <a:buFont typeface="Arial" panose="020B0604020202020204" pitchFamily="34" charset="0"/>
              <a:buChar char="•"/>
              <a:defRPr sz="2000">
                <a:latin typeface="Bierstadt" panose="020B00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latin typeface="+mn-lt"/>
              </a:rPr>
              <a:t>CVD submitted and under final review.</a:t>
            </a:r>
          </a:p>
          <a:p>
            <a:r>
              <a:rPr lang="en-GB" dirty="0">
                <a:latin typeface="+mn-lt"/>
              </a:rPr>
              <a:t>Plans to releases the briefing paper by Q1 2023. </a:t>
            </a:r>
          </a:p>
        </p:txBody>
      </p:sp>
      <p:pic>
        <p:nvPicPr>
          <p:cNvPr id="6" name="Picture 2">
            <a:extLst>
              <a:ext uri="{FF2B5EF4-FFF2-40B4-BE49-F238E27FC236}">
                <a16:creationId xmlns:a16="http://schemas.microsoft.com/office/drawing/2014/main" id="{CA41D940-D8BA-EA10-28EC-9EBEF6E7A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977" y="1868418"/>
            <a:ext cx="3225613" cy="439724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a:extLst>
              <a:ext uri="{FF2B5EF4-FFF2-40B4-BE49-F238E27FC236}">
                <a16:creationId xmlns:a16="http://schemas.microsoft.com/office/drawing/2014/main" id="{E6BA6F4A-600B-A139-FFA9-B94AE929E2EC}"/>
              </a:ext>
            </a:extLst>
          </p:cNvPr>
          <p:cNvSpPr txBox="1">
            <a:spLocks/>
          </p:cNvSpPr>
          <p:nvPr/>
        </p:nvSpPr>
        <p:spPr>
          <a:xfrm>
            <a:off x="7343194" y="1313617"/>
            <a:ext cx="4501646" cy="41765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Coordinated Vulnerability Disclosure</a:t>
            </a:r>
            <a:endParaRPr lang="en-GB" sz="2000" dirty="0"/>
          </a:p>
        </p:txBody>
      </p:sp>
      <p:sp>
        <p:nvSpPr>
          <p:cNvPr id="10" name="Text Placeholder 11">
            <a:extLst>
              <a:ext uri="{FF2B5EF4-FFF2-40B4-BE49-F238E27FC236}">
                <a16:creationId xmlns:a16="http://schemas.microsoft.com/office/drawing/2014/main" id="{7F267B7B-8C5C-5464-57FD-A3C67E606770}"/>
              </a:ext>
            </a:extLst>
          </p:cNvPr>
          <p:cNvSpPr txBox="1">
            <a:spLocks/>
          </p:cNvSpPr>
          <p:nvPr/>
        </p:nvSpPr>
        <p:spPr>
          <a:xfrm>
            <a:off x="1560636" y="3619729"/>
            <a:ext cx="5088082" cy="417660"/>
          </a:xfrm>
          <a:prstGeom prst="rect">
            <a:avLst/>
          </a:prstGeom>
        </p:spPr>
        <p:txBody>
          <a:bodyPr lIns="0" tIns="0" rIns="0" bIns="0" anchor="ctr" anchorCtr="0">
            <a:normAutofit/>
          </a:bodyPr>
          <a:lstStyle>
            <a:lvl1pPr indent="0">
              <a:lnSpc>
                <a:spcPct val="90000"/>
              </a:lnSpc>
              <a:spcBef>
                <a:spcPts val="1000"/>
              </a:spcBef>
              <a:buFont typeface="Arial" panose="020B0604020202020204" pitchFamily="34" charset="0"/>
              <a:buNone/>
              <a:defRPr sz="2000" b="1"/>
            </a:lvl1pPr>
            <a:lvl2pPr marL="609585" indent="0">
              <a:lnSpc>
                <a:spcPct val="90000"/>
              </a:lnSpc>
              <a:spcBef>
                <a:spcPts val="500"/>
              </a:spcBef>
              <a:buFont typeface="Arial" panose="020B0604020202020204" pitchFamily="34" charset="0"/>
              <a:buNone/>
              <a:defRPr sz="2667" b="1"/>
            </a:lvl2pPr>
            <a:lvl3pPr marL="1219170" indent="0">
              <a:lnSpc>
                <a:spcPct val="90000"/>
              </a:lnSpc>
              <a:spcBef>
                <a:spcPts val="500"/>
              </a:spcBef>
              <a:buFont typeface="Arial" panose="020B0604020202020204" pitchFamily="34" charset="0"/>
              <a:buNone/>
              <a:defRPr sz="2400" b="1"/>
            </a:lvl3pPr>
            <a:lvl4pPr marL="1828754" indent="0">
              <a:lnSpc>
                <a:spcPct val="90000"/>
              </a:lnSpc>
              <a:spcBef>
                <a:spcPts val="500"/>
              </a:spcBef>
              <a:buFont typeface="Arial" panose="020B0604020202020204" pitchFamily="34" charset="0"/>
              <a:buNone/>
              <a:defRPr sz="2133" b="1"/>
            </a:lvl4pPr>
            <a:lvl5pPr marL="2438339" indent="0">
              <a:lnSpc>
                <a:spcPct val="90000"/>
              </a:lnSpc>
              <a:spcBef>
                <a:spcPts val="500"/>
              </a:spcBef>
              <a:buFont typeface="Arial" panose="020B0604020202020204" pitchFamily="34" charset="0"/>
              <a:buNone/>
              <a:defRPr sz="2133" b="1"/>
            </a:lvl5pPr>
            <a:lvl6pPr marL="3047924" indent="0">
              <a:lnSpc>
                <a:spcPct val="90000"/>
              </a:lnSpc>
              <a:spcBef>
                <a:spcPts val="500"/>
              </a:spcBef>
              <a:buFont typeface="Arial" panose="020B0604020202020204" pitchFamily="34" charset="0"/>
              <a:buNone/>
              <a:defRPr sz="2133" b="1"/>
            </a:lvl6pPr>
            <a:lvl7pPr marL="3657509" indent="0">
              <a:lnSpc>
                <a:spcPct val="90000"/>
              </a:lnSpc>
              <a:spcBef>
                <a:spcPts val="500"/>
              </a:spcBef>
              <a:buFont typeface="Arial" panose="020B0604020202020204" pitchFamily="34" charset="0"/>
              <a:buNone/>
              <a:defRPr sz="2133" b="1"/>
            </a:lvl7pPr>
            <a:lvl8pPr marL="4267093" indent="0">
              <a:lnSpc>
                <a:spcPct val="90000"/>
              </a:lnSpc>
              <a:spcBef>
                <a:spcPts val="500"/>
              </a:spcBef>
              <a:buFont typeface="Arial" panose="020B0604020202020204" pitchFamily="34" charset="0"/>
              <a:buNone/>
              <a:defRPr sz="2133" b="1"/>
            </a:lvl8pPr>
            <a:lvl9pPr marL="4876678" indent="0">
              <a:lnSpc>
                <a:spcPct val="90000"/>
              </a:lnSpc>
              <a:spcBef>
                <a:spcPts val="500"/>
              </a:spcBef>
              <a:buFont typeface="Arial" panose="020B0604020202020204" pitchFamily="34" charset="0"/>
              <a:buNone/>
              <a:defRPr sz="2133" b="1"/>
            </a:lvl9pPr>
          </a:lstStyle>
          <a:p>
            <a:r>
              <a:rPr lang="en-GB" dirty="0"/>
              <a:t>Actions towards Mobile Operators</a:t>
            </a:r>
          </a:p>
        </p:txBody>
      </p:sp>
      <p:sp>
        <p:nvSpPr>
          <p:cNvPr id="11" name="Content Placeholder 9">
            <a:extLst>
              <a:ext uri="{FF2B5EF4-FFF2-40B4-BE49-F238E27FC236}">
                <a16:creationId xmlns:a16="http://schemas.microsoft.com/office/drawing/2014/main" id="{D47A8789-DE76-9064-9A7B-587055CE8DE0}"/>
              </a:ext>
            </a:extLst>
          </p:cNvPr>
          <p:cNvSpPr txBox="1">
            <a:spLocks/>
          </p:cNvSpPr>
          <p:nvPr/>
        </p:nvSpPr>
        <p:spPr>
          <a:xfrm>
            <a:off x="733424" y="4422131"/>
            <a:ext cx="6699069" cy="101566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1200"/>
              </a:spcBef>
              <a:spcAft>
                <a:spcPts val="1200"/>
              </a:spcAft>
              <a:buFont typeface="Arial" panose="020B0604020202020204" pitchFamily="34" charset="0"/>
              <a:buChar char="•"/>
            </a:pPr>
            <a:r>
              <a:rPr lang="en-US" sz="2000" dirty="0"/>
              <a:t>Mobile Operators are requested to reproduce this vulnerability in their labs once the briefing paper is published.</a:t>
            </a:r>
          </a:p>
        </p:txBody>
      </p:sp>
    </p:spTree>
    <p:extLst>
      <p:ext uri="{BB962C8B-B14F-4D97-AF65-F5344CB8AC3E}">
        <p14:creationId xmlns:p14="http://schemas.microsoft.com/office/powerpoint/2010/main" val="310172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F86275AC-11B8-4F54-99B4-4BF44D794E4E}"/>
              </a:ext>
            </a:extLst>
          </p:cNvPr>
          <p:cNvSpPr>
            <a:spLocks noGrp="1"/>
          </p:cNvSpPr>
          <p:nvPr>
            <p:ph type="sldNum" sz="quarter" idx="4"/>
          </p:nvPr>
        </p:nvSpPr>
        <p:spPr>
          <a:xfrm>
            <a:off x="9246933" y="6484171"/>
            <a:ext cx="2743200" cy="365125"/>
          </a:xfrm>
        </p:spPr>
        <p:txBody>
          <a:bodyPr/>
          <a:lstStyle/>
          <a:p>
            <a:pPr>
              <a:spcAft>
                <a:spcPts val="600"/>
              </a:spcAft>
            </a:pPr>
            <a:fld id="{068C1B41-2646-4F88-820F-E905D6761DBD}" type="slidenum">
              <a:rPr lang="pt-PT" smtClean="0"/>
              <a:pPr>
                <a:spcAft>
                  <a:spcPts val="600"/>
                </a:spcAft>
              </a:pPr>
              <a:t>18</a:t>
            </a:fld>
            <a:endParaRPr lang="pt-PT"/>
          </a:p>
        </p:txBody>
      </p:sp>
      <p:sp>
        <p:nvSpPr>
          <p:cNvPr id="2" name="Title 1">
            <a:extLst>
              <a:ext uri="{FF2B5EF4-FFF2-40B4-BE49-F238E27FC236}">
                <a16:creationId xmlns:a16="http://schemas.microsoft.com/office/drawing/2014/main" id="{EAEFC2F2-D9A8-D93A-1D66-63520871910F}"/>
              </a:ext>
            </a:extLst>
          </p:cNvPr>
          <p:cNvSpPr txBox="1">
            <a:spLocks/>
          </p:cNvSpPr>
          <p:nvPr/>
        </p:nvSpPr>
        <p:spPr>
          <a:xfrm>
            <a:off x="1862760" y="2571624"/>
            <a:ext cx="4887995" cy="1026341"/>
          </a:xfrm>
          <a:prstGeom prst="rect">
            <a:avLst/>
          </a:prstGeom>
        </p:spPr>
        <p:txBody>
          <a:bodyPr vert="horz" lIns="91440" tIns="45720" rIns="91440" bIns="45720" rtlCol="0" anchor="b">
            <a:noAutofit/>
          </a:bodyPr>
          <a:lstStyle>
            <a:lvl1pPr>
              <a:lnSpc>
                <a:spcPct val="90000"/>
              </a:lnSpc>
              <a:spcBef>
                <a:spcPct val="0"/>
              </a:spcBef>
              <a:buNone/>
              <a:defRPr sz="2800" b="1" cap="all" baseline="0"/>
            </a:lvl1pPr>
          </a:lstStyle>
          <a:p>
            <a:r>
              <a:rPr lang="en-GB" dirty="0"/>
              <a:t>“The FINANCIAL IMPACT”</a:t>
            </a:r>
            <a:br>
              <a:rPr lang="en-GB" dirty="0"/>
            </a:br>
            <a:endParaRPr lang="en-US" dirty="0"/>
          </a:p>
        </p:txBody>
      </p:sp>
    </p:spTree>
    <p:extLst>
      <p:ext uri="{BB962C8B-B14F-4D97-AF65-F5344CB8AC3E}">
        <p14:creationId xmlns:p14="http://schemas.microsoft.com/office/powerpoint/2010/main" val="345536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F86275AC-11B8-4F54-99B4-4BF44D794E4E}"/>
              </a:ext>
            </a:extLst>
          </p:cNvPr>
          <p:cNvSpPr>
            <a:spLocks noGrp="1"/>
          </p:cNvSpPr>
          <p:nvPr>
            <p:ph type="sldNum" sz="quarter" idx="4"/>
          </p:nvPr>
        </p:nvSpPr>
        <p:spPr>
          <a:xfrm>
            <a:off x="9246933" y="6484171"/>
            <a:ext cx="2743200" cy="365125"/>
          </a:xfrm>
        </p:spPr>
        <p:txBody>
          <a:bodyPr/>
          <a:lstStyle/>
          <a:p>
            <a:pPr>
              <a:spcAft>
                <a:spcPts val="600"/>
              </a:spcAft>
            </a:pPr>
            <a:fld id="{068C1B41-2646-4F88-820F-E905D6761DBD}" type="slidenum">
              <a:rPr lang="pt-PT" smtClean="0"/>
              <a:pPr>
                <a:spcAft>
                  <a:spcPts val="600"/>
                </a:spcAft>
              </a:pPr>
              <a:t>1</a:t>
            </a:fld>
            <a:endParaRPr lang="pt-PT"/>
          </a:p>
        </p:txBody>
      </p:sp>
      <p:sp>
        <p:nvSpPr>
          <p:cNvPr id="2" name="Slide Number Placeholder 3">
            <a:extLst>
              <a:ext uri="{FF2B5EF4-FFF2-40B4-BE49-F238E27FC236}">
                <a16:creationId xmlns:a16="http://schemas.microsoft.com/office/drawing/2014/main" id="{8D84E2BF-C41B-6FD1-4FC1-300C8B76FE00}"/>
              </a:ext>
            </a:extLst>
          </p:cNvPr>
          <p:cNvSpPr txBox="1">
            <a:spLocks/>
          </p:cNvSpPr>
          <p:nvPr/>
        </p:nvSpPr>
        <p:spPr>
          <a:xfrm>
            <a:off x="5762055" y="5820968"/>
            <a:ext cx="2743200" cy="365125"/>
          </a:xfrm>
          <a:prstGeom prst="rect">
            <a:avLst/>
          </a:prstGeom>
        </p:spPr>
        <p:txBody>
          <a:bodyPr vert="horz" lIns="91440" tIns="45720" rIns="91440" bIns="45720" rtlCol="0" anchor="ctr"/>
          <a:lstStyle>
            <a:defPPr>
              <a:defRPr lang="pt-PT"/>
            </a:defPPr>
            <a:lvl1pPr marL="0" algn="r"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8C1B41-2646-4F88-820F-E905D6761DBD}" type="slidenum">
              <a:rPr lang="pt-PT" smtClean="0"/>
              <a:pPr/>
              <a:t>1</a:t>
            </a:fld>
            <a:endParaRPr lang="pt-PT"/>
          </a:p>
        </p:txBody>
      </p:sp>
      <p:sp>
        <p:nvSpPr>
          <p:cNvPr id="3" name="TextBox 2">
            <a:extLst>
              <a:ext uri="{FF2B5EF4-FFF2-40B4-BE49-F238E27FC236}">
                <a16:creationId xmlns:a16="http://schemas.microsoft.com/office/drawing/2014/main" id="{DF45E932-7B0D-6D79-E4E7-62129DCA8575}"/>
              </a:ext>
            </a:extLst>
          </p:cNvPr>
          <p:cNvSpPr txBox="1"/>
          <p:nvPr/>
        </p:nvSpPr>
        <p:spPr>
          <a:xfrm>
            <a:off x="886107" y="237764"/>
            <a:ext cx="1519968" cy="461665"/>
          </a:xfrm>
          <a:prstGeom prst="rect">
            <a:avLst/>
          </a:prstGeom>
          <a:noFill/>
        </p:spPr>
        <p:txBody>
          <a:bodyPr wrap="none" rtlCol="0">
            <a:spAutoFit/>
          </a:bodyPr>
          <a:lstStyle/>
          <a:p>
            <a:r>
              <a:rPr lang="pt-PT" sz="2400" b="1"/>
              <a:t>AGENDA</a:t>
            </a:r>
          </a:p>
        </p:txBody>
      </p:sp>
      <p:sp>
        <p:nvSpPr>
          <p:cNvPr id="5" name="TextBox 4">
            <a:extLst>
              <a:ext uri="{FF2B5EF4-FFF2-40B4-BE49-F238E27FC236}">
                <a16:creationId xmlns:a16="http://schemas.microsoft.com/office/drawing/2014/main" id="{43569317-ADAD-AD25-2294-87D62E83E85A}"/>
              </a:ext>
            </a:extLst>
          </p:cNvPr>
          <p:cNvSpPr txBox="1"/>
          <p:nvPr/>
        </p:nvSpPr>
        <p:spPr>
          <a:xfrm>
            <a:off x="2151796" y="1521274"/>
            <a:ext cx="356188" cy="461665"/>
          </a:xfrm>
          <a:prstGeom prst="rect">
            <a:avLst/>
          </a:prstGeom>
          <a:noFill/>
        </p:spPr>
        <p:txBody>
          <a:bodyPr wrap="none" rtlCol="0">
            <a:spAutoFit/>
          </a:bodyPr>
          <a:lstStyle/>
          <a:p>
            <a:r>
              <a:rPr lang="pt-PT" sz="2400" b="1"/>
              <a:t>1</a:t>
            </a:r>
          </a:p>
        </p:txBody>
      </p:sp>
      <p:sp>
        <p:nvSpPr>
          <p:cNvPr id="7" name="TextBox 6">
            <a:extLst>
              <a:ext uri="{FF2B5EF4-FFF2-40B4-BE49-F238E27FC236}">
                <a16:creationId xmlns:a16="http://schemas.microsoft.com/office/drawing/2014/main" id="{1A7090C3-B2F8-FD1B-E032-C2A1E28FB18A}"/>
              </a:ext>
            </a:extLst>
          </p:cNvPr>
          <p:cNvSpPr txBox="1"/>
          <p:nvPr/>
        </p:nvSpPr>
        <p:spPr>
          <a:xfrm>
            <a:off x="2175635" y="2281737"/>
            <a:ext cx="356188" cy="461665"/>
          </a:xfrm>
          <a:prstGeom prst="rect">
            <a:avLst/>
          </a:prstGeom>
          <a:noFill/>
        </p:spPr>
        <p:txBody>
          <a:bodyPr wrap="none" rtlCol="0">
            <a:spAutoFit/>
          </a:bodyPr>
          <a:lstStyle/>
          <a:p>
            <a:r>
              <a:rPr lang="pt-PT" sz="2400" b="1"/>
              <a:t>2</a:t>
            </a:r>
          </a:p>
        </p:txBody>
      </p:sp>
      <p:sp>
        <p:nvSpPr>
          <p:cNvPr id="8" name="Rectangle 7">
            <a:extLst>
              <a:ext uri="{FF2B5EF4-FFF2-40B4-BE49-F238E27FC236}">
                <a16:creationId xmlns:a16="http://schemas.microsoft.com/office/drawing/2014/main" id="{EC9D44DA-AC17-6EF2-4C12-5B525CA9B4D8}"/>
              </a:ext>
            </a:extLst>
          </p:cNvPr>
          <p:cNvSpPr/>
          <p:nvPr/>
        </p:nvSpPr>
        <p:spPr>
          <a:xfrm>
            <a:off x="2581978" y="2305170"/>
            <a:ext cx="3460947" cy="400110"/>
          </a:xfrm>
          <a:prstGeom prst="rect">
            <a:avLst/>
          </a:prstGeom>
        </p:spPr>
        <p:txBody>
          <a:bodyPr wrap="square">
            <a:spAutoFit/>
          </a:bodyPr>
          <a:lstStyle/>
          <a:p>
            <a:r>
              <a:rPr lang="pt-PT" sz="2000" dirty="0"/>
              <a:t>The Missed Intel</a:t>
            </a:r>
          </a:p>
        </p:txBody>
      </p:sp>
      <p:sp>
        <p:nvSpPr>
          <p:cNvPr id="10" name="TextBox 9">
            <a:extLst>
              <a:ext uri="{FF2B5EF4-FFF2-40B4-BE49-F238E27FC236}">
                <a16:creationId xmlns:a16="http://schemas.microsoft.com/office/drawing/2014/main" id="{F4B87E77-057C-8651-F86F-1B0055985388}"/>
              </a:ext>
            </a:extLst>
          </p:cNvPr>
          <p:cNvSpPr txBox="1"/>
          <p:nvPr/>
        </p:nvSpPr>
        <p:spPr>
          <a:xfrm>
            <a:off x="2188780" y="3705739"/>
            <a:ext cx="356188" cy="461665"/>
          </a:xfrm>
          <a:prstGeom prst="rect">
            <a:avLst/>
          </a:prstGeom>
          <a:noFill/>
        </p:spPr>
        <p:txBody>
          <a:bodyPr wrap="none" rtlCol="0">
            <a:spAutoFit/>
          </a:bodyPr>
          <a:lstStyle/>
          <a:p>
            <a:r>
              <a:rPr lang="pt-PT" sz="2400" b="1" dirty="0"/>
              <a:t>4</a:t>
            </a:r>
          </a:p>
        </p:txBody>
      </p:sp>
      <p:sp>
        <p:nvSpPr>
          <p:cNvPr id="12" name="Rectangle 11">
            <a:extLst>
              <a:ext uri="{FF2B5EF4-FFF2-40B4-BE49-F238E27FC236}">
                <a16:creationId xmlns:a16="http://schemas.microsoft.com/office/drawing/2014/main" id="{6C4B9583-C361-0BDC-756B-67A0245B82FB}"/>
              </a:ext>
            </a:extLst>
          </p:cNvPr>
          <p:cNvSpPr/>
          <p:nvPr/>
        </p:nvSpPr>
        <p:spPr>
          <a:xfrm>
            <a:off x="2594774" y="3111399"/>
            <a:ext cx="4612189" cy="400110"/>
          </a:xfrm>
          <a:prstGeom prst="rect">
            <a:avLst/>
          </a:prstGeom>
        </p:spPr>
        <p:txBody>
          <a:bodyPr wrap="square">
            <a:spAutoFit/>
          </a:bodyPr>
          <a:lstStyle/>
          <a:p>
            <a:r>
              <a:rPr lang="en-US" sz="2000" dirty="0"/>
              <a:t>Political shift can drive cyber-attacks</a:t>
            </a:r>
            <a:endParaRPr lang="en-GB" sz="2000" dirty="0"/>
          </a:p>
        </p:txBody>
      </p:sp>
      <p:sp>
        <p:nvSpPr>
          <p:cNvPr id="13" name="TextBox 12">
            <a:extLst>
              <a:ext uri="{FF2B5EF4-FFF2-40B4-BE49-F238E27FC236}">
                <a16:creationId xmlns:a16="http://schemas.microsoft.com/office/drawing/2014/main" id="{CC0571E2-0872-FDF7-A569-F5D60705EFA4}"/>
              </a:ext>
            </a:extLst>
          </p:cNvPr>
          <p:cNvSpPr txBox="1"/>
          <p:nvPr/>
        </p:nvSpPr>
        <p:spPr>
          <a:xfrm>
            <a:off x="2189184" y="4491313"/>
            <a:ext cx="356188" cy="461665"/>
          </a:xfrm>
          <a:prstGeom prst="rect">
            <a:avLst/>
          </a:prstGeom>
          <a:noFill/>
        </p:spPr>
        <p:txBody>
          <a:bodyPr wrap="none" rtlCol="0">
            <a:spAutoFit/>
          </a:bodyPr>
          <a:lstStyle/>
          <a:p>
            <a:r>
              <a:rPr lang="pt-PT" sz="2400" b="1" dirty="0"/>
              <a:t>5</a:t>
            </a:r>
          </a:p>
        </p:txBody>
      </p:sp>
      <p:sp>
        <p:nvSpPr>
          <p:cNvPr id="14" name="Rectangle 13">
            <a:extLst>
              <a:ext uri="{FF2B5EF4-FFF2-40B4-BE49-F238E27FC236}">
                <a16:creationId xmlns:a16="http://schemas.microsoft.com/office/drawing/2014/main" id="{ACC53180-E06B-B176-B3F5-3085234CB3E2}"/>
              </a:ext>
            </a:extLst>
          </p:cNvPr>
          <p:cNvSpPr/>
          <p:nvPr/>
        </p:nvSpPr>
        <p:spPr>
          <a:xfrm>
            <a:off x="2594774" y="3770806"/>
            <a:ext cx="3076222" cy="400110"/>
          </a:xfrm>
          <a:prstGeom prst="rect">
            <a:avLst/>
          </a:prstGeom>
        </p:spPr>
        <p:txBody>
          <a:bodyPr wrap="square">
            <a:spAutoFit/>
          </a:bodyPr>
          <a:lstStyle/>
          <a:p>
            <a:r>
              <a:rPr lang="en-GB" sz="2000" dirty="0"/>
              <a:t>The Financial Impact</a:t>
            </a:r>
          </a:p>
        </p:txBody>
      </p:sp>
      <p:sp>
        <p:nvSpPr>
          <p:cNvPr id="15" name="TextBox 14">
            <a:extLst>
              <a:ext uri="{FF2B5EF4-FFF2-40B4-BE49-F238E27FC236}">
                <a16:creationId xmlns:a16="http://schemas.microsoft.com/office/drawing/2014/main" id="{6D15225D-B4B2-E74F-C7EE-EBD5435CD46D}"/>
              </a:ext>
            </a:extLst>
          </p:cNvPr>
          <p:cNvSpPr txBox="1"/>
          <p:nvPr/>
        </p:nvSpPr>
        <p:spPr>
          <a:xfrm>
            <a:off x="2188780" y="5239484"/>
            <a:ext cx="356188" cy="461665"/>
          </a:xfrm>
          <a:prstGeom prst="rect">
            <a:avLst/>
          </a:prstGeom>
          <a:noFill/>
        </p:spPr>
        <p:txBody>
          <a:bodyPr wrap="none" rtlCol="0">
            <a:spAutoFit/>
          </a:bodyPr>
          <a:lstStyle/>
          <a:p>
            <a:r>
              <a:rPr lang="pt-PT" sz="2400" b="1" dirty="0"/>
              <a:t>6</a:t>
            </a:r>
          </a:p>
        </p:txBody>
      </p:sp>
      <p:sp>
        <p:nvSpPr>
          <p:cNvPr id="17" name="Rectangle 16">
            <a:extLst>
              <a:ext uri="{FF2B5EF4-FFF2-40B4-BE49-F238E27FC236}">
                <a16:creationId xmlns:a16="http://schemas.microsoft.com/office/drawing/2014/main" id="{7DAE0841-D1FA-7EA5-0D86-EB0CE045AE42}"/>
              </a:ext>
            </a:extLst>
          </p:cNvPr>
          <p:cNvSpPr/>
          <p:nvPr/>
        </p:nvSpPr>
        <p:spPr>
          <a:xfrm>
            <a:off x="2594774" y="4519467"/>
            <a:ext cx="3076222" cy="400110"/>
          </a:xfrm>
          <a:prstGeom prst="rect">
            <a:avLst/>
          </a:prstGeom>
        </p:spPr>
        <p:txBody>
          <a:bodyPr wrap="square">
            <a:spAutoFit/>
          </a:bodyPr>
          <a:lstStyle/>
          <a:p>
            <a:r>
              <a:rPr lang="en-GB" sz="2000" dirty="0"/>
              <a:t>Work Ethics &amp; Disclosure</a:t>
            </a:r>
          </a:p>
        </p:txBody>
      </p:sp>
      <p:sp>
        <p:nvSpPr>
          <p:cNvPr id="18" name="Slide Number Placeholder 3">
            <a:extLst>
              <a:ext uri="{FF2B5EF4-FFF2-40B4-BE49-F238E27FC236}">
                <a16:creationId xmlns:a16="http://schemas.microsoft.com/office/drawing/2014/main" id="{6B66E018-FDAF-DBF7-8A46-C8C3E778207D}"/>
              </a:ext>
            </a:extLst>
          </p:cNvPr>
          <p:cNvSpPr txBox="1">
            <a:spLocks/>
          </p:cNvSpPr>
          <p:nvPr/>
        </p:nvSpPr>
        <p:spPr>
          <a:xfrm>
            <a:off x="5762055" y="6492875"/>
            <a:ext cx="2743200" cy="365125"/>
          </a:xfrm>
          <a:prstGeom prst="rect">
            <a:avLst/>
          </a:prstGeom>
        </p:spPr>
        <p:txBody>
          <a:bodyPr vert="horz" lIns="91440" tIns="45720" rIns="91440" bIns="45720" rtlCol="0" anchor="ctr"/>
          <a:lstStyle>
            <a:defPPr>
              <a:defRPr lang="pt-PT"/>
            </a:defPPr>
            <a:lvl1pPr marL="0" algn="r"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8C1B41-2646-4F88-820F-E905D6761DBD}" type="slidenum">
              <a:rPr lang="pt-PT" smtClean="0"/>
              <a:pPr/>
              <a:t>1</a:t>
            </a:fld>
            <a:endParaRPr lang="pt-PT"/>
          </a:p>
        </p:txBody>
      </p:sp>
      <p:sp>
        <p:nvSpPr>
          <p:cNvPr id="20" name="Rectangle 19">
            <a:extLst>
              <a:ext uri="{FF2B5EF4-FFF2-40B4-BE49-F238E27FC236}">
                <a16:creationId xmlns:a16="http://schemas.microsoft.com/office/drawing/2014/main" id="{F378440C-3BA6-1FF2-6E86-C3868301E28C}"/>
              </a:ext>
            </a:extLst>
          </p:cNvPr>
          <p:cNvSpPr/>
          <p:nvPr/>
        </p:nvSpPr>
        <p:spPr>
          <a:xfrm>
            <a:off x="2594774" y="5270261"/>
            <a:ext cx="3076222" cy="400110"/>
          </a:xfrm>
          <a:prstGeom prst="rect">
            <a:avLst/>
          </a:prstGeom>
        </p:spPr>
        <p:txBody>
          <a:bodyPr wrap="square">
            <a:spAutoFit/>
          </a:bodyPr>
          <a:lstStyle/>
          <a:p>
            <a:r>
              <a:rPr lang="en-GB" sz="2000" dirty="0"/>
              <a:t>Recommendations</a:t>
            </a:r>
          </a:p>
        </p:txBody>
      </p:sp>
      <p:sp>
        <p:nvSpPr>
          <p:cNvPr id="21" name="TextBox 20">
            <a:extLst>
              <a:ext uri="{FF2B5EF4-FFF2-40B4-BE49-F238E27FC236}">
                <a16:creationId xmlns:a16="http://schemas.microsoft.com/office/drawing/2014/main" id="{A40CE802-20AF-DAD7-05B4-4318EBC2C3BA}"/>
              </a:ext>
            </a:extLst>
          </p:cNvPr>
          <p:cNvSpPr txBox="1"/>
          <p:nvPr/>
        </p:nvSpPr>
        <p:spPr>
          <a:xfrm>
            <a:off x="2530926" y="1566075"/>
            <a:ext cx="4739887" cy="400110"/>
          </a:xfrm>
          <a:prstGeom prst="rect">
            <a:avLst/>
          </a:prstGeom>
          <a:noFill/>
        </p:spPr>
        <p:txBody>
          <a:bodyPr wrap="square">
            <a:spAutoFit/>
          </a:bodyPr>
          <a:lstStyle/>
          <a:p>
            <a:r>
              <a:rPr lang="en-GB" sz="2000" dirty="0"/>
              <a:t>Role of Cyber attacks in armed conflicts</a:t>
            </a:r>
          </a:p>
        </p:txBody>
      </p:sp>
      <p:sp>
        <p:nvSpPr>
          <p:cNvPr id="22" name="TextBox 21">
            <a:extLst>
              <a:ext uri="{FF2B5EF4-FFF2-40B4-BE49-F238E27FC236}">
                <a16:creationId xmlns:a16="http://schemas.microsoft.com/office/drawing/2014/main" id="{10C6BCF9-6344-3203-3D7E-5E6D73605359}"/>
              </a:ext>
            </a:extLst>
          </p:cNvPr>
          <p:cNvSpPr txBox="1"/>
          <p:nvPr/>
        </p:nvSpPr>
        <p:spPr>
          <a:xfrm>
            <a:off x="2188780" y="3008418"/>
            <a:ext cx="356188" cy="461665"/>
          </a:xfrm>
          <a:prstGeom prst="rect">
            <a:avLst/>
          </a:prstGeom>
          <a:noFill/>
        </p:spPr>
        <p:txBody>
          <a:bodyPr wrap="none" rtlCol="0">
            <a:spAutoFit/>
          </a:bodyPr>
          <a:lstStyle/>
          <a:p>
            <a:r>
              <a:rPr lang="pt-PT" sz="2400" b="1" dirty="0"/>
              <a:t>3</a:t>
            </a:r>
          </a:p>
        </p:txBody>
      </p:sp>
    </p:spTree>
    <p:extLst>
      <p:ext uri="{BB962C8B-B14F-4D97-AF65-F5344CB8AC3E}">
        <p14:creationId xmlns:p14="http://schemas.microsoft.com/office/powerpoint/2010/main" val="334393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014DB6-0FAB-95AB-AAA9-F5FCD782F936}"/>
              </a:ext>
            </a:extLst>
          </p:cNvPr>
          <p:cNvSpPr>
            <a:spLocks noGrp="1"/>
          </p:cNvSpPr>
          <p:nvPr>
            <p:ph type="title"/>
          </p:nvPr>
        </p:nvSpPr>
        <p:spPr>
          <a:xfrm>
            <a:off x="628650" y="296199"/>
            <a:ext cx="10210800" cy="896982"/>
          </a:xfrm>
        </p:spPr>
        <p:txBody>
          <a:bodyPr/>
          <a:lstStyle/>
          <a:p>
            <a:r>
              <a:rPr lang="en-US" dirty="0"/>
              <a:t>Financial loss towards operators for zero-day exploit!</a:t>
            </a:r>
            <a:endParaRPr lang="en-GB" dirty="0"/>
          </a:p>
        </p:txBody>
      </p:sp>
      <p:sp>
        <p:nvSpPr>
          <p:cNvPr id="4" name="Slide Number Placeholder 3">
            <a:extLst>
              <a:ext uri="{FF2B5EF4-FFF2-40B4-BE49-F238E27FC236}">
                <a16:creationId xmlns:a16="http://schemas.microsoft.com/office/drawing/2014/main" id="{57276250-145A-E0A0-3BB0-C41CBF19B7B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C1B41-2646-4F88-820F-E905D6761DBD}" type="slidenum">
              <a:rPr kumimoji="0" lang="pt-PT" sz="9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PT" sz="9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2D6B0BD4-BB3A-7243-1566-14C32C3F735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5909981" y="2141751"/>
            <a:ext cx="5900402" cy="3001750"/>
          </a:xfrm>
          <a:prstGeom prst="rect">
            <a:avLst/>
          </a:prstGeom>
        </p:spPr>
      </p:pic>
      <p:sp>
        <p:nvSpPr>
          <p:cNvPr id="12" name="TextBox 11">
            <a:extLst>
              <a:ext uri="{FF2B5EF4-FFF2-40B4-BE49-F238E27FC236}">
                <a16:creationId xmlns:a16="http://schemas.microsoft.com/office/drawing/2014/main" id="{B90830A8-F4C2-F932-CCEE-F4161330ED9E}"/>
              </a:ext>
            </a:extLst>
          </p:cNvPr>
          <p:cNvSpPr txBox="1"/>
          <p:nvPr/>
        </p:nvSpPr>
        <p:spPr>
          <a:xfrm>
            <a:off x="5838825" y="1479918"/>
            <a:ext cx="59286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n-ea"/>
                <a:cs typeface="+mn-cs"/>
              </a:rPr>
              <a:t>A global operator group reported a fraud incident between April and Nov 2021 that exploited that vulnerability</a:t>
            </a:r>
            <a:endParaRPr kumimoji="0" lang="en-GB" sz="1600" b="1" i="0" u="none" strike="noStrike" kern="1200" cap="none" spc="0" normalizeH="0" baseline="0" noProof="0" dirty="0">
              <a:ln>
                <a:noFill/>
              </a:ln>
              <a:solidFill>
                <a:srgbClr val="FF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CA9F6797-946D-11F3-66B3-D117242D431A}"/>
              </a:ext>
            </a:extLst>
          </p:cNvPr>
          <p:cNvSpPr txBox="1"/>
          <p:nvPr/>
        </p:nvSpPr>
        <p:spPr>
          <a:xfrm>
            <a:off x="250490" y="1408545"/>
            <a:ext cx="52346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89800"/>
                </a:solidFill>
                <a:effectLst/>
                <a:uLnTx/>
                <a:uFillTx/>
                <a:latin typeface="Arial"/>
                <a:ea typeface="+mn-ea"/>
                <a:cs typeface="+mn-cs"/>
              </a:rPr>
              <a:t>The Mobileum Threat Intelligence team discovered </a:t>
            </a:r>
            <a:br>
              <a:rPr kumimoji="0" lang="en-US" sz="1600" b="1" i="0" u="none" strike="noStrike" kern="1200" cap="none" spc="0" normalizeH="0" baseline="0" noProof="0" dirty="0">
                <a:ln>
                  <a:noFill/>
                </a:ln>
                <a:solidFill>
                  <a:srgbClr val="C89800"/>
                </a:solidFill>
                <a:effectLst/>
                <a:uLnTx/>
                <a:uFillTx/>
                <a:latin typeface="Arial"/>
                <a:ea typeface="+mn-ea"/>
                <a:cs typeface="+mn-cs"/>
              </a:rPr>
            </a:br>
            <a:r>
              <a:rPr kumimoji="0" lang="en-US" sz="1600" b="1" i="0" u="none" strike="noStrike" kern="1200" cap="none" spc="0" normalizeH="0" baseline="0" noProof="0" dirty="0">
                <a:ln>
                  <a:noFill/>
                </a:ln>
                <a:solidFill>
                  <a:srgbClr val="C89800"/>
                </a:solidFill>
                <a:effectLst/>
                <a:uLnTx/>
                <a:uFillTx/>
                <a:latin typeface="Arial"/>
                <a:ea typeface="+mn-ea"/>
                <a:cs typeface="+mn-cs"/>
              </a:rPr>
              <a:t>a new vulnerability back in early April 2021</a:t>
            </a:r>
            <a:endParaRPr kumimoji="0" lang="en-GB" sz="1600" b="1" i="0" u="none" strike="noStrike" kern="1200" cap="none" spc="0" normalizeH="0" baseline="0" noProof="0" dirty="0">
              <a:ln>
                <a:noFill/>
              </a:ln>
              <a:solidFill>
                <a:srgbClr val="C89800"/>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4D3E08AE-900E-989F-6B0F-F59FD8B95DA4}"/>
                  </a:ext>
                </a:extLst>
              </p14:cNvPr>
              <p14:cNvContentPartPr/>
              <p14:nvPr/>
            </p14:nvContentPartPr>
            <p14:xfrm>
              <a:off x="7872188" y="2752398"/>
              <a:ext cx="788400" cy="360"/>
            </p14:xfrm>
          </p:contentPart>
        </mc:Choice>
        <mc:Fallback xmlns="">
          <p:pic>
            <p:nvPicPr>
              <p:cNvPr id="17" name="Ink 16">
                <a:extLst>
                  <a:ext uri="{FF2B5EF4-FFF2-40B4-BE49-F238E27FC236}">
                    <a16:creationId xmlns:a16="http://schemas.microsoft.com/office/drawing/2014/main" id="{4D3E08AE-900E-989F-6B0F-F59FD8B95DA4}"/>
                  </a:ext>
                </a:extLst>
              </p:cNvPr>
              <p:cNvPicPr/>
              <p:nvPr/>
            </p:nvPicPr>
            <p:blipFill>
              <a:blip r:embed="rId6"/>
              <a:stretch>
                <a:fillRect/>
              </a:stretch>
            </p:blipFill>
            <p:spPr>
              <a:xfrm>
                <a:off x="7818188" y="2644398"/>
                <a:ext cx="896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8B99E286-3565-C97A-3C82-2D3950E78C42}"/>
                  </a:ext>
                </a:extLst>
              </p14:cNvPr>
              <p14:cNvContentPartPr/>
              <p14:nvPr/>
            </p14:nvContentPartPr>
            <p14:xfrm>
              <a:off x="7777570" y="2575080"/>
              <a:ext cx="1213586" cy="360"/>
            </p14:xfrm>
          </p:contentPart>
        </mc:Choice>
        <mc:Fallback xmlns="">
          <p:pic>
            <p:nvPicPr>
              <p:cNvPr id="7" name="Ink 6">
                <a:extLst>
                  <a:ext uri="{FF2B5EF4-FFF2-40B4-BE49-F238E27FC236}">
                    <a16:creationId xmlns:a16="http://schemas.microsoft.com/office/drawing/2014/main" id="{8B99E286-3565-C97A-3C82-2D3950E78C42}"/>
                  </a:ext>
                </a:extLst>
              </p:cNvPr>
              <p:cNvPicPr/>
              <p:nvPr/>
            </p:nvPicPr>
            <p:blipFill>
              <a:blip r:embed="rId8"/>
              <a:stretch>
                <a:fillRect/>
              </a:stretch>
            </p:blipFill>
            <p:spPr>
              <a:xfrm>
                <a:off x="7723569" y="2467080"/>
                <a:ext cx="1321228" cy="216000"/>
              </a:xfrm>
              <a:prstGeom prst="rect">
                <a:avLst/>
              </a:prstGeom>
            </p:spPr>
          </p:pic>
        </mc:Fallback>
      </mc:AlternateContent>
      <p:sp>
        <p:nvSpPr>
          <p:cNvPr id="8" name="TextBox 7">
            <a:extLst>
              <a:ext uri="{FF2B5EF4-FFF2-40B4-BE49-F238E27FC236}">
                <a16:creationId xmlns:a16="http://schemas.microsoft.com/office/drawing/2014/main" id="{32144182-C78F-3D96-36D9-CF8AECE6F8CF}"/>
              </a:ext>
            </a:extLst>
          </p:cNvPr>
          <p:cNvSpPr txBox="1"/>
          <p:nvPr/>
        </p:nvSpPr>
        <p:spPr>
          <a:xfrm>
            <a:off x="5666092" y="5415542"/>
            <a:ext cx="6622326" cy="923330"/>
          </a:xfrm>
          <a:prstGeom prst="rect">
            <a:avLst/>
          </a:prstGeom>
          <a:noFill/>
        </p:spPr>
        <p:txBody>
          <a:bodyPr wrap="none" rtlCol="0">
            <a:spAutoFit/>
          </a:bodyPr>
          <a:lstStyle/>
          <a:p>
            <a:r>
              <a:rPr lang="en-GB" b="1" dirty="0"/>
              <a:t>Overall financial impact of this zero-day is not fully known</a:t>
            </a:r>
            <a:r>
              <a:rPr lang="en-GB" dirty="0"/>
              <a:t>.</a:t>
            </a:r>
          </a:p>
          <a:p>
            <a:pPr marL="285750" indent="-285750">
              <a:buFont typeface="Arial" panose="020B0604020202020204" pitchFamily="34" charset="0"/>
              <a:buChar char="•"/>
            </a:pPr>
            <a:r>
              <a:rPr lang="en-GB" dirty="0"/>
              <a:t>This can be due to factors like lack of visibility. </a:t>
            </a:r>
          </a:p>
          <a:p>
            <a:pPr marL="285750" indent="-285750">
              <a:buFont typeface="Arial" panose="020B0604020202020204" pitchFamily="34" charset="0"/>
              <a:buChar char="•"/>
            </a:pPr>
            <a:r>
              <a:rPr lang="en-GB" dirty="0"/>
              <a:t>Lack of interest in reporting such incident towards GSMA.</a:t>
            </a:r>
          </a:p>
        </p:txBody>
      </p:sp>
      <p:pic>
        <p:nvPicPr>
          <p:cNvPr id="19" name="Picture 18">
            <a:extLst>
              <a:ext uri="{FF2B5EF4-FFF2-40B4-BE49-F238E27FC236}">
                <a16:creationId xmlns:a16="http://schemas.microsoft.com/office/drawing/2014/main" id="{AE093F89-F6EF-C76A-A651-B68B407EA223}"/>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250490" y="2141750"/>
            <a:ext cx="5391014" cy="4313862"/>
          </a:xfrm>
          <a:prstGeom prst="rect">
            <a:avLst/>
          </a:prstGeom>
        </p:spPr>
      </p:pic>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70DE2EA3-BC7F-4FD9-C840-DC4E88604DE3}"/>
                  </a:ext>
                </a:extLst>
              </p14:cNvPr>
              <p14:cNvContentPartPr/>
              <p14:nvPr/>
            </p14:nvContentPartPr>
            <p14:xfrm>
              <a:off x="1457160" y="2799210"/>
              <a:ext cx="915480" cy="48960"/>
            </p14:xfrm>
          </p:contentPart>
        </mc:Choice>
        <mc:Fallback xmlns="">
          <p:pic>
            <p:nvPicPr>
              <p:cNvPr id="20" name="Ink 19">
                <a:extLst>
                  <a:ext uri="{FF2B5EF4-FFF2-40B4-BE49-F238E27FC236}">
                    <a16:creationId xmlns:a16="http://schemas.microsoft.com/office/drawing/2014/main" id="{70DE2EA3-BC7F-4FD9-C840-DC4E88604DE3}"/>
                  </a:ext>
                </a:extLst>
              </p:cNvPr>
              <p:cNvPicPr/>
              <p:nvPr/>
            </p:nvPicPr>
            <p:blipFill>
              <a:blip r:embed="rId12"/>
              <a:stretch>
                <a:fillRect/>
              </a:stretch>
            </p:blipFill>
            <p:spPr>
              <a:xfrm>
                <a:off x="1403160" y="2691210"/>
                <a:ext cx="1023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865DAB7E-6AFD-BCE8-AE2E-1EDC47AE0773}"/>
                  </a:ext>
                </a:extLst>
              </p14:cNvPr>
              <p14:cNvContentPartPr/>
              <p14:nvPr/>
            </p14:nvContentPartPr>
            <p14:xfrm>
              <a:off x="1447080" y="2971290"/>
              <a:ext cx="492120" cy="360"/>
            </p14:xfrm>
          </p:contentPart>
        </mc:Choice>
        <mc:Fallback xmlns="">
          <p:pic>
            <p:nvPicPr>
              <p:cNvPr id="21" name="Ink 20">
                <a:extLst>
                  <a:ext uri="{FF2B5EF4-FFF2-40B4-BE49-F238E27FC236}">
                    <a16:creationId xmlns:a16="http://schemas.microsoft.com/office/drawing/2014/main" id="{865DAB7E-6AFD-BCE8-AE2E-1EDC47AE0773}"/>
                  </a:ext>
                </a:extLst>
              </p:cNvPr>
              <p:cNvPicPr/>
              <p:nvPr/>
            </p:nvPicPr>
            <p:blipFill>
              <a:blip r:embed="rId14"/>
              <a:stretch>
                <a:fillRect/>
              </a:stretch>
            </p:blipFill>
            <p:spPr>
              <a:xfrm>
                <a:off x="1393440" y="2863290"/>
                <a:ext cx="599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Ink 1">
                <a:extLst>
                  <a:ext uri="{FF2B5EF4-FFF2-40B4-BE49-F238E27FC236}">
                    <a16:creationId xmlns:a16="http://schemas.microsoft.com/office/drawing/2014/main" id="{7158FF36-9597-AFC5-5CEB-F327D6FE3D98}"/>
                  </a:ext>
                </a:extLst>
              </p14:cNvPr>
              <p14:cNvContentPartPr/>
              <p14:nvPr/>
            </p14:nvContentPartPr>
            <p14:xfrm>
              <a:off x="9082656" y="3961344"/>
              <a:ext cx="799200" cy="37440"/>
            </p14:xfrm>
          </p:contentPart>
        </mc:Choice>
        <mc:Fallback xmlns="">
          <p:pic>
            <p:nvPicPr>
              <p:cNvPr id="2" name="Ink 1">
                <a:extLst>
                  <a:ext uri="{FF2B5EF4-FFF2-40B4-BE49-F238E27FC236}">
                    <a16:creationId xmlns:a16="http://schemas.microsoft.com/office/drawing/2014/main" id="{7158FF36-9597-AFC5-5CEB-F327D6FE3D98}"/>
                  </a:ext>
                </a:extLst>
              </p:cNvPr>
              <p:cNvPicPr/>
              <p:nvPr/>
            </p:nvPicPr>
            <p:blipFill>
              <a:blip r:embed="rId16"/>
              <a:stretch>
                <a:fillRect/>
              </a:stretch>
            </p:blipFill>
            <p:spPr>
              <a:xfrm>
                <a:off x="9028656" y="3853704"/>
                <a:ext cx="906840" cy="253080"/>
              </a:xfrm>
              <a:prstGeom prst="rect">
                <a:avLst/>
              </a:prstGeom>
            </p:spPr>
          </p:pic>
        </mc:Fallback>
      </mc:AlternateContent>
    </p:spTree>
    <p:extLst>
      <p:ext uri="{BB962C8B-B14F-4D97-AF65-F5344CB8AC3E}">
        <p14:creationId xmlns:p14="http://schemas.microsoft.com/office/powerpoint/2010/main" val="269451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90D3DAE-0B9A-813D-37D7-24C0227EB57D}"/>
              </a:ext>
            </a:extLst>
          </p:cNvPr>
          <p:cNvSpPr>
            <a:spLocks noGrp="1"/>
          </p:cNvSpPr>
          <p:nvPr>
            <p:ph type="body" idx="1"/>
          </p:nvPr>
        </p:nvSpPr>
        <p:spPr>
          <a:xfrm>
            <a:off x="1449495" y="2303697"/>
            <a:ext cx="5088082" cy="417660"/>
          </a:xfrm>
        </p:spPr>
        <p:txBody>
          <a:bodyPr>
            <a:normAutofit/>
          </a:bodyPr>
          <a:lstStyle/>
          <a:p>
            <a:r>
              <a:rPr lang="en-GB" sz="2000" dirty="0"/>
              <a:t>Actions towards Mobile Operators</a:t>
            </a:r>
          </a:p>
        </p:txBody>
      </p:sp>
      <p:sp>
        <p:nvSpPr>
          <p:cNvPr id="10" name="Content Placeholder 9">
            <a:extLst>
              <a:ext uri="{FF2B5EF4-FFF2-40B4-BE49-F238E27FC236}">
                <a16:creationId xmlns:a16="http://schemas.microsoft.com/office/drawing/2014/main" id="{333822F0-08F0-E548-2200-C9C6ACBE376F}"/>
              </a:ext>
            </a:extLst>
          </p:cNvPr>
          <p:cNvSpPr>
            <a:spLocks noGrp="1"/>
          </p:cNvSpPr>
          <p:nvPr>
            <p:ph sz="half" idx="2"/>
          </p:nvPr>
        </p:nvSpPr>
        <p:spPr>
          <a:xfrm>
            <a:off x="259644" y="3066260"/>
            <a:ext cx="7552267" cy="1483162"/>
          </a:xfrm>
        </p:spPr>
        <p:txBody>
          <a:bodyPr>
            <a:noAutofit/>
          </a:bodyPr>
          <a:lstStyle/>
          <a:p>
            <a:pPr marL="268288" indent="-268288">
              <a:lnSpc>
                <a:spcPct val="90000"/>
              </a:lnSpc>
              <a:spcAft>
                <a:spcPts val="600"/>
              </a:spcAft>
              <a:buFont typeface="Arial" panose="020B0604020202020204" pitchFamily="34" charset="0"/>
              <a:buChar char="•"/>
            </a:pPr>
            <a:r>
              <a:rPr lang="en-US" sz="2000" kern="1200" dirty="0"/>
              <a:t>Mobile Operators were requested to reproduce this vulnerability in their labs to assess if controls in places are sufficient. </a:t>
            </a:r>
          </a:p>
          <a:p>
            <a:pPr marL="268288" indent="-268288">
              <a:lnSpc>
                <a:spcPct val="90000"/>
              </a:lnSpc>
              <a:spcAft>
                <a:spcPts val="600"/>
              </a:spcAft>
              <a:buFont typeface="Arial" panose="020B0604020202020204" pitchFamily="34" charset="0"/>
              <a:buChar char="•"/>
            </a:pPr>
            <a:r>
              <a:rPr lang="en-US" sz="2000" kern="1200" dirty="0"/>
              <a:t>Operators should consider adapting to the global threat intelligence services.</a:t>
            </a:r>
            <a:endParaRPr lang="en-GB" sz="2000" kern="1200" dirty="0"/>
          </a:p>
        </p:txBody>
      </p:sp>
      <p:sp>
        <p:nvSpPr>
          <p:cNvPr id="5" name="Text Placeholder 4">
            <a:extLst>
              <a:ext uri="{FF2B5EF4-FFF2-40B4-BE49-F238E27FC236}">
                <a16:creationId xmlns:a16="http://schemas.microsoft.com/office/drawing/2014/main" id="{0594A1D3-78CD-BF76-DE3D-E684AB9F3556}"/>
              </a:ext>
            </a:extLst>
          </p:cNvPr>
          <p:cNvSpPr>
            <a:spLocks noGrp="1"/>
          </p:cNvSpPr>
          <p:nvPr>
            <p:ph type="body" sz="quarter" idx="3"/>
          </p:nvPr>
        </p:nvSpPr>
        <p:spPr>
          <a:xfrm>
            <a:off x="7049683" y="1461714"/>
            <a:ext cx="4501646" cy="417659"/>
          </a:xfrm>
        </p:spPr>
        <p:txBody>
          <a:bodyPr>
            <a:normAutofit/>
          </a:bodyPr>
          <a:lstStyle/>
          <a:p>
            <a:r>
              <a:rPr lang="en-GB" sz="2000"/>
              <a:t>Coordinated Vulnerability Disclosure</a:t>
            </a:r>
          </a:p>
        </p:txBody>
      </p:sp>
      <p:pic>
        <p:nvPicPr>
          <p:cNvPr id="7" name="Content Placeholder 6">
            <a:extLst>
              <a:ext uri="{FF2B5EF4-FFF2-40B4-BE49-F238E27FC236}">
                <a16:creationId xmlns:a16="http://schemas.microsoft.com/office/drawing/2014/main" id="{B3D02D90-51F0-D812-F462-497EE905A133}"/>
              </a:ext>
            </a:extLst>
          </p:cNvPr>
          <p:cNvPicPr>
            <a:picLocks noGrp="1" noChangeAspect="1"/>
          </p:cNvPicPr>
          <p:nvPr>
            <p:ph sz="quarter" idx="4"/>
          </p:nvPr>
        </p:nvPicPr>
        <p:blipFill>
          <a:blip r:embed="rId3"/>
          <a:stretch>
            <a:fillRect/>
          </a:stretch>
        </p:blipFill>
        <p:spPr>
          <a:xfrm>
            <a:off x="7923091" y="2005934"/>
            <a:ext cx="2819414" cy="3926916"/>
          </a:xfrm>
        </p:spPr>
      </p:pic>
      <p:sp>
        <p:nvSpPr>
          <p:cNvPr id="14" name="TextBox 13">
            <a:extLst>
              <a:ext uri="{FF2B5EF4-FFF2-40B4-BE49-F238E27FC236}">
                <a16:creationId xmlns:a16="http://schemas.microsoft.com/office/drawing/2014/main" id="{639636A2-1903-227E-902B-F19821E06FB7}"/>
              </a:ext>
            </a:extLst>
          </p:cNvPr>
          <p:cNvSpPr txBox="1"/>
          <p:nvPr/>
        </p:nvSpPr>
        <p:spPr>
          <a:xfrm>
            <a:off x="1859872" y="6108476"/>
            <a:ext cx="7916306" cy="338554"/>
          </a:xfrm>
          <a:prstGeom prst="rect">
            <a:avLst/>
          </a:prstGeom>
          <a:noFill/>
        </p:spPr>
        <p:txBody>
          <a:bodyPr wrap="square">
            <a:spAutoFit/>
          </a:bodyPr>
          <a:lstStyle/>
          <a:p>
            <a:r>
              <a:rPr lang="en-GB" sz="1600" dirty="0"/>
              <a:t>https://www.gsma.com/security/gsma-mobile-security-research-acknowledgements/</a:t>
            </a:r>
          </a:p>
        </p:txBody>
      </p:sp>
      <p:sp>
        <p:nvSpPr>
          <p:cNvPr id="4" name="Title 3">
            <a:extLst>
              <a:ext uri="{FF2B5EF4-FFF2-40B4-BE49-F238E27FC236}">
                <a16:creationId xmlns:a16="http://schemas.microsoft.com/office/drawing/2014/main" id="{656FAFC5-9EA1-DD8B-0FC8-D7EE7FE2DC78}"/>
              </a:ext>
            </a:extLst>
          </p:cNvPr>
          <p:cNvSpPr>
            <a:spLocks noGrp="1"/>
          </p:cNvSpPr>
          <p:nvPr>
            <p:ph type="title"/>
          </p:nvPr>
        </p:nvSpPr>
        <p:spPr/>
        <p:txBody>
          <a:bodyPr/>
          <a:lstStyle/>
          <a:p>
            <a:r>
              <a:rPr lang="en-US" dirty="0"/>
              <a:t>Responsible Vulnerability DISCLOSURE</a:t>
            </a:r>
          </a:p>
        </p:txBody>
      </p:sp>
    </p:spTree>
    <p:extLst>
      <p:ext uri="{BB962C8B-B14F-4D97-AF65-F5344CB8AC3E}">
        <p14:creationId xmlns:p14="http://schemas.microsoft.com/office/powerpoint/2010/main" val="343407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F86275AC-11B8-4F54-99B4-4BF44D794E4E}"/>
              </a:ext>
            </a:extLst>
          </p:cNvPr>
          <p:cNvSpPr>
            <a:spLocks noGrp="1"/>
          </p:cNvSpPr>
          <p:nvPr>
            <p:ph type="sldNum" sz="quarter" idx="4"/>
          </p:nvPr>
        </p:nvSpPr>
        <p:spPr>
          <a:xfrm>
            <a:off x="9246933" y="6484171"/>
            <a:ext cx="2743200" cy="365125"/>
          </a:xfrm>
        </p:spPr>
        <p:txBody>
          <a:bodyPr/>
          <a:lstStyle/>
          <a:p>
            <a:pPr>
              <a:spcAft>
                <a:spcPts val="600"/>
              </a:spcAft>
            </a:pPr>
            <a:fld id="{068C1B41-2646-4F88-820F-E905D6761DBD}" type="slidenum">
              <a:rPr lang="pt-PT" smtClean="0"/>
              <a:pPr>
                <a:spcAft>
                  <a:spcPts val="600"/>
                </a:spcAft>
              </a:pPr>
              <a:t>21</a:t>
            </a:fld>
            <a:endParaRPr lang="pt-PT"/>
          </a:p>
        </p:txBody>
      </p:sp>
      <p:sp>
        <p:nvSpPr>
          <p:cNvPr id="2" name="Title 1">
            <a:extLst>
              <a:ext uri="{FF2B5EF4-FFF2-40B4-BE49-F238E27FC236}">
                <a16:creationId xmlns:a16="http://schemas.microsoft.com/office/drawing/2014/main" id="{EAEFC2F2-D9A8-D93A-1D66-63520871910F}"/>
              </a:ext>
            </a:extLst>
          </p:cNvPr>
          <p:cNvSpPr txBox="1">
            <a:spLocks/>
          </p:cNvSpPr>
          <p:nvPr/>
        </p:nvSpPr>
        <p:spPr>
          <a:xfrm>
            <a:off x="1862760" y="2571624"/>
            <a:ext cx="6095907" cy="1026341"/>
          </a:xfrm>
          <a:prstGeom prst="rect">
            <a:avLst/>
          </a:prstGeom>
        </p:spPr>
        <p:txBody>
          <a:bodyPr vert="horz" lIns="91440" tIns="45720" rIns="91440" bIns="45720" rtlCol="0" anchor="b">
            <a:noAutofit/>
          </a:bodyPr>
          <a:lstStyle>
            <a:lvl1pPr>
              <a:lnSpc>
                <a:spcPct val="90000"/>
              </a:lnSpc>
              <a:spcBef>
                <a:spcPct val="0"/>
              </a:spcBef>
              <a:buNone/>
              <a:defRPr sz="2800" b="1" cap="all" baseline="0"/>
            </a:lvl1pPr>
          </a:lstStyle>
          <a:p>
            <a:r>
              <a:rPr lang="en-GB" dirty="0"/>
              <a:t>“Work ETHICS &amp; DISCLOSURE”</a:t>
            </a:r>
            <a:br>
              <a:rPr lang="en-GB" dirty="0"/>
            </a:br>
            <a:endParaRPr lang="en-US" dirty="0"/>
          </a:p>
        </p:txBody>
      </p:sp>
    </p:spTree>
    <p:extLst>
      <p:ext uri="{BB962C8B-B14F-4D97-AF65-F5344CB8AC3E}">
        <p14:creationId xmlns:p14="http://schemas.microsoft.com/office/powerpoint/2010/main" val="249046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2A461-2C63-E6F6-AA81-F7EBD6442BF8}"/>
              </a:ext>
            </a:extLst>
          </p:cNvPr>
          <p:cNvSpPr>
            <a:spLocks noGrp="1"/>
          </p:cNvSpPr>
          <p:nvPr>
            <p:ph type="sldNum" sz="quarter" idx="4"/>
          </p:nvPr>
        </p:nvSpPr>
        <p:spPr/>
        <p:txBody>
          <a:bodyPr/>
          <a:lstStyle/>
          <a:p>
            <a:fld id="{068C1B41-2646-4F88-820F-E905D6761DBD}" type="slidenum">
              <a:rPr lang="pt-PT" smtClean="0"/>
              <a:pPr/>
              <a:t>22</a:t>
            </a:fld>
            <a:endParaRPr lang="pt-PT" dirty="0"/>
          </a:p>
        </p:txBody>
      </p:sp>
      <p:sp>
        <p:nvSpPr>
          <p:cNvPr id="3" name="Title 2">
            <a:extLst>
              <a:ext uri="{FF2B5EF4-FFF2-40B4-BE49-F238E27FC236}">
                <a16:creationId xmlns:a16="http://schemas.microsoft.com/office/drawing/2014/main" id="{B5A34D93-3FAB-3EED-BA58-F36945D74352}"/>
              </a:ext>
            </a:extLst>
          </p:cNvPr>
          <p:cNvSpPr>
            <a:spLocks noGrp="1"/>
          </p:cNvSpPr>
          <p:nvPr>
            <p:ph type="title"/>
          </p:nvPr>
        </p:nvSpPr>
        <p:spPr>
          <a:xfrm>
            <a:off x="733424" y="252598"/>
            <a:ext cx="10544175" cy="896982"/>
          </a:xfrm>
        </p:spPr>
        <p:txBody>
          <a:bodyPr vert="horz" lIns="91440" tIns="45720" rIns="91440" bIns="45720" rtlCol="0" anchor="b">
            <a:noAutofit/>
          </a:bodyPr>
          <a:lstStyle/>
          <a:p>
            <a:r>
              <a:rPr lang="en-GB" dirty="0"/>
              <a:t>Work Ethics and Disclosure</a:t>
            </a:r>
          </a:p>
        </p:txBody>
      </p:sp>
      <p:sp>
        <p:nvSpPr>
          <p:cNvPr id="4" name="TextBox 3">
            <a:extLst>
              <a:ext uri="{FF2B5EF4-FFF2-40B4-BE49-F238E27FC236}">
                <a16:creationId xmlns:a16="http://schemas.microsoft.com/office/drawing/2014/main" id="{891C14C3-D589-D00B-80FB-668AD5F3C7D8}"/>
              </a:ext>
            </a:extLst>
          </p:cNvPr>
          <p:cNvSpPr txBox="1"/>
          <p:nvPr/>
        </p:nvSpPr>
        <p:spPr>
          <a:xfrm>
            <a:off x="86389" y="3049687"/>
            <a:ext cx="6152444" cy="1635202"/>
          </a:xfrm>
          <a:prstGeom prst="rect">
            <a:avLst/>
          </a:prstGeom>
        </p:spPr>
        <p:txBody>
          <a:bodyPr>
            <a:noAutofit/>
          </a:bodyPr>
          <a:lstStyle>
            <a:defPPr>
              <a:defRPr lang="pt-PT"/>
            </a:defPPr>
            <a:lvl1pPr marL="268288" indent="-268288">
              <a:lnSpc>
                <a:spcPct val="100000"/>
              </a:lnSpc>
              <a:spcBef>
                <a:spcPts val="1200"/>
              </a:spcBef>
              <a:spcAft>
                <a:spcPts val="1200"/>
              </a:spcAft>
              <a:buFont typeface="Arial" panose="020B0604020202020204" pitchFamily="34" charset="0"/>
              <a:buChar char="•"/>
              <a:defRPr sz="2000">
                <a:latin typeface="Bierstadt" panose="020B00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spcAft>
                <a:spcPts val="600"/>
              </a:spcAft>
            </a:pPr>
            <a:r>
              <a:rPr lang="en-GB" sz="1700" dirty="0">
                <a:latin typeface="+mn-lt"/>
              </a:rPr>
              <a:t>Share key intelligence gathered through security research back to the Industry.</a:t>
            </a:r>
          </a:p>
          <a:p>
            <a:pPr>
              <a:spcBef>
                <a:spcPts val="0"/>
              </a:spcBef>
              <a:spcAft>
                <a:spcPts val="600"/>
              </a:spcAft>
            </a:pPr>
            <a:r>
              <a:rPr lang="en-GB" sz="1700" dirty="0">
                <a:latin typeface="+mn-lt"/>
              </a:rPr>
              <a:t>Share details on zero day exploits that can avoid security breaches and financial losses. </a:t>
            </a:r>
          </a:p>
          <a:p>
            <a:pPr>
              <a:spcBef>
                <a:spcPts val="0"/>
              </a:spcBef>
              <a:spcAft>
                <a:spcPts val="0"/>
              </a:spcAft>
            </a:pPr>
            <a:r>
              <a:rPr lang="en-GB" sz="1700" dirty="0">
                <a:latin typeface="+mn-lt"/>
              </a:rPr>
              <a:t>Objective driven to secure services offered by operators. </a:t>
            </a:r>
          </a:p>
        </p:txBody>
      </p:sp>
      <p:pic>
        <p:nvPicPr>
          <p:cNvPr id="5122" name="Picture 2">
            <a:extLst>
              <a:ext uri="{FF2B5EF4-FFF2-40B4-BE49-F238E27FC236}">
                <a16:creationId xmlns:a16="http://schemas.microsoft.com/office/drawing/2014/main" id="{4DD0576A-2F5D-D153-E20C-B8E64574E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16" y="2725591"/>
            <a:ext cx="2757117" cy="37585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a:extLst>
              <a:ext uri="{FF2B5EF4-FFF2-40B4-BE49-F238E27FC236}">
                <a16:creationId xmlns:a16="http://schemas.microsoft.com/office/drawing/2014/main" id="{F5D499FB-8E6F-880A-E4E4-CA72539C35C4}"/>
              </a:ext>
            </a:extLst>
          </p:cNvPr>
          <p:cNvSpPr txBox="1">
            <a:spLocks/>
          </p:cNvSpPr>
          <p:nvPr/>
        </p:nvSpPr>
        <p:spPr>
          <a:xfrm>
            <a:off x="7049683" y="1461714"/>
            <a:ext cx="4501646" cy="41765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Coordinated Vulnerability Disclosures</a:t>
            </a:r>
          </a:p>
        </p:txBody>
      </p:sp>
      <p:pic>
        <p:nvPicPr>
          <p:cNvPr id="5" name="Content Placeholder 6">
            <a:extLst>
              <a:ext uri="{FF2B5EF4-FFF2-40B4-BE49-F238E27FC236}">
                <a16:creationId xmlns:a16="http://schemas.microsoft.com/office/drawing/2014/main" id="{DBF4F56B-F11F-1385-7084-B3CAE9F5F3DD}"/>
              </a:ext>
            </a:extLst>
          </p:cNvPr>
          <p:cNvPicPr>
            <a:picLocks noChangeAspect="1"/>
          </p:cNvPicPr>
          <p:nvPr/>
        </p:nvPicPr>
        <p:blipFill>
          <a:blip r:embed="rId3"/>
          <a:stretch>
            <a:fillRect/>
          </a:stretch>
        </p:blipFill>
        <p:spPr>
          <a:xfrm>
            <a:off x="9041749" y="2063764"/>
            <a:ext cx="2819414" cy="3926916"/>
          </a:xfrm>
          <a:prstGeom prst="rect">
            <a:avLst/>
          </a:prstGeom>
        </p:spPr>
      </p:pic>
    </p:spTree>
    <p:extLst>
      <p:ext uri="{BB962C8B-B14F-4D97-AF65-F5344CB8AC3E}">
        <p14:creationId xmlns:p14="http://schemas.microsoft.com/office/powerpoint/2010/main" val="265705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405B9C79-8567-3319-F05D-3952E12E072F}"/>
              </a:ext>
            </a:extLst>
          </p:cNvPr>
          <p:cNvSpPr>
            <a:spLocks noGrp="1"/>
          </p:cNvSpPr>
          <p:nvPr>
            <p:ph sz="half" idx="2"/>
          </p:nvPr>
        </p:nvSpPr>
        <p:spPr>
          <a:xfrm>
            <a:off x="3868882" y="1086703"/>
            <a:ext cx="8323118" cy="5771297"/>
          </a:xfrm>
        </p:spPr>
        <p:txBody>
          <a:bodyPr>
            <a:normAutofit/>
          </a:bodyPr>
          <a:lstStyle/>
          <a:p>
            <a:pPr algn="l"/>
            <a:endParaRPr lang="en-GB" sz="1800" b="0" i="0" u="none" strike="noStrike" baseline="0" dirty="0">
              <a:latin typeface="Calibri" panose="020F0502020204030204" pitchFamily="34" charset="0"/>
            </a:endParaRPr>
          </a:p>
          <a:p>
            <a:pPr marL="457200" indent="-457200">
              <a:lnSpc>
                <a:spcPct val="100000"/>
              </a:lnSpc>
              <a:spcAft>
                <a:spcPts val="600"/>
              </a:spcAft>
              <a:buFont typeface="Arial" panose="020B0604020202020204" pitchFamily="34" charset="0"/>
              <a:buChar char="•"/>
            </a:pPr>
            <a:endParaRPr lang="en-US" sz="1800" kern="1200" dirty="0">
              <a:latin typeface="Arial" panose="020B0604020202020204" pitchFamily="34" charset="0"/>
              <a:cs typeface="Arial" panose="020B0604020202020204" pitchFamily="34" charset="0"/>
            </a:endParaRPr>
          </a:p>
          <a:p>
            <a:pPr marL="268288" indent="-268288">
              <a:lnSpc>
                <a:spcPct val="100000"/>
              </a:lnSpc>
              <a:spcBef>
                <a:spcPts val="1200"/>
              </a:spcBef>
              <a:spcAft>
                <a:spcPts val="1200"/>
              </a:spcAft>
              <a:buFont typeface="Arial" panose="020B0604020202020204" pitchFamily="34" charset="0"/>
              <a:buChar char="•"/>
            </a:pPr>
            <a:r>
              <a:rPr lang="en-US" sz="2000" dirty="0"/>
              <a:t>Industry should learn from enterprise and build a telecom focus intel sharing framework. Like (STIX, TAXI)</a:t>
            </a:r>
          </a:p>
          <a:p>
            <a:pPr marL="268288" indent="-268288">
              <a:lnSpc>
                <a:spcPct val="100000"/>
              </a:lnSpc>
              <a:spcBef>
                <a:spcPts val="1200"/>
              </a:spcBef>
              <a:spcAft>
                <a:spcPts val="1200"/>
              </a:spcAft>
              <a:buFont typeface="Arial" panose="020B0604020202020204" pitchFamily="34" charset="0"/>
              <a:buChar char="•"/>
            </a:pPr>
            <a:r>
              <a:rPr lang="en-US" sz="2000" dirty="0"/>
              <a:t>Build and create culture of resilience in an organization.</a:t>
            </a:r>
          </a:p>
          <a:p>
            <a:pPr marL="268288" indent="-268288">
              <a:lnSpc>
                <a:spcPct val="100000"/>
              </a:lnSpc>
              <a:spcBef>
                <a:spcPts val="1200"/>
              </a:spcBef>
              <a:spcAft>
                <a:spcPts val="1200"/>
              </a:spcAft>
              <a:buFont typeface="Arial" panose="020B0604020202020204" pitchFamily="34" charset="0"/>
              <a:buChar char="•"/>
            </a:pPr>
            <a:r>
              <a:rPr lang="en-US" sz="2000" dirty="0"/>
              <a:t>Processes are key to the implementation of an effective cyber-safety strategy to handle cyber conflicts.</a:t>
            </a:r>
          </a:p>
          <a:p>
            <a:pPr marL="268288" indent="-268288">
              <a:lnSpc>
                <a:spcPct val="100000"/>
              </a:lnSpc>
              <a:spcBef>
                <a:spcPts val="1200"/>
              </a:spcBef>
              <a:spcAft>
                <a:spcPts val="1200"/>
              </a:spcAft>
              <a:buFont typeface="Arial" panose="020B0604020202020204" pitchFamily="34" charset="0"/>
              <a:buChar char="•"/>
            </a:pPr>
            <a:r>
              <a:rPr lang="en-US" sz="2000" dirty="0"/>
              <a:t>Security guidelines are not a measure of absolute security.</a:t>
            </a:r>
          </a:p>
          <a:p>
            <a:pPr marL="268288" indent="-268288">
              <a:lnSpc>
                <a:spcPct val="100000"/>
              </a:lnSpc>
              <a:spcBef>
                <a:spcPts val="1200"/>
              </a:spcBef>
              <a:spcAft>
                <a:spcPts val="1200"/>
              </a:spcAft>
              <a:buFont typeface="Arial" panose="020B0604020202020204" pitchFamily="34" charset="0"/>
              <a:buChar char="•"/>
            </a:pPr>
            <a:r>
              <a:rPr lang="en-US" sz="2000" kern="1200" dirty="0"/>
              <a:t>Operators to enable themselves with a mindset of Global Threat Intelligence</a:t>
            </a:r>
            <a:endParaRPr lang="en-US" sz="2000" dirty="0"/>
          </a:p>
          <a:p>
            <a:pPr marL="268288" indent="-268288">
              <a:lnSpc>
                <a:spcPct val="100000"/>
              </a:lnSpc>
              <a:spcBef>
                <a:spcPts val="1200"/>
              </a:spcBef>
              <a:spcAft>
                <a:spcPts val="1200"/>
              </a:spcAft>
              <a:buFont typeface="Arial" panose="020B0604020202020204" pitchFamily="34" charset="0"/>
              <a:buChar char="•"/>
            </a:pPr>
            <a:endParaRPr lang="en-US" sz="2000" dirty="0"/>
          </a:p>
          <a:p>
            <a:pPr marL="457200" indent="-457200">
              <a:lnSpc>
                <a:spcPct val="100000"/>
              </a:lnSpc>
              <a:spcAft>
                <a:spcPts val="600"/>
              </a:spcAft>
              <a:buFont typeface="Arial" panose="020B0604020202020204" pitchFamily="34" charset="0"/>
              <a:buChar char="•"/>
            </a:pPr>
            <a:endParaRPr lang="en-US" sz="1800" kern="1200" dirty="0">
              <a:latin typeface="Arial" panose="020B0604020202020204" pitchFamily="34" charset="0"/>
              <a:cs typeface="Arial" panose="020B0604020202020204" pitchFamily="34" charset="0"/>
            </a:endParaRPr>
          </a:p>
          <a:p>
            <a:pPr marL="457200" indent="-457200">
              <a:lnSpc>
                <a:spcPct val="100000"/>
              </a:lnSpc>
              <a:spcAft>
                <a:spcPts val="600"/>
              </a:spcAft>
              <a:buFont typeface="Arial" panose="020B0604020202020204" pitchFamily="34" charset="0"/>
              <a:buChar char="•"/>
            </a:pPr>
            <a:endParaRPr lang="en-US" sz="1800" kern="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FBEDAE8-B544-CEEF-2826-EFF90D53E622}"/>
              </a:ext>
            </a:extLst>
          </p:cNvPr>
          <p:cNvSpPr>
            <a:spLocks noGrp="1"/>
          </p:cNvSpPr>
          <p:nvPr>
            <p:ph type="body" sz="quarter" idx="11"/>
          </p:nvPr>
        </p:nvSpPr>
        <p:spPr>
          <a:xfrm>
            <a:off x="302316" y="1364342"/>
            <a:ext cx="3407239" cy="1611087"/>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600" b="1" i="0" u="none" strike="noStrike" kern="1200" cap="none" spc="0" normalizeH="0" baseline="0" noProof="0">
                <a:ln>
                  <a:noFill/>
                </a:ln>
                <a:solidFill>
                  <a:srgbClr val="FFFFFF"/>
                </a:solidFill>
                <a:effectLst/>
                <a:uLnTx/>
                <a:uFillTx/>
                <a:latin typeface="Arial"/>
                <a:ea typeface="+mn-ea"/>
                <a:cs typeface="+mn-cs"/>
              </a:rPr>
              <a:t>What further actions can be taken?</a:t>
            </a:r>
          </a:p>
        </p:txBody>
      </p:sp>
      <p:sp>
        <p:nvSpPr>
          <p:cNvPr id="5" name="Text Placeholder 4">
            <a:extLst>
              <a:ext uri="{FF2B5EF4-FFF2-40B4-BE49-F238E27FC236}">
                <a16:creationId xmlns:a16="http://schemas.microsoft.com/office/drawing/2014/main" id="{48447747-BEDD-2D2D-3D85-9E82AE4287A9}"/>
              </a:ext>
            </a:extLst>
          </p:cNvPr>
          <p:cNvSpPr>
            <a:spLocks noGrp="1"/>
          </p:cNvSpPr>
          <p:nvPr>
            <p:ph type="body" sz="quarter" idx="10"/>
          </p:nvPr>
        </p:nvSpPr>
        <p:spPr/>
        <p:txBody>
          <a:bodyPr/>
          <a:lstStyle/>
          <a:p>
            <a:r>
              <a:rPr lang="en-US"/>
              <a:t> </a:t>
            </a:r>
          </a:p>
        </p:txBody>
      </p:sp>
    </p:spTree>
    <p:extLst>
      <p:ext uri="{BB962C8B-B14F-4D97-AF65-F5344CB8AC3E}">
        <p14:creationId xmlns:p14="http://schemas.microsoft.com/office/powerpoint/2010/main" val="235285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F86275AC-11B8-4F54-99B4-4BF44D794E4E}"/>
              </a:ext>
            </a:extLst>
          </p:cNvPr>
          <p:cNvSpPr>
            <a:spLocks noGrp="1"/>
          </p:cNvSpPr>
          <p:nvPr>
            <p:ph type="sldNum" sz="quarter" idx="4"/>
          </p:nvPr>
        </p:nvSpPr>
        <p:spPr>
          <a:xfrm>
            <a:off x="9246933" y="6484171"/>
            <a:ext cx="2743200" cy="365125"/>
          </a:xfrm>
        </p:spPr>
        <p:txBody>
          <a:bodyPr/>
          <a:lstStyle/>
          <a:p>
            <a:pPr>
              <a:spcAft>
                <a:spcPts val="600"/>
              </a:spcAft>
            </a:pPr>
            <a:fld id="{068C1B41-2646-4F88-820F-E905D6761DBD}" type="slidenum">
              <a:rPr lang="pt-PT" smtClean="0"/>
              <a:pPr>
                <a:spcAft>
                  <a:spcPts val="600"/>
                </a:spcAft>
              </a:pPr>
              <a:t>24</a:t>
            </a:fld>
            <a:endParaRPr lang="pt-PT"/>
          </a:p>
        </p:txBody>
      </p:sp>
      <p:sp>
        <p:nvSpPr>
          <p:cNvPr id="2" name="Text Placeholder 2">
            <a:extLst>
              <a:ext uri="{FF2B5EF4-FFF2-40B4-BE49-F238E27FC236}">
                <a16:creationId xmlns:a16="http://schemas.microsoft.com/office/drawing/2014/main" id="{2CF329B7-2D2D-1E84-4EE8-EF2ECBF3010C}"/>
              </a:ext>
            </a:extLst>
          </p:cNvPr>
          <p:cNvSpPr txBox="1">
            <a:spLocks/>
          </p:cNvSpPr>
          <p:nvPr/>
        </p:nvSpPr>
        <p:spPr>
          <a:xfrm>
            <a:off x="3034378" y="3900300"/>
            <a:ext cx="2859984" cy="956641"/>
          </a:xfr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Q &amp; A</a:t>
            </a:r>
          </a:p>
        </p:txBody>
      </p:sp>
      <p:sp>
        <p:nvSpPr>
          <p:cNvPr id="3" name="Content Placeholder 1">
            <a:extLst>
              <a:ext uri="{FF2B5EF4-FFF2-40B4-BE49-F238E27FC236}">
                <a16:creationId xmlns:a16="http://schemas.microsoft.com/office/drawing/2014/main" id="{DB4E0304-0E70-5EE5-E89A-036E4B1A7207}"/>
              </a:ext>
            </a:extLst>
          </p:cNvPr>
          <p:cNvSpPr txBox="1">
            <a:spLocks/>
          </p:cNvSpPr>
          <p:nvPr/>
        </p:nvSpPr>
        <p:spPr>
          <a:xfrm>
            <a:off x="2602923" y="2792897"/>
            <a:ext cx="2859984" cy="636103"/>
          </a:xfrm>
        </p:spPr>
        <p:txBody>
          <a:bodyPr vert="horz" lIns="91440" tIns="45720" rIns="91440" bIns="45720" rtlCol="0" anchor="b">
            <a:noAutofit/>
          </a:bodyPr>
          <a:lstStyle>
            <a:defPPr>
              <a:defRPr lang="pt-PT"/>
            </a:defPPr>
            <a:lvl1pPr>
              <a:lnSpc>
                <a:spcPct val="90000"/>
              </a:lnSpc>
              <a:spcBef>
                <a:spcPct val="0"/>
              </a:spcBef>
              <a:buNone/>
              <a:defRPr sz="2800" b="1" cap="all" baseline="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Thank you</a:t>
            </a:r>
          </a:p>
        </p:txBody>
      </p:sp>
    </p:spTree>
    <p:extLst>
      <p:ext uri="{BB962C8B-B14F-4D97-AF65-F5344CB8AC3E}">
        <p14:creationId xmlns:p14="http://schemas.microsoft.com/office/powerpoint/2010/main" val="147237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3E625-4BAC-FA8B-695A-AD7CFC49C008}"/>
              </a:ext>
            </a:extLst>
          </p:cNvPr>
          <p:cNvSpPr>
            <a:spLocks noGrp="1"/>
          </p:cNvSpPr>
          <p:nvPr>
            <p:ph type="sldNum" sz="quarter" idx="4"/>
          </p:nvPr>
        </p:nvSpPr>
        <p:spPr/>
        <p:txBody>
          <a:bodyPr/>
          <a:lstStyle/>
          <a:p>
            <a:fld id="{068C1B41-2646-4F88-820F-E905D6761DBD}" type="slidenum">
              <a:rPr lang="pt-PT" smtClean="0"/>
              <a:pPr/>
              <a:t>2</a:t>
            </a:fld>
            <a:endParaRPr lang="pt-PT"/>
          </a:p>
        </p:txBody>
      </p:sp>
      <p:sp>
        <p:nvSpPr>
          <p:cNvPr id="6" name="Title 1">
            <a:extLst>
              <a:ext uri="{FF2B5EF4-FFF2-40B4-BE49-F238E27FC236}">
                <a16:creationId xmlns:a16="http://schemas.microsoft.com/office/drawing/2014/main" id="{619B3C30-9A39-E522-9BEA-88C265BBA0D4}"/>
              </a:ext>
            </a:extLst>
          </p:cNvPr>
          <p:cNvSpPr>
            <a:spLocks noGrp="1"/>
          </p:cNvSpPr>
          <p:nvPr>
            <p:ph type="title"/>
          </p:nvPr>
        </p:nvSpPr>
        <p:spPr>
          <a:xfrm>
            <a:off x="361244" y="2784154"/>
            <a:ext cx="7811911" cy="644846"/>
          </a:xfrm>
        </p:spPr>
        <p:txBody>
          <a:bodyPr/>
          <a:lstStyle/>
          <a:p>
            <a:r>
              <a:rPr lang="en-GB" dirty="0"/>
              <a:t>Role of Cyber attacks in armed conflicts</a:t>
            </a:r>
          </a:p>
        </p:txBody>
      </p:sp>
    </p:spTree>
    <p:extLst>
      <p:ext uri="{BB962C8B-B14F-4D97-AF65-F5344CB8AC3E}">
        <p14:creationId xmlns:p14="http://schemas.microsoft.com/office/powerpoint/2010/main" val="243653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AF01E9-5DEB-1E0E-84B6-F429E7229E24}"/>
              </a:ext>
            </a:extLst>
          </p:cNvPr>
          <p:cNvSpPr>
            <a:spLocks noGrp="1"/>
          </p:cNvSpPr>
          <p:nvPr>
            <p:ph type="title"/>
          </p:nvPr>
        </p:nvSpPr>
        <p:spPr/>
        <p:txBody>
          <a:bodyPr/>
          <a:lstStyle/>
          <a:p>
            <a:r>
              <a:rPr lang="en-GB" sz="2200" dirty="0"/>
              <a:t>Why Cyber Warfare plays a key role in Armed Conflicts?</a:t>
            </a:r>
          </a:p>
        </p:txBody>
      </p:sp>
      <p:pic>
        <p:nvPicPr>
          <p:cNvPr id="2" name="Picture 1">
            <a:extLst>
              <a:ext uri="{FF2B5EF4-FFF2-40B4-BE49-F238E27FC236}">
                <a16:creationId xmlns:a16="http://schemas.microsoft.com/office/drawing/2014/main" id="{25F76F89-97BA-738C-4AE4-5B68DC5961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821" y="1609015"/>
            <a:ext cx="710333" cy="618463"/>
          </a:xfrm>
          <a:prstGeom prst="rect">
            <a:avLst/>
          </a:prstGeom>
        </p:spPr>
      </p:pic>
      <p:pic>
        <p:nvPicPr>
          <p:cNvPr id="4" name="Picture 4" descr="phishing Icon 4340604">
            <a:extLst>
              <a:ext uri="{FF2B5EF4-FFF2-40B4-BE49-F238E27FC236}">
                <a16:creationId xmlns:a16="http://schemas.microsoft.com/office/drawing/2014/main" id="{636C34A8-6CBE-5E02-C996-063027502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97" y="2251294"/>
            <a:ext cx="607579" cy="607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enial of service Icon 2588222">
            <a:extLst>
              <a:ext uri="{FF2B5EF4-FFF2-40B4-BE49-F238E27FC236}">
                <a16:creationId xmlns:a16="http://schemas.microsoft.com/office/drawing/2014/main" id="{621D9D27-207B-7196-C785-783DB55028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97" y="3107218"/>
            <a:ext cx="586119" cy="586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electric tower Icon 3880447">
            <a:extLst>
              <a:ext uri="{FF2B5EF4-FFF2-40B4-BE49-F238E27FC236}">
                <a16:creationId xmlns:a16="http://schemas.microsoft.com/office/drawing/2014/main" id="{B18784B0-011E-EC22-285E-1A6B13B5F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15" y="3926971"/>
            <a:ext cx="551882" cy="551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ropaganda Icon 4929576">
            <a:extLst>
              <a:ext uri="{FF2B5EF4-FFF2-40B4-BE49-F238E27FC236}">
                <a16:creationId xmlns:a16="http://schemas.microsoft.com/office/drawing/2014/main" id="{951283B1-81EC-4435-D791-63DAFA2023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15" y="4675339"/>
            <a:ext cx="551883" cy="5518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losses Icon 201052">
            <a:extLst>
              <a:ext uri="{FF2B5EF4-FFF2-40B4-BE49-F238E27FC236}">
                <a16:creationId xmlns:a16="http://schemas.microsoft.com/office/drawing/2014/main" id="{31AEC2C4-E56E-88B1-BE33-9EF1F0D9E2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315" y="5325209"/>
            <a:ext cx="630645" cy="6306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0E1770-2E3B-45D3-345B-2FE2C9DE2907}"/>
              </a:ext>
            </a:extLst>
          </p:cNvPr>
          <p:cNvSpPr txBox="1"/>
          <p:nvPr/>
        </p:nvSpPr>
        <p:spPr>
          <a:xfrm>
            <a:off x="1390033" y="1796730"/>
            <a:ext cx="6378669" cy="369332"/>
          </a:xfrm>
          <a:prstGeom prst="rect">
            <a:avLst/>
          </a:prstGeom>
          <a:noFill/>
        </p:spPr>
        <p:txBody>
          <a:bodyPr wrap="none" rtlCol="0">
            <a:spAutoFit/>
          </a:bodyPr>
          <a:lstStyle/>
          <a:p>
            <a:r>
              <a:rPr lang="en-GB" dirty="0"/>
              <a:t>Espionage : </a:t>
            </a:r>
            <a:r>
              <a:rPr lang="en-US" dirty="0"/>
              <a:t>Monitoring other countries to steal state secrets.</a:t>
            </a:r>
            <a:endParaRPr lang="en-GB" dirty="0"/>
          </a:p>
        </p:txBody>
      </p:sp>
      <p:sp>
        <p:nvSpPr>
          <p:cNvPr id="11" name="TextBox 10">
            <a:extLst>
              <a:ext uri="{FF2B5EF4-FFF2-40B4-BE49-F238E27FC236}">
                <a16:creationId xmlns:a16="http://schemas.microsoft.com/office/drawing/2014/main" id="{5952E3E7-8110-7F73-27A8-779AA60AA183}"/>
              </a:ext>
            </a:extLst>
          </p:cNvPr>
          <p:cNvSpPr txBox="1"/>
          <p:nvPr/>
        </p:nvSpPr>
        <p:spPr>
          <a:xfrm>
            <a:off x="1390033" y="2465204"/>
            <a:ext cx="8353569" cy="369332"/>
          </a:xfrm>
          <a:prstGeom prst="rect">
            <a:avLst/>
          </a:prstGeom>
          <a:noFill/>
        </p:spPr>
        <p:txBody>
          <a:bodyPr wrap="none" rtlCol="0">
            <a:spAutoFit/>
          </a:bodyPr>
          <a:lstStyle/>
          <a:p>
            <a:r>
              <a:rPr lang="en-GB" dirty="0"/>
              <a:t>Sabotage : </a:t>
            </a:r>
            <a:r>
              <a:rPr lang="en-US" dirty="0"/>
              <a:t>Hostile governments or terrorists may steal information or destroy it.</a:t>
            </a:r>
            <a:endParaRPr lang="en-GB" dirty="0"/>
          </a:p>
        </p:txBody>
      </p:sp>
      <p:sp>
        <p:nvSpPr>
          <p:cNvPr id="12" name="TextBox 11">
            <a:extLst>
              <a:ext uri="{FF2B5EF4-FFF2-40B4-BE49-F238E27FC236}">
                <a16:creationId xmlns:a16="http://schemas.microsoft.com/office/drawing/2014/main" id="{764B5D37-8775-0257-E019-97F61DD53C9C}"/>
              </a:ext>
            </a:extLst>
          </p:cNvPr>
          <p:cNvSpPr txBox="1"/>
          <p:nvPr/>
        </p:nvSpPr>
        <p:spPr>
          <a:xfrm>
            <a:off x="1390033" y="3228767"/>
            <a:ext cx="6006773" cy="369332"/>
          </a:xfrm>
          <a:prstGeom prst="rect">
            <a:avLst/>
          </a:prstGeom>
          <a:noFill/>
        </p:spPr>
        <p:txBody>
          <a:bodyPr wrap="none" rtlCol="0">
            <a:spAutoFit/>
          </a:bodyPr>
          <a:lstStyle/>
          <a:p>
            <a:r>
              <a:rPr lang="en-GB" dirty="0"/>
              <a:t>D/DoS : </a:t>
            </a:r>
            <a:r>
              <a:rPr lang="en-US" dirty="0"/>
              <a:t>Prevent users from accessing legitimate service.</a:t>
            </a:r>
            <a:endParaRPr lang="en-GB" dirty="0"/>
          </a:p>
        </p:txBody>
      </p:sp>
      <p:sp>
        <p:nvSpPr>
          <p:cNvPr id="13" name="TextBox 12">
            <a:extLst>
              <a:ext uri="{FF2B5EF4-FFF2-40B4-BE49-F238E27FC236}">
                <a16:creationId xmlns:a16="http://schemas.microsoft.com/office/drawing/2014/main" id="{C7243AC5-E9E8-1870-1740-38AE1EAD4755}"/>
              </a:ext>
            </a:extLst>
          </p:cNvPr>
          <p:cNvSpPr txBox="1"/>
          <p:nvPr/>
        </p:nvSpPr>
        <p:spPr>
          <a:xfrm>
            <a:off x="1380478" y="4001670"/>
            <a:ext cx="9379555" cy="369332"/>
          </a:xfrm>
          <a:prstGeom prst="rect">
            <a:avLst/>
          </a:prstGeom>
          <a:noFill/>
        </p:spPr>
        <p:txBody>
          <a:bodyPr wrap="none" rtlCol="0">
            <a:spAutoFit/>
          </a:bodyPr>
          <a:lstStyle/>
          <a:p>
            <a:r>
              <a:rPr lang="en-GB" dirty="0"/>
              <a:t>Electrical Grid or ICS: </a:t>
            </a:r>
            <a:r>
              <a:rPr lang="en-US" dirty="0"/>
              <a:t>Attacking the power grid allows attackers to disable critical systems.</a:t>
            </a:r>
            <a:endParaRPr lang="en-GB" dirty="0"/>
          </a:p>
        </p:txBody>
      </p:sp>
      <p:sp>
        <p:nvSpPr>
          <p:cNvPr id="14" name="TextBox 13">
            <a:extLst>
              <a:ext uri="{FF2B5EF4-FFF2-40B4-BE49-F238E27FC236}">
                <a16:creationId xmlns:a16="http://schemas.microsoft.com/office/drawing/2014/main" id="{5478E333-1513-C01B-4543-B1AA9ABDA086}"/>
              </a:ext>
            </a:extLst>
          </p:cNvPr>
          <p:cNvSpPr txBox="1"/>
          <p:nvPr/>
        </p:nvSpPr>
        <p:spPr>
          <a:xfrm>
            <a:off x="1346539" y="4760109"/>
            <a:ext cx="10931262" cy="369332"/>
          </a:xfrm>
          <a:prstGeom prst="rect">
            <a:avLst/>
          </a:prstGeom>
          <a:noFill/>
        </p:spPr>
        <p:txBody>
          <a:bodyPr wrap="none" rtlCol="0">
            <a:spAutoFit/>
          </a:bodyPr>
          <a:lstStyle/>
          <a:p>
            <a:r>
              <a:rPr lang="en-GB" dirty="0"/>
              <a:t>Propaganda : </a:t>
            </a:r>
            <a:r>
              <a:rPr lang="en-US" dirty="0"/>
              <a:t>Attempts to control the minds and thoughts of people living in or fighting for a target country</a:t>
            </a:r>
            <a:endParaRPr lang="en-GB" dirty="0"/>
          </a:p>
        </p:txBody>
      </p:sp>
      <p:sp>
        <p:nvSpPr>
          <p:cNvPr id="15" name="TextBox 14">
            <a:extLst>
              <a:ext uri="{FF2B5EF4-FFF2-40B4-BE49-F238E27FC236}">
                <a16:creationId xmlns:a16="http://schemas.microsoft.com/office/drawing/2014/main" id="{7377E0D6-6269-EB0D-AF37-171946E945CC}"/>
              </a:ext>
            </a:extLst>
          </p:cNvPr>
          <p:cNvSpPr txBox="1"/>
          <p:nvPr/>
        </p:nvSpPr>
        <p:spPr>
          <a:xfrm>
            <a:off x="1346539" y="5518548"/>
            <a:ext cx="8417754" cy="369332"/>
          </a:xfrm>
          <a:prstGeom prst="rect">
            <a:avLst/>
          </a:prstGeom>
          <a:noFill/>
        </p:spPr>
        <p:txBody>
          <a:bodyPr wrap="none" rtlCol="0">
            <a:spAutoFit/>
          </a:bodyPr>
          <a:lstStyle/>
          <a:p>
            <a:r>
              <a:rPr lang="en-GB" dirty="0"/>
              <a:t>Economic Disruptions : Attacking financial institutions or manipulating the stocks. </a:t>
            </a:r>
          </a:p>
        </p:txBody>
      </p:sp>
    </p:spTree>
    <p:extLst>
      <p:ext uri="{BB962C8B-B14F-4D97-AF65-F5344CB8AC3E}">
        <p14:creationId xmlns:p14="http://schemas.microsoft.com/office/powerpoint/2010/main" val="104835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4E6FD2-FFCC-1F55-B7AF-85128D275FD7}"/>
              </a:ext>
            </a:extLst>
          </p:cNvPr>
          <p:cNvSpPr>
            <a:spLocks noGrp="1"/>
          </p:cNvSpPr>
          <p:nvPr>
            <p:ph type="title"/>
          </p:nvPr>
        </p:nvSpPr>
        <p:spPr/>
        <p:txBody>
          <a:bodyPr/>
          <a:lstStyle/>
          <a:p>
            <a:r>
              <a:rPr lang="en-GB" sz="2400" cap="none" dirty="0">
                <a:effectLst/>
                <a:latin typeface="Arial" panose="020B0604020202020204" pitchFamily="34" charset="0"/>
                <a:ea typeface="SimSun" panose="02010600030101010101" pitchFamily="2" charset="-122"/>
                <a:cs typeface="Times New Roman" panose="02020603050405020304" pitchFamily="18" charset="0"/>
              </a:rPr>
              <a:t>Historical Outlook </a:t>
            </a:r>
            <a:r>
              <a:rPr lang="en-GB" cap="none" dirty="0">
                <a:ea typeface="SimSun" panose="02010600030101010101" pitchFamily="2" charset="-122"/>
                <a:cs typeface="Times New Roman" panose="02020603050405020304" pitchFamily="18" charset="0"/>
              </a:rPr>
              <a:t>to </a:t>
            </a:r>
            <a:r>
              <a:rPr lang="en-GB" sz="2400" cap="none" dirty="0">
                <a:effectLst/>
                <a:latin typeface="Arial" panose="020B0604020202020204" pitchFamily="34" charset="0"/>
                <a:ea typeface="SimSun" panose="02010600030101010101" pitchFamily="2" charset="-122"/>
                <a:cs typeface="Times New Roman" panose="02020603050405020304" pitchFamily="18" charset="0"/>
              </a:rPr>
              <a:t>politically </a:t>
            </a:r>
            <a:r>
              <a:rPr lang="en-GB" cap="none" dirty="0">
                <a:ea typeface="SimSun" panose="02010600030101010101" pitchFamily="2" charset="-122"/>
                <a:cs typeface="Times New Roman" panose="02020603050405020304" pitchFamily="18" charset="0"/>
              </a:rPr>
              <a:t>m</a:t>
            </a:r>
            <a:r>
              <a:rPr lang="en-GB" sz="2400" cap="none" dirty="0">
                <a:effectLst/>
                <a:latin typeface="Arial" panose="020B0604020202020204" pitchFamily="34" charset="0"/>
                <a:ea typeface="SimSun" panose="02010600030101010101" pitchFamily="2" charset="-122"/>
                <a:cs typeface="Times New Roman" panose="02020603050405020304" pitchFamily="18" charset="0"/>
              </a:rPr>
              <a:t>otivated Cyberattacks? </a:t>
            </a:r>
            <a:br>
              <a:rPr lang="en-GB" sz="2400" cap="none" dirty="0">
                <a:effectLst/>
                <a:latin typeface="Arial" panose="020B0604020202020204" pitchFamily="34" charset="0"/>
                <a:ea typeface="SimSun" panose="02010600030101010101" pitchFamily="2" charset="-122"/>
                <a:cs typeface="Times New Roman" panose="02020603050405020304" pitchFamily="18" charset="0"/>
              </a:rPr>
            </a:br>
            <a:endParaRPr lang="en-GB" dirty="0"/>
          </a:p>
        </p:txBody>
      </p:sp>
      <p:sp>
        <p:nvSpPr>
          <p:cNvPr id="4" name="Slide Number Placeholder 3">
            <a:extLst>
              <a:ext uri="{FF2B5EF4-FFF2-40B4-BE49-F238E27FC236}">
                <a16:creationId xmlns:a16="http://schemas.microsoft.com/office/drawing/2014/main" id="{EE300DEF-61C0-92C6-154C-6B602F1967BC}"/>
              </a:ext>
            </a:extLst>
          </p:cNvPr>
          <p:cNvSpPr>
            <a:spLocks noGrp="1"/>
          </p:cNvSpPr>
          <p:nvPr>
            <p:ph type="sldNum" sz="quarter" idx="4"/>
          </p:nvPr>
        </p:nvSpPr>
        <p:spPr/>
        <p:txBody>
          <a:bodyPr/>
          <a:lstStyle/>
          <a:p>
            <a:fld id="{068C1B41-2646-4F88-820F-E905D6761DBD}" type="slidenum">
              <a:rPr lang="pt-PT" smtClean="0"/>
              <a:pPr/>
              <a:t>4</a:t>
            </a:fld>
            <a:endParaRPr lang="pt-PT"/>
          </a:p>
        </p:txBody>
      </p:sp>
      <p:sp>
        <p:nvSpPr>
          <p:cNvPr id="27" name="TextBox 26">
            <a:extLst>
              <a:ext uri="{FF2B5EF4-FFF2-40B4-BE49-F238E27FC236}">
                <a16:creationId xmlns:a16="http://schemas.microsoft.com/office/drawing/2014/main" id="{F8C9F5FE-AFA3-0CDE-CFDD-3AED0E69CED0}"/>
              </a:ext>
            </a:extLst>
          </p:cNvPr>
          <p:cNvSpPr txBox="1"/>
          <p:nvPr/>
        </p:nvSpPr>
        <p:spPr>
          <a:xfrm>
            <a:off x="3747369" y="1324867"/>
            <a:ext cx="4524287" cy="369332"/>
          </a:xfrm>
          <a:prstGeom prst="rect">
            <a:avLst/>
          </a:prstGeom>
          <a:noFill/>
        </p:spPr>
        <p:txBody>
          <a:bodyPr wrap="square">
            <a:spAutoFit/>
          </a:bodyPr>
          <a:lstStyle/>
          <a:p>
            <a:r>
              <a:rPr lang="en-US" dirty="0">
                <a:solidFill>
                  <a:srgbClr val="000000"/>
                </a:solidFill>
                <a:latin typeface="Cambria" panose="02040503050406030204" pitchFamily="18" charset="0"/>
                <a:ea typeface="Cambria" panose="02040503050406030204" pitchFamily="18" charset="0"/>
              </a:rPr>
              <a:t>Nation state a phenomenon existed in past. </a:t>
            </a:r>
            <a:endParaRPr lang="en-GB" dirty="0">
              <a:solidFill>
                <a:srgbClr val="00000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7A781855-EA9C-F481-54BA-D7A201E9D823}"/>
              </a:ext>
            </a:extLst>
          </p:cNvPr>
          <p:cNvPicPr>
            <a:picLocks noChangeAspect="1"/>
          </p:cNvPicPr>
          <p:nvPr/>
        </p:nvPicPr>
        <p:blipFill>
          <a:blip r:embed="rId3"/>
          <a:stretch>
            <a:fillRect/>
          </a:stretch>
        </p:blipFill>
        <p:spPr>
          <a:xfrm>
            <a:off x="624456" y="1860009"/>
            <a:ext cx="11365677" cy="4297746"/>
          </a:xfrm>
          <a:prstGeom prst="rect">
            <a:avLst/>
          </a:prstGeom>
        </p:spPr>
      </p:pic>
      <mc:AlternateContent xmlns:mc="http://schemas.openxmlformats.org/markup-compatibility/2006">
        <mc:Choice xmlns:p14="http://schemas.microsoft.com/office/powerpoint/2010/main" Requires="p14">
          <p:contentPart p14:bwMode="auto" r:id="rId4">
            <p14:nvContentPartPr>
              <p14:cNvPr id="40" name="Ink 39">
                <a:extLst>
                  <a:ext uri="{FF2B5EF4-FFF2-40B4-BE49-F238E27FC236}">
                    <a16:creationId xmlns:a16="http://schemas.microsoft.com/office/drawing/2014/main" id="{12B58299-77CB-1AAF-A6A8-6E3D25F9F286}"/>
                  </a:ext>
                </a:extLst>
              </p14:cNvPr>
              <p14:cNvContentPartPr/>
              <p14:nvPr/>
            </p14:nvContentPartPr>
            <p14:xfrm>
              <a:off x="719136" y="2457624"/>
              <a:ext cx="1040040" cy="29520"/>
            </p14:xfrm>
          </p:contentPart>
        </mc:Choice>
        <mc:Fallback>
          <p:pic>
            <p:nvPicPr>
              <p:cNvPr id="40" name="Ink 39">
                <a:extLst>
                  <a:ext uri="{FF2B5EF4-FFF2-40B4-BE49-F238E27FC236}">
                    <a16:creationId xmlns:a16="http://schemas.microsoft.com/office/drawing/2014/main" id="{12B58299-77CB-1AAF-A6A8-6E3D25F9F286}"/>
                  </a:ext>
                </a:extLst>
              </p:cNvPr>
              <p:cNvPicPr/>
              <p:nvPr/>
            </p:nvPicPr>
            <p:blipFill>
              <a:blip r:embed="rId5"/>
              <a:stretch>
                <a:fillRect/>
              </a:stretch>
            </p:blipFill>
            <p:spPr>
              <a:xfrm>
                <a:off x="710136" y="2448624"/>
                <a:ext cx="1057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2" name="Ink 41">
                <a:extLst>
                  <a:ext uri="{FF2B5EF4-FFF2-40B4-BE49-F238E27FC236}">
                    <a16:creationId xmlns:a16="http://schemas.microsoft.com/office/drawing/2014/main" id="{CE185940-1459-9E3E-CE41-829BC9B33305}"/>
                  </a:ext>
                </a:extLst>
              </p14:cNvPr>
              <p14:cNvContentPartPr/>
              <p14:nvPr/>
            </p14:nvContentPartPr>
            <p14:xfrm>
              <a:off x="767376" y="3424944"/>
              <a:ext cx="629280" cy="61920"/>
            </p14:xfrm>
          </p:contentPart>
        </mc:Choice>
        <mc:Fallback>
          <p:pic>
            <p:nvPicPr>
              <p:cNvPr id="42" name="Ink 41">
                <a:extLst>
                  <a:ext uri="{FF2B5EF4-FFF2-40B4-BE49-F238E27FC236}">
                    <a16:creationId xmlns:a16="http://schemas.microsoft.com/office/drawing/2014/main" id="{CE185940-1459-9E3E-CE41-829BC9B33305}"/>
                  </a:ext>
                </a:extLst>
              </p:cNvPr>
              <p:cNvPicPr/>
              <p:nvPr/>
            </p:nvPicPr>
            <p:blipFill>
              <a:blip r:embed="rId7"/>
              <a:stretch>
                <a:fillRect/>
              </a:stretch>
            </p:blipFill>
            <p:spPr>
              <a:xfrm>
                <a:off x="758736" y="3416304"/>
                <a:ext cx="646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3" name="Ink 42">
                <a:extLst>
                  <a:ext uri="{FF2B5EF4-FFF2-40B4-BE49-F238E27FC236}">
                    <a16:creationId xmlns:a16="http://schemas.microsoft.com/office/drawing/2014/main" id="{EA6FE7A5-8942-7296-D0CF-C8AD47709A56}"/>
                  </a:ext>
                </a:extLst>
              </p14:cNvPr>
              <p14:cNvContentPartPr/>
              <p14:nvPr/>
            </p14:nvContentPartPr>
            <p14:xfrm>
              <a:off x="804456" y="5583144"/>
              <a:ext cx="498600" cy="25920"/>
            </p14:xfrm>
          </p:contentPart>
        </mc:Choice>
        <mc:Fallback>
          <p:pic>
            <p:nvPicPr>
              <p:cNvPr id="43" name="Ink 42">
                <a:extLst>
                  <a:ext uri="{FF2B5EF4-FFF2-40B4-BE49-F238E27FC236}">
                    <a16:creationId xmlns:a16="http://schemas.microsoft.com/office/drawing/2014/main" id="{EA6FE7A5-8942-7296-D0CF-C8AD47709A56}"/>
                  </a:ext>
                </a:extLst>
              </p:cNvPr>
              <p:cNvPicPr/>
              <p:nvPr/>
            </p:nvPicPr>
            <p:blipFill>
              <a:blip r:embed="rId9"/>
              <a:stretch>
                <a:fillRect/>
              </a:stretch>
            </p:blipFill>
            <p:spPr>
              <a:xfrm>
                <a:off x="795456" y="5574144"/>
                <a:ext cx="516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9E01D104-1958-72D5-FB83-078F44B7E548}"/>
                  </a:ext>
                </a:extLst>
              </p14:cNvPr>
              <p14:cNvContentPartPr/>
              <p14:nvPr/>
            </p14:nvContentPartPr>
            <p14:xfrm>
              <a:off x="2133216" y="2523504"/>
              <a:ext cx="934560" cy="25560"/>
            </p14:xfrm>
          </p:contentPart>
        </mc:Choice>
        <mc:Fallback>
          <p:pic>
            <p:nvPicPr>
              <p:cNvPr id="45" name="Ink 44">
                <a:extLst>
                  <a:ext uri="{FF2B5EF4-FFF2-40B4-BE49-F238E27FC236}">
                    <a16:creationId xmlns:a16="http://schemas.microsoft.com/office/drawing/2014/main" id="{9E01D104-1958-72D5-FB83-078F44B7E548}"/>
                  </a:ext>
                </a:extLst>
              </p:cNvPr>
              <p:cNvPicPr/>
              <p:nvPr/>
            </p:nvPicPr>
            <p:blipFill>
              <a:blip r:embed="rId11"/>
              <a:stretch>
                <a:fillRect/>
              </a:stretch>
            </p:blipFill>
            <p:spPr>
              <a:xfrm>
                <a:off x="2124216" y="2514504"/>
                <a:ext cx="952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k 45">
                <a:extLst>
                  <a:ext uri="{FF2B5EF4-FFF2-40B4-BE49-F238E27FC236}">
                    <a16:creationId xmlns:a16="http://schemas.microsoft.com/office/drawing/2014/main" id="{D9E2A755-4CE5-B0DA-9A2C-F06079F0581C}"/>
                  </a:ext>
                </a:extLst>
              </p14:cNvPr>
              <p14:cNvContentPartPr/>
              <p14:nvPr/>
            </p14:nvContentPartPr>
            <p14:xfrm>
              <a:off x="2145096" y="3408024"/>
              <a:ext cx="875160" cy="29880"/>
            </p14:xfrm>
          </p:contentPart>
        </mc:Choice>
        <mc:Fallback>
          <p:pic>
            <p:nvPicPr>
              <p:cNvPr id="46" name="Ink 45">
                <a:extLst>
                  <a:ext uri="{FF2B5EF4-FFF2-40B4-BE49-F238E27FC236}">
                    <a16:creationId xmlns:a16="http://schemas.microsoft.com/office/drawing/2014/main" id="{D9E2A755-4CE5-B0DA-9A2C-F06079F0581C}"/>
                  </a:ext>
                </a:extLst>
              </p:cNvPr>
              <p:cNvPicPr/>
              <p:nvPr/>
            </p:nvPicPr>
            <p:blipFill>
              <a:blip r:embed="rId13"/>
              <a:stretch>
                <a:fillRect/>
              </a:stretch>
            </p:blipFill>
            <p:spPr>
              <a:xfrm>
                <a:off x="2136456" y="3399384"/>
                <a:ext cx="892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k 46">
                <a:extLst>
                  <a:ext uri="{FF2B5EF4-FFF2-40B4-BE49-F238E27FC236}">
                    <a16:creationId xmlns:a16="http://schemas.microsoft.com/office/drawing/2014/main" id="{22B5A9BF-7F10-22DA-826C-4957FE7CBF9D}"/>
                  </a:ext>
                </a:extLst>
              </p14:cNvPr>
              <p14:cNvContentPartPr/>
              <p14:nvPr/>
            </p14:nvContentPartPr>
            <p14:xfrm>
              <a:off x="2084256" y="5351664"/>
              <a:ext cx="1512360" cy="360"/>
            </p14:xfrm>
          </p:contentPart>
        </mc:Choice>
        <mc:Fallback>
          <p:pic>
            <p:nvPicPr>
              <p:cNvPr id="47" name="Ink 46">
                <a:extLst>
                  <a:ext uri="{FF2B5EF4-FFF2-40B4-BE49-F238E27FC236}">
                    <a16:creationId xmlns:a16="http://schemas.microsoft.com/office/drawing/2014/main" id="{22B5A9BF-7F10-22DA-826C-4957FE7CBF9D}"/>
                  </a:ext>
                </a:extLst>
              </p:cNvPr>
              <p:cNvPicPr/>
              <p:nvPr/>
            </p:nvPicPr>
            <p:blipFill>
              <a:blip r:embed="rId15"/>
              <a:stretch>
                <a:fillRect/>
              </a:stretch>
            </p:blipFill>
            <p:spPr>
              <a:xfrm>
                <a:off x="2075256" y="5342664"/>
                <a:ext cx="1530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3" name="Ink 52">
                <a:extLst>
                  <a:ext uri="{FF2B5EF4-FFF2-40B4-BE49-F238E27FC236}">
                    <a16:creationId xmlns:a16="http://schemas.microsoft.com/office/drawing/2014/main" id="{C934BCEB-3D51-1CB5-4C1A-C720075CD659}"/>
                  </a:ext>
                </a:extLst>
              </p14:cNvPr>
              <p14:cNvContentPartPr/>
              <p14:nvPr/>
            </p14:nvContentPartPr>
            <p14:xfrm>
              <a:off x="10204056" y="2486784"/>
              <a:ext cx="987480" cy="12600"/>
            </p14:xfrm>
          </p:contentPart>
        </mc:Choice>
        <mc:Fallback>
          <p:pic>
            <p:nvPicPr>
              <p:cNvPr id="53" name="Ink 52">
                <a:extLst>
                  <a:ext uri="{FF2B5EF4-FFF2-40B4-BE49-F238E27FC236}">
                    <a16:creationId xmlns:a16="http://schemas.microsoft.com/office/drawing/2014/main" id="{C934BCEB-3D51-1CB5-4C1A-C720075CD659}"/>
                  </a:ext>
                </a:extLst>
              </p:cNvPr>
              <p:cNvPicPr/>
              <p:nvPr/>
            </p:nvPicPr>
            <p:blipFill>
              <a:blip r:embed="rId17"/>
              <a:stretch>
                <a:fillRect/>
              </a:stretch>
            </p:blipFill>
            <p:spPr>
              <a:xfrm>
                <a:off x="10195056" y="2477784"/>
                <a:ext cx="1005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4" name="Ink 53">
                <a:extLst>
                  <a:ext uri="{FF2B5EF4-FFF2-40B4-BE49-F238E27FC236}">
                    <a16:creationId xmlns:a16="http://schemas.microsoft.com/office/drawing/2014/main" id="{C99B7D22-CCF1-F280-6683-99A2826E08A8}"/>
                  </a:ext>
                </a:extLst>
              </p14:cNvPr>
              <p14:cNvContentPartPr/>
              <p14:nvPr/>
            </p14:nvContentPartPr>
            <p14:xfrm>
              <a:off x="10253016" y="3233064"/>
              <a:ext cx="1047600" cy="34560"/>
            </p14:xfrm>
          </p:contentPart>
        </mc:Choice>
        <mc:Fallback>
          <p:pic>
            <p:nvPicPr>
              <p:cNvPr id="54" name="Ink 53">
                <a:extLst>
                  <a:ext uri="{FF2B5EF4-FFF2-40B4-BE49-F238E27FC236}">
                    <a16:creationId xmlns:a16="http://schemas.microsoft.com/office/drawing/2014/main" id="{C99B7D22-CCF1-F280-6683-99A2826E08A8}"/>
                  </a:ext>
                </a:extLst>
              </p:cNvPr>
              <p:cNvPicPr/>
              <p:nvPr/>
            </p:nvPicPr>
            <p:blipFill>
              <a:blip r:embed="rId19"/>
              <a:stretch>
                <a:fillRect/>
              </a:stretch>
            </p:blipFill>
            <p:spPr>
              <a:xfrm>
                <a:off x="10244016" y="3224064"/>
                <a:ext cx="1065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5" name="Ink 54">
                <a:extLst>
                  <a:ext uri="{FF2B5EF4-FFF2-40B4-BE49-F238E27FC236}">
                    <a16:creationId xmlns:a16="http://schemas.microsoft.com/office/drawing/2014/main" id="{3BBEF9ED-B8B3-D274-0E9A-54F9CFE586DE}"/>
                  </a:ext>
                </a:extLst>
              </p14:cNvPr>
              <p14:cNvContentPartPr/>
              <p14:nvPr/>
            </p14:nvContentPartPr>
            <p14:xfrm>
              <a:off x="10216656" y="5314584"/>
              <a:ext cx="1103760" cy="74520"/>
            </p14:xfrm>
          </p:contentPart>
        </mc:Choice>
        <mc:Fallback>
          <p:pic>
            <p:nvPicPr>
              <p:cNvPr id="55" name="Ink 54">
                <a:extLst>
                  <a:ext uri="{FF2B5EF4-FFF2-40B4-BE49-F238E27FC236}">
                    <a16:creationId xmlns:a16="http://schemas.microsoft.com/office/drawing/2014/main" id="{3BBEF9ED-B8B3-D274-0E9A-54F9CFE586DE}"/>
                  </a:ext>
                </a:extLst>
              </p:cNvPr>
              <p:cNvPicPr/>
              <p:nvPr/>
            </p:nvPicPr>
            <p:blipFill>
              <a:blip r:embed="rId21"/>
              <a:stretch>
                <a:fillRect/>
              </a:stretch>
            </p:blipFill>
            <p:spPr>
              <a:xfrm>
                <a:off x="10208016" y="5305944"/>
                <a:ext cx="1121400" cy="92160"/>
              </a:xfrm>
              <a:prstGeom prst="rect">
                <a:avLst/>
              </a:prstGeom>
            </p:spPr>
          </p:pic>
        </mc:Fallback>
      </mc:AlternateContent>
    </p:spTree>
    <p:extLst>
      <p:ext uri="{BB962C8B-B14F-4D97-AF65-F5344CB8AC3E}">
        <p14:creationId xmlns:p14="http://schemas.microsoft.com/office/powerpoint/2010/main" val="47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D149E6-6843-4F65-37F7-79DA1811DC08}"/>
              </a:ext>
            </a:extLst>
          </p:cNvPr>
          <p:cNvSpPr>
            <a:spLocks noGrp="1"/>
          </p:cNvSpPr>
          <p:nvPr>
            <p:ph type="title"/>
          </p:nvPr>
        </p:nvSpPr>
        <p:spPr>
          <a:xfrm>
            <a:off x="491915" y="2515797"/>
            <a:ext cx="7911855" cy="644846"/>
          </a:xfrm>
        </p:spPr>
        <p:txBody>
          <a:bodyPr/>
          <a:lstStyle/>
          <a:p>
            <a:r>
              <a:rPr lang="en-US" sz="6000" b="1" i="0" dirty="0">
                <a:effectLst/>
                <a:latin typeface="nyt-cheltenham"/>
              </a:rPr>
              <a:t>“The MISSED Intel”</a:t>
            </a:r>
            <a:endParaRPr lang="en-US" sz="2800" dirty="0">
              <a:latin typeface="+mn-lt"/>
              <a:ea typeface="+mn-ea"/>
              <a:cs typeface="+mn-cs"/>
            </a:endParaRPr>
          </a:p>
        </p:txBody>
      </p:sp>
      <p:sp>
        <p:nvSpPr>
          <p:cNvPr id="11" name="Slide Number Placeholder 2">
            <a:extLst>
              <a:ext uri="{FF2B5EF4-FFF2-40B4-BE49-F238E27FC236}">
                <a16:creationId xmlns:a16="http://schemas.microsoft.com/office/drawing/2014/main" id="{F86275AC-11B8-4F54-99B4-4BF44D794E4E}"/>
              </a:ext>
            </a:extLst>
          </p:cNvPr>
          <p:cNvSpPr>
            <a:spLocks noGrp="1"/>
          </p:cNvSpPr>
          <p:nvPr>
            <p:ph type="sldNum" sz="quarter" idx="4"/>
          </p:nvPr>
        </p:nvSpPr>
        <p:spPr>
          <a:xfrm>
            <a:off x="9246933" y="6484171"/>
            <a:ext cx="2743200" cy="365125"/>
          </a:xfrm>
        </p:spPr>
        <p:txBody>
          <a:bodyPr/>
          <a:lstStyle/>
          <a:p>
            <a:pPr>
              <a:spcAft>
                <a:spcPts val="600"/>
              </a:spcAft>
            </a:pPr>
            <a:fld id="{068C1B41-2646-4F88-820F-E905D6761DBD}" type="slidenum">
              <a:rPr lang="pt-PT" smtClean="0"/>
              <a:pPr>
                <a:spcAft>
                  <a:spcPts val="600"/>
                </a:spcAft>
              </a:pPr>
              <a:t>5</a:t>
            </a:fld>
            <a:endParaRPr lang="pt-PT"/>
          </a:p>
        </p:txBody>
      </p:sp>
      <p:sp>
        <p:nvSpPr>
          <p:cNvPr id="2" name="Text Placeholder 2">
            <a:extLst>
              <a:ext uri="{FF2B5EF4-FFF2-40B4-BE49-F238E27FC236}">
                <a16:creationId xmlns:a16="http://schemas.microsoft.com/office/drawing/2014/main" id="{E390946C-0806-6FC6-A0D6-9CB3672378FA}"/>
              </a:ext>
            </a:extLst>
          </p:cNvPr>
          <p:cNvSpPr txBox="1">
            <a:spLocks/>
          </p:cNvSpPr>
          <p:nvPr/>
        </p:nvSpPr>
        <p:spPr>
          <a:xfrm>
            <a:off x="1333775" y="3627783"/>
            <a:ext cx="5191203" cy="419553"/>
          </a:xfr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dirty="0">
                <a:effectLst/>
                <a:latin typeface="nyt-cheltenham"/>
              </a:rPr>
              <a:t> “U.S” withdrawal from “AF”</a:t>
            </a:r>
            <a:endParaRPr lang="en-US" dirty="0"/>
          </a:p>
        </p:txBody>
      </p:sp>
    </p:spTree>
    <p:extLst>
      <p:ext uri="{BB962C8B-B14F-4D97-AF65-F5344CB8AC3E}">
        <p14:creationId xmlns:p14="http://schemas.microsoft.com/office/powerpoint/2010/main" val="133635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F4C4B-05B4-99D1-6A59-E4E59B7D1DD8}"/>
              </a:ext>
            </a:extLst>
          </p:cNvPr>
          <p:cNvSpPr>
            <a:spLocks noGrp="1"/>
          </p:cNvSpPr>
          <p:nvPr>
            <p:ph type="sldNum" sz="quarter" idx="4"/>
          </p:nvPr>
        </p:nvSpPr>
        <p:spPr/>
        <p:txBody>
          <a:bodyPr/>
          <a:lstStyle/>
          <a:p>
            <a:fld id="{068C1B41-2646-4F88-820F-E905D6761DBD}" type="slidenum">
              <a:rPr lang="pt-PT" smtClean="0"/>
              <a:pPr/>
              <a:t>6</a:t>
            </a:fld>
            <a:endParaRPr lang="pt-PT" dirty="0"/>
          </a:p>
        </p:txBody>
      </p:sp>
      <p:sp>
        <p:nvSpPr>
          <p:cNvPr id="3" name="Title 2">
            <a:extLst>
              <a:ext uri="{FF2B5EF4-FFF2-40B4-BE49-F238E27FC236}">
                <a16:creationId xmlns:a16="http://schemas.microsoft.com/office/drawing/2014/main" id="{CD2B0244-5D63-966F-4FB2-B3FF15E0E5EF}"/>
              </a:ext>
            </a:extLst>
          </p:cNvPr>
          <p:cNvSpPr>
            <a:spLocks noGrp="1"/>
          </p:cNvSpPr>
          <p:nvPr>
            <p:ph type="title"/>
          </p:nvPr>
        </p:nvSpPr>
        <p:spPr>
          <a:xfrm>
            <a:off x="733425" y="252598"/>
            <a:ext cx="10210800" cy="655235"/>
          </a:xfrm>
        </p:spPr>
        <p:txBody>
          <a:bodyPr/>
          <a:lstStyle/>
          <a:p>
            <a:pPr algn="l"/>
            <a:r>
              <a:rPr lang="en-US" sz="2200" b="1" i="0" dirty="0">
                <a:solidFill>
                  <a:srgbClr val="212529"/>
                </a:solidFill>
                <a:effectLst/>
                <a:latin typeface="Merriweather" panose="00000500000000000000" pitchFamily="2" charset="0"/>
              </a:rPr>
              <a:t>Timeline of U.S. Withdrawal from Afghanistan –Reflection</a:t>
            </a:r>
          </a:p>
        </p:txBody>
      </p:sp>
      <p:sp>
        <p:nvSpPr>
          <p:cNvPr id="14" name="TextBox 13">
            <a:extLst>
              <a:ext uri="{FF2B5EF4-FFF2-40B4-BE49-F238E27FC236}">
                <a16:creationId xmlns:a16="http://schemas.microsoft.com/office/drawing/2014/main" id="{9B8B5C4F-EA9A-89DE-EF1A-8BA3046D72A6}"/>
              </a:ext>
            </a:extLst>
          </p:cNvPr>
          <p:cNvSpPr txBox="1"/>
          <p:nvPr/>
        </p:nvSpPr>
        <p:spPr>
          <a:xfrm>
            <a:off x="268298" y="1698637"/>
            <a:ext cx="11923702" cy="323165"/>
          </a:xfrm>
          <a:prstGeom prst="rect">
            <a:avLst/>
          </a:prstGeom>
          <a:noFill/>
        </p:spPr>
        <p:txBody>
          <a:bodyPr wrap="square">
            <a:spAutoFit/>
          </a:bodyPr>
          <a:lstStyle/>
          <a:p>
            <a:r>
              <a:rPr lang="en-US" sz="1500" dirty="0">
                <a:solidFill>
                  <a:srgbClr val="000000"/>
                </a:solidFill>
                <a:latin typeface="Cambria" panose="02040503050406030204" pitchFamily="18" charset="0"/>
                <a:ea typeface="Cambria" panose="02040503050406030204" pitchFamily="18" charset="0"/>
              </a:rPr>
              <a:t>A geopolitical event leads to patterns captured on the global threat landscape which can provides useful insights on these developing situations.</a:t>
            </a:r>
            <a:endParaRPr lang="en-GB" sz="1500" dirty="0">
              <a:solidFill>
                <a:srgbClr val="00000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4DBAB68-BF17-70D0-ADB2-49C42965A9B5}"/>
              </a:ext>
            </a:extLst>
          </p:cNvPr>
          <p:cNvSpPr txBox="1"/>
          <p:nvPr/>
        </p:nvSpPr>
        <p:spPr>
          <a:xfrm>
            <a:off x="440523" y="5571021"/>
            <a:ext cx="11357931" cy="584775"/>
          </a:xfrm>
          <a:prstGeom prst="rect">
            <a:avLst/>
          </a:prstGeom>
          <a:noFill/>
        </p:spPr>
        <p:txBody>
          <a:bodyPr wrap="square">
            <a:spAutoFit/>
          </a:bodyPr>
          <a:lstStyle/>
          <a:p>
            <a:r>
              <a:rPr lang="en-US" sz="1600" b="1" i="0" dirty="0">
                <a:solidFill>
                  <a:srgbClr val="212529"/>
                </a:solidFill>
                <a:effectLst/>
                <a:latin typeface="Merriweather" panose="00000500000000000000" pitchFamily="2" charset="0"/>
              </a:rPr>
              <a:t>April 14 ,2021—</a:t>
            </a:r>
            <a:r>
              <a:rPr lang="en-US" sz="1600" b="0" i="0" dirty="0">
                <a:solidFill>
                  <a:srgbClr val="212529"/>
                </a:solidFill>
                <a:effectLst/>
                <a:latin typeface="Merriweather" panose="00000500000000000000" pitchFamily="2" charset="0"/>
              </a:rPr>
              <a:t> Saying it is “time to end the forever war,” Biden announces that all troops will be removed from Afghanistan by Sept. 11.</a:t>
            </a:r>
            <a:endParaRPr lang="en-GB" dirty="0">
              <a:solidFill>
                <a:srgbClr val="212529"/>
              </a:solidFill>
              <a:latin typeface="Merriweather" panose="00000500000000000000" pitchFamily="2" charset="0"/>
            </a:endParaRPr>
          </a:p>
        </p:txBody>
      </p:sp>
      <p:pic>
        <p:nvPicPr>
          <p:cNvPr id="26" name="Picture 25">
            <a:extLst>
              <a:ext uri="{FF2B5EF4-FFF2-40B4-BE49-F238E27FC236}">
                <a16:creationId xmlns:a16="http://schemas.microsoft.com/office/drawing/2014/main" id="{A404FD41-D612-342E-68C6-4846D2EC66B6}"/>
              </a:ext>
            </a:extLst>
          </p:cNvPr>
          <p:cNvPicPr>
            <a:picLocks noChangeAspect="1"/>
          </p:cNvPicPr>
          <p:nvPr/>
        </p:nvPicPr>
        <p:blipFill>
          <a:blip r:embed="rId3"/>
          <a:stretch>
            <a:fillRect/>
          </a:stretch>
        </p:blipFill>
        <p:spPr>
          <a:xfrm>
            <a:off x="3167278" y="3347727"/>
            <a:ext cx="6607833" cy="1394058"/>
          </a:xfrm>
          <a:prstGeom prst="rect">
            <a:avLst/>
          </a:prstGeom>
          <a:ln>
            <a:solidFill>
              <a:schemeClr val="tx1"/>
            </a:solidFill>
          </a:ln>
        </p:spPr>
      </p:pic>
      <p:sp>
        <p:nvSpPr>
          <p:cNvPr id="28" name="TextBox 27">
            <a:extLst>
              <a:ext uri="{FF2B5EF4-FFF2-40B4-BE49-F238E27FC236}">
                <a16:creationId xmlns:a16="http://schemas.microsoft.com/office/drawing/2014/main" id="{16F66D1A-CE32-0581-F4FE-7FF0F5C4BFD1}"/>
              </a:ext>
            </a:extLst>
          </p:cNvPr>
          <p:cNvSpPr txBox="1"/>
          <p:nvPr/>
        </p:nvSpPr>
        <p:spPr>
          <a:xfrm>
            <a:off x="318899" y="2273649"/>
            <a:ext cx="11822500" cy="923330"/>
          </a:xfrm>
          <a:prstGeom prst="rect">
            <a:avLst/>
          </a:prstGeom>
          <a:noFill/>
        </p:spPr>
        <p:txBody>
          <a:bodyPr wrap="square">
            <a:spAutoFit/>
          </a:bodyPr>
          <a:lstStyle/>
          <a:p>
            <a:pPr algn="ctr"/>
            <a:r>
              <a:rPr lang="en-US" b="1" i="0" dirty="0">
                <a:solidFill>
                  <a:srgbClr val="212529"/>
                </a:solidFill>
                <a:effectLst/>
                <a:latin typeface="Merriweather" panose="00000500000000000000" pitchFamily="2" charset="0"/>
              </a:rPr>
              <a:t>Trump Strikes a Deal</a:t>
            </a:r>
          </a:p>
          <a:p>
            <a:pPr algn="l"/>
            <a:r>
              <a:rPr lang="en-US" b="1" i="0" dirty="0">
                <a:solidFill>
                  <a:srgbClr val="212529"/>
                </a:solidFill>
                <a:effectLst/>
                <a:latin typeface="Merriweather" panose="00000500000000000000" pitchFamily="2" charset="0"/>
              </a:rPr>
              <a:t>Feb. 29, 2020</a:t>
            </a:r>
            <a:r>
              <a:rPr lang="en-US" b="0" i="0" dirty="0">
                <a:solidFill>
                  <a:srgbClr val="212529"/>
                </a:solidFill>
                <a:effectLst/>
                <a:latin typeface="Merriweather" panose="00000500000000000000" pitchFamily="2" charset="0"/>
              </a:rPr>
              <a:t> — U.S. and Taliban sign an </a:t>
            </a:r>
            <a:r>
              <a:rPr lang="en-US" b="0" i="0" u="none" strike="noStrike" dirty="0">
                <a:solidFill>
                  <a:srgbClr val="0A5A8E"/>
                </a:solidFill>
                <a:effectLst/>
                <a:latin typeface="Merriweather" panose="00000500000000000000" pitchFamily="2" charset="0"/>
                <a:hlinkClick r:id="rId4"/>
              </a:rPr>
              <a:t>agreement</a:t>
            </a:r>
            <a:r>
              <a:rPr lang="en-US" b="0" i="0" dirty="0">
                <a:solidFill>
                  <a:srgbClr val="212529"/>
                </a:solidFill>
                <a:effectLst/>
                <a:latin typeface="Merriweather" panose="00000500000000000000" pitchFamily="2" charset="0"/>
              </a:rPr>
              <a:t> that sets the terms for a U.S. withdrawal from Afghanistan by May 1, 2021,</a:t>
            </a:r>
          </a:p>
        </p:txBody>
      </p:sp>
      <p:sp>
        <p:nvSpPr>
          <p:cNvPr id="30" name="TextBox 29">
            <a:extLst>
              <a:ext uri="{FF2B5EF4-FFF2-40B4-BE49-F238E27FC236}">
                <a16:creationId xmlns:a16="http://schemas.microsoft.com/office/drawing/2014/main" id="{3A7211CB-C232-BF50-3354-DB2F542A88DE}"/>
              </a:ext>
            </a:extLst>
          </p:cNvPr>
          <p:cNvSpPr txBox="1"/>
          <p:nvPr/>
        </p:nvSpPr>
        <p:spPr>
          <a:xfrm>
            <a:off x="3000366" y="5076660"/>
            <a:ext cx="6133380" cy="369332"/>
          </a:xfrm>
          <a:prstGeom prst="rect">
            <a:avLst/>
          </a:prstGeom>
          <a:noFill/>
        </p:spPr>
        <p:txBody>
          <a:bodyPr wrap="square">
            <a:spAutoFit/>
          </a:bodyPr>
          <a:lstStyle/>
          <a:p>
            <a:pPr algn="ctr"/>
            <a:r>
              <a:rPr lang="en-GB" b="1" i="0" dirty="0">
                <a:solidFill>
                  <a:srgbClr val="212529"/>
                </a:solidFill>
                <a:effectLst/>
                <a:latin typeface="Merriweather" panose="00000500000000000000" pitchFamily="2" charset="0"/>
              </a:rPr>
              <a:t>Biden Follows Through</a:t>
            </a:r>
          </a:p>
        </p:txBody>
      </p:sp>
      <p:sp>
        <p:nvSpPr>
          <p:cNvPr id="32" name="TextBox 31">
            <a:extLst>
              <a:ext uri="{FF2B5EF4-FFF2-40B4-BE49-F238E27FC236}">
                <a16:creationId xmlns:a16="http://schemas.microsoft.com/office/drawing/2014/main" id="{2BE0DA6F-9DE6-C8DF-7502-320BBC5BB80C}"/>
              </a:ext>
            </a:extLst>
          </p:cNvPr>
          <p:cNvSpPr txBox="1"/>
          <p:nvPr/>
        </p:nvSpPr>
        <p:spPr>
          <a:xfrm>
            <a:off x="6230149" y="6237950"/>
            <a:ext cx="4623759" cy="246221"/>
          </a:xfrm>
          <a:prstGeom prst="rect">
            <a:avLst/>
          </a:prstGeom>
          <a:noFill/>
        </p:spPr>
        <p:txBody>
          <a:bodyPr wrap="square">
            <a:spAutoFit/>
          </a:bodyPr>
          <a:lstStyle>
            <a:defPPr>
              <a:defRPr lang="pt-PT"/>
            </a:defPPr>
            <a:lvl1pPr>
              <a:defRPr sz="1000"/>
            </a:lvl1pPr>
          </a:lstStyle>
          <a:p>
            <a:r>
              <a:rPr lang="en-GB" dirty="0"/>
              <a:t>https://www.factcheck.org/2021/08/timeline-of-u-s-withdrawal-from-afghanistan/</a:t>
            </a:r>
          </a:p>
        </p:txBody>
      </p:sp>
      <p:sp>
        <p:nvSpPr>
          <p:cNvPr id="34" name="TextBox 33">
            <a:extLst>
              <a:ext uri="{FF2B5EF4-FFF2-40B4-BE49-F238E27FC236}">
                <a16:creationId xmlns:a16="http://schemas.microsoft.com/office/drawing/2014/main" id="{28664BDE-EFC5-F81B-4D67-F34634B60FE7}"/>
              </a:ext>
            </a:extLst>
          </p:cNvPr>
          <p:cNvSpPr txBox="1"/>
          <p:nvPr/>
        </p:nvSpPr>
        <p:spPr>
          <a:xfrm>
            <a:off x="4976942" y="4491098"/>
            <a:ext cx="3429001" cy="215444"/>
          </a:xfrm>
          <a:prstGeom prst="rect">
            <a:avLst/>
          </a:prstGeom>
          <a:noFill/>
        </p:spPr>
        <p:txBody>
          <a:bodyPr wrap="square">
            <a:spAutoFit/>
          </a:bodyPr>
          <a:lstStyle/>
          <a:p>
            <a:r>
              <a:rPr lang="en-GB" sz="800" dirty="0"/>
              <a:t>https://thediplomat.com/2021/04/the-us-exit-the-view-from-afghanistan/</a:t>
            </a:r>
          </a:p>
        </p:txBody>
      </p:sp>
      <p:sp>
        <p:nvSpPr>
          <p:cNvPr id="6" name="Rectangle 5">
            <a:extLst>
              <a:ext uri="{FF2B5EF4-FFF2-40B4-BE49-F238E27FC236}">
                <a16:creationId xmlns:a16="http://schemas.microsoft.com/office/drawing/2014/main" id="{4BCC1681-F354-44A8-94CB-EFC001D46885}"/>
              </a:ext>
            </a:extLst>
          </p:cNvPr>
          <p:cNvSpPr/>
          <p:nvPr/>
        </p:nvSpPr>
        <p:spPr>
          <a:xfrm>
            <a:off x="318899" y="2584704"/>
            <a:ext cx="1680589" cy="266334"/>
          </a:xfrm>
          <a:prstGeom prst="rect">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EF91A73-DE2A-CB89-4EF3-DA77051AAD78}"/>
              </a:ext>
            </a:extLst>
          </p:cNvPr>
          <p:cNvSpPr/>
          <p:nvPr/>
        </p:nvSpPr>
        <p:spPr>
          <a:xfrm>
            <a:off x="471299" y="5602224"/>
            <a:ext cx="1680589" cy="266334"/>
          </a:xfrm>
          <a:prstGeom prst="rect">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9B1EAC-2537-15DF-8339-AE211E00242F}"/>
              </a:ext>
            </a:extLst>
          </p:cNvPr>
          <p:cNvSpPr/>
          <p:nvPr/>
        </p:nvSpPr>
        <p:spPr>
          <a:xfrm>
            <a:off x="3182112" y="4523232"/>
            <a:ext cx="1243584" cy="183310"/>
          </a:xfrm>
          <a:prstGeom prst="rect">
            <a:avLst/>
          </a:prstGeom>
          <a:noFill/>
          <a:ln w="19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749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F4C4B-05B4-99D1-6A59-E4E59B7D1DD8}"/>
              </a:ext>
            </a:extLst>
          </p:cNvPr>
          <p:cNvSpPr>
            <a:spLocks noGrp="1"/>
          </p:cNvSpPr>
          <p:nvPr>
            <p:ph type="sldNum" sz="quarter" idx="4"/>
          </p:nvPr>
        </p:nvSpPr>
        <p:spPr/>
        <p:txBody>
          <a:bodyPr/>
          <a:lstStyle/>
          <a:p>
            <a:fld id="{068C1B41-2646-4F88-820F-E905D6761DBD}" type="slidenum">
              <a:rPr lang="pt-PT" smtClean="0"/>
              <a:pPr/>
              <a:t>7</a:t>
            </a:fld>
            <a:endParaRPr lang="pt-PT" dirty="0"/>
          </a:p>
        </p:txBody>
      </p:sp>
      <p:sp>
        <p:nvSpPr>
          <p:cNvPr id="3" name="Title 2">
            <a:extLst>
              <a:ext uri="{FF2B5EF4-FFF2-40B4-BE49-F238E27FC236}">
                <a16:creationId xmlns:a16="http://schemas.microsoft.com/office/drawing/2014/main" id="{CD2B0244-5D63-966F-4FB2-B3FF15E0E5EF}"/>
              </a:ext>
            </a:extLst>
          </p:cNvPr>
          <p:cNvSpPr>
            <a:spLocks noGrp="1"/>
          </p:cNvSpPr>
          <p:nvPr>
            <p:ph type="title"/>
          </p:nvPr>
        </p:nvSpPr>
        <p:spPr/>
        <p:txBody>
          <a:bodyPr/>
          <a:lstStyle/>
          <a:p>
            <a:r>
              <a:rPr lang="en-US" b="1" i="0" dirty="0">
                <a:solidFill>
                  <a:srgbClr val="212529"/>
                </a:solidFill>
                <a:effectLst/>
                <a:latin typeface="Merriweather" panose="00000500000000000000" pitchFamily="2" charset="0"/>
              </a:rPr>
              <a:t>U.S. Withdrawal from Afghanistan - </a:t>
            </a:r>
            <a:r>
              <a:rPr lang="en-GB" dirty="0">
                <a:solidFill>
                  <a:srgbClr val="212529"/>
                </a:solidFill>
                <a:latin typeface="Merriweather" panose="00000500000000000000" pitchFamily="2" charset="0"/>
              </a:rPr>
              <a:t>A Glimpse of Intelligence</a:t>
            </a:r>
          </a:p>
        </p:txBody>
      </p:sp>
      <p:sp>
        <p:nvSpPr>
          <p:cNvPr id="5" name="TextBox 4">
            <a:extLst>
              <a:ext uri="{FF2B5EF4-FFF2-40B4-BE49-F238E27FC236}">
                <a16:creationId xmlns:a16="http://schemas.microsoft.com/office/drawing/2014/main" id="{D6BA3362-44D3-B449-BD0C-FA1B59060AB5}"/>
              </a:ext>
            </a:extLst>
          </p:cNvPr>
          <p:cNvSpPr txBox="1"/>
          <p:nvPr/>
        </p:nvSpPr>
        <p:spPr>
          <a:xfrm>
            <a:off x="353568" y="1438584"/>
            <a:ext cx="11838432" cy="1600438"/>
          </a:xfrm>
          <a:prstGeom prst="rect">
            <a:avLst/>
          </a:prstGeom>
          <a:noFill/>
        </p:spPr>
        <p:txBody>
          <a:bodyPr wrap="square">
            <a:spAutoFit/>
          </a:bodyPr>
          <a:lstStyle/>
          <a:p>
            <a:pPr algn="l"/>
            <a:r>
              <a:rPr lang="en-US" b="1" i="0" u="sng" dirty="0">
                <a:solidFill>
                  <a:srgbClr val="000000"/>
                </a:solidFill>
                <a:effectLst/>
                <a:latin typeface="Segoe UI" panose="020B0502040204020203" pitchFamily="34" charset="0"/>
              </a:rPr>
              <a:t>Key Artifacts:</a:t>
            </a:r>
          </a:p>
          <a:p>
            <a:pPr marL="285750" indent="-285750" algn="l">
              <a:buFont typeface="Arial" panose="020B0604020202020204" pitchFamily="34" charset="0"/>
              <a:buChar char="•"/>
            </a:pPr>
            <a:r>
              <a:rPr lang="en-US" sz="1600" b="0" i="0" dirty="0">
                <a:solidFill>
                  <a:srgbClr val="000000"/>
                </a:solidFill>
                <a:effectLst/>
                <a:latin typeface="Cambria" panose="02040503050406030204" pitchFamily="18" charset="0"/>
                <a:ea typeface="Cambria" panose="02040503050406030204" pitchFamily="18" charset="0"/>
              </a:rPr>
              <a:t>Afghanistan was never prime target based on historical investigations.</a:t>
            </a:r>
          </a:p>
          <a:p>
            <a:pPr marL="285750" indent="-285750" algn="l">
              <a:buFont typeface="Arial" panose="020B0604020202020204" pitchFamily="34" charset="0"/>
              <a:buChar char="•"/>
            </a:pPr>
            <a:r>
              <a:rPr lang="en-US" sz="1600" b="0" i="0" dirty="0">
                <a:solidFill>
                  <a:srgbClr val="000000"/>
                </a:solidFill>
                <a:effectLst/>
                <a:latin typeface="Cambria" panose="02040503050406030204" pitchFamily="18" charset="0"/>
                <a:ea typeface="Cambria" panose="02040503050406030204" pitchFamily="18" charset="0"/>
              </a:rPr>
              <a:t>Malicious activities started to appear in Feb 2021 due to the political events and administrative changes closely aligns to April 2021</a:t>
            </a:r>
          </a:p>
          <a:p>
            <a:pPr marL="285750" indent="-285750" algn="l">
              <a:buFont typeface="Arial" panose="020B0604020202020204" pitchFamily="34" charset="0"/>
              <a:buChar char="•"/>
            </a:pPr>
            <a:r>
              <a:rPr lang="en-US" sz="1600" b="0" i="0" dirty="0">
                <a:solidFill>
                  <a:srgbClr val="000000"/>
                </a:solidFill>
                <a:effectLst/>
                <a:latin typeface="Cambria" panose="02040503050406030204" pitchFamily="18" charset="0"/>
                <a:ea typeface="Cambria" panose="02040503050406030204" pitchFamily="18" charset="0"/>
              </a:rPr>
              <a:t>The threat actor behind these operation </a:t>
            </a:r>
            <a:r>
              <a:rPr lang="en-US" sz="1600" dirty="0">
                <a:solidFill>
                  <a:srgbClr val="000000"/>
                </a:solidFill>
                <a:latin typeface="Cambria" panose="02040503050406030204" pitchFamily="18" charset="0"/>
                <a:ea typeface="Cambria" panose="02040503050406030204" pitchFamily="18" charset="0"/>
              </a:rPr>
              <a:t>are</a:t>
            </a:r>
            <a:r>
              <a:rPr lang="en-US" sz="1600" b="0" i="0" dirty="0">
                <a:solidFill>
                  <a:srgbClr val="000000"/>
                </a:solidFill>
                <a:effectLst/>
                <a:latin typeface="Cambria" panose="02040503050406030204" pitchFamily="18" charset="0"/>
                <a:ea typeface="Cambria" panose="02040503050406030204" pitchFamily="18" charset="0"/>
              </a:rPr>
              <a:t> nefariously known and potentially have links to Nation state.</a:t>
            </a:r>
          </a:p>
          <a:p>
            <a:pPr marL="285750" indent="-285750" algn="l">
              <a:buFont typeface="Arial" panose="020B0604020202020204" pitchFamily="34" charset="0"/>
              <a:buChar char="•"/>
            </a:pPr>
            <a:r>
              <a:rPr lang="en-US" sz="1600" b="0" i="0" dirty="0">
                <a:solidFill>
                  <a:srgbClr val="000000"/>
                </a:solidFill>
                <a:effectLst/>
                <a:latin typeface="Cambria" panose="02040503050406030204" pitchFamily="18" charset="0"/>
                <a:ea typeface="Cambria" panose="02040503050406030204" pitchFamily="18" charset="0"/>
              </a:rPr>
              <a:t>Supported by a few other unresolved </a:t>
            </a:r>
            <a:r>
              <a:rPr lang="en-US" sz="1600" dirty="0">
                <a:solidFill>
                  <a:srgbClr val="000000"/>
                </a:solidFill>
                <a:latin typeface="Cambria" panose="02040503050406030204" pitchFamily="18" charset="0"/>
                <a:ea typeface="Cambria" panose="02040503050406030204" pitchFamily="18" charset="0"/>
              </a:rPr>
              <a:t>sources</a:t>
            </a:r>
            <a:r>
              <a:rPr lang="en-US" sz="1600" b="0" i="0" dirty="0">
                <a:solidFill>
                  <a:srgbClr val="000000"/>
                </a:solidFill>
                <a:effectLst/>
                <a:latin typeface="Cambria" panose="02040503050406030204" pitchFamily="18" charset="0"/>
                <a:ea typeface="Cambria" panose="02040503050406030204" pitchFamily="18" charset="0"/>
              </a:rPr>
              <a:t> with the same origin.</a:t>
            </a:r>
          </a:p>
          <a:p>
            <a:pPr marL="285750" indent="-285750" algn="l">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rPr>
              <a:t>These sources were clustered.</a:t>
            </a:r>
            <a:endParaRPr lang="en-US" sz="1600" b="0" i="0" dirty="0">
              <a:solidFill>
                <a:srgbClr val="000000"/>
              </a:solidFill>
              <a:effectLst/>
              <a:latin typeface="Cambria" panose="02040503050406030204" pitchFamily="18" charset="0"/>
              <a:ea typeface="Cambria" panose="02040503050406030204" pitchFamily="18" charset="0"/>
            </a:endParaRPr>
          </a:p>
        </p:txBody>
      </p:sp>
      <p:pic>
        <p:nvPicPr>
          <p:cNvPr id="23" name="Picture 22" descr="Graphical user interface, application&#10;&#10;Description automatically generated">
            <a:extLst>
              <a:ext uri="{FF2B5EF4-FFF2-40B4-BE49-F238E27FC236}">
                <a16:creationId xmlns:a16="http://schemas.microsoft.com/office/drawing/2014/main" id="{3C8C8AFD-F366-B890-2330-270D90F97112}"/>
              </a:ext>
            </a:extLst>
          </p:cNvPr>
          <p:cNvPicPr>
            <a:picLocks noChangeAspect="1"/>
          </p:cNvPicPr>
          <p:nvPr/>
        </p:nvPicPr>
        <p:blipFill rotWithShape="1">
          <a:blip r:embed="rId2"/>
          <a:srcRect l="3207"/>
          <a:stretch/>
        </p:blipFill>
        <p:spPr>
          <a:xfrm>
            <a:off x="733425" y="3091620"/>
            <a:ext cx="10149262" cy="3392551"/>
          </a:xfrm>
          <a:prstGeom prst="rect">
            <a:avLst/>
          </a:prstGeom>
        </p:spPr>
      </p:pic>
      <p:sp>
        <p:nvSpPr>
          <p:cNvPr id="8" name="Right Brace 7">
            <a:extLst>
              <a:ext uri="{FF2B5EF4-FFF2-40B4-BE49-F238E27FC236}">
                <a16:creationId xmlns:a16="http://schemas.microsoft.com/office/drawing/2014/main" id="{86219522-8310-CB43-6D14-0CECE1D5E9DB}"/>
              </a:ext>
            </a:extLst>
          </p:cNvPr>
          <p:cNvSpPr/>
          <p:nvPr/>
        </p:nvSpPr>
        <p:spPr>
          <a:xfrm rot="16200000">
            <a:off x="2606705" y="3414550"/>
            <a:ext cx="790759" cy="4537318"/>
          </a:xfrm>
          <a:prstGeom prst="rightBrace">
            <a:avLst/>
          </a:prstGeom>
          <a:ln>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D4BC8481-FB92-A4FB-5C79-662BD8C7F6BA}"/>
              </a:ext>
            </a:extLst>
          </p:cNvPr>
          <p:cNvSpPr txBox="1"/>
          <p:nvPr/>
        </p:nvSpPr>
        <p:spPr>
          <a:xfrm>
            <a:off x="2332045" y="4914624"/>
            <a:ext cx="2610081" cy="369332"/>
          </a:xfrm>
          <a:prstGeom prst="rect">
            <a:avLst/>
          </a:prstGeom>
          <a:noFill/>
        </p:spPr>
        <p:txBody>
          <a:bodyPr wrap="square" rtlCol="0">
            <a:spAutoFit/>
          </a:bodyPr>
          <a:lstStyle/>
          <a:p>
            <a:r>
              <a:rPr lang="en-GB" dirty="0">
                <a:solidFill>
                  <a:schemeClr val="bg1"/>
                </a:solidFill>
              </a:rPr>
              <a:t>No historical activity</a:t>
            </a:r>
          </a:p>
        </p:txBody>
      </p:sp>
      <p:sp>
        <p:nvSpPr>
          <p:cNvPr id="12" name="Arrow: Right 11">
            <a:extLst>
              <a:ext uri="{FF2B5EF4-FFF2-40B4-BE49-F238E27FC236}">
                <a16:creationId xmlns:a16="http://schemas.microsoft.com/office/drawing/2014/main" id="{B5AD3C45-984C-2AA1-2774-C70A99854FFF}"/>
              </a:ext>
            </a:extLst>
          </p:cNvPr>
          <p:cNvSpPr/>
          <p:nvPr/>
        </p:nvSpPr>
        <p:spPr>
          <a:xfrm rot="8040834">
            <a:off x="5152294" y="5519989"/>
            <a:ext cx="981253" cy="311959"/>
          </a:xfrm>
          <a:prstGeom prst="rightArrow">
            <a:avLst/>
          </a:prstGeom>
          <a:solidFill>
            <a:schemeClr val="bg1"/>
          </a:solidFill>
          <a:ln w="190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297305D-A7E3-D31D-705A-4EE1B98433A6}"/>
              </a:ext>
            </a:extLst>
          </p:cNvPr>
          <p:cNvSpPr txBox="1"/>
          <p:nvPr/>
        </p:nvSpPr>
        <p:spPr>
          <a:xfrm>
            <a:off x="5178805" y="4980961"/>
            <a:ext cx="1359555" cy="369332"/>
          </a:xfrm>
          <a:prstGeom prst="rect">
            <a:avLst/>
          </a:prstGeom>
          <a:noFill/>
        </p:spPr>
        <p:txBody>
          <a:bodyPr wrap="square" rtlCol="0">
            <a:spAutoFit/>
          </a:bodyPr>
          <a:lstStyle/>
          <a:p>
            <a:r>
              <a:rPr lang="en-GB" dirty="0">
                <a:solidFill>
                  <a:schemeClr val="bg1"/>
                </a:solidFill>
              </a:rPr>
              <a:t>Feb 2021</a:t>
            </a:r>
          </a:p>
        </p:txBody>
      </p:sp>
      <p:sp>
        <p:nvSpPr>
          <p:cNvPr id="15" name="Arrow: Right 14">
            <a:extLst>
              <a:ext uri="{FF2B5EF4-FFF2-40B4-BE49-F238E27FC236}">
                <a16:creationId xmlns:a16="http://schemas.microsoft.com/office/drawing/2014/main" id="{FC585813-EA56-367D-E08F-12B92DDEEAEE}"/>
              </a:ext>
            </a:extLst>
          </p:cNvPr>
          <p:cNvSpPr/>
          <p:nvPr/>
        </p:nvSpPr>
        <p:spPr>
          <a:xfrm rot="5981254">
            <a:off x="10269117" y="5454646"/>
            <a:ext cx="959878" cy="358566"/>
          </a:xfrm>
          <a:prstGeom prst="rightArrow">
            <a:avLst/>
          </a:prstGeom>
          <a:solidFill>
            <a:schemeClr val="bg1"/>
          </a:solidFill>
          <a:ln w="190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F37DA01-48B0-8EC0-97B6-531CCCBE2241}"/>
              </a:ext>
            </a:extLst>
          </p:cNvPr>
          <p:cNvSpPr txBox="1"/>
          <p:nvPr/>
        </p:nvSpPr>
        <p:spPr>
          <a:xfrm>
            <a:off x="9755808" y="4781547"/>
            <a:ext cx="1374594" cy="369332"/>
          </a:xfrm>
          <a:prstGeom prst="rect">
            <a:avLst/>
          </a:prstGeom>
          <a:noFill/>
        </p:spPr>
        <p:txBody>
          <a:bodyPr wrap="square" rtlCol="0">
            <a:spAutoFit/>
          </a:bodyPr>
          <a:lstStyle/>
          <a:p>
            <a:r>
              <a:rPr lang="en-GB" dirty="0">
                <a:solidFill>
                  <a:schemeClr val="bg1"/>
                </a:solidFill>
              </a:rPr>
              <a:t>Aug 2021</a:t>
            </a:r>
          </a:p>
        </p:txBody>
      </p:sp>
      <p:sp>
        <p:nvSpPr>
          <p:cNvPr id="18" name="TextBox 17">
            <a:extLst>
              <a:ext uri="{FF2B5EF4-FFF2-40B4-BE49-F238E27FC236}">
                <a16:creationId xmlns:a16="http://schemas.microsoft.com/office/drawing/2014/main" id="{1441F2CB-A520-92EE-E4A1-AD8F8C873D93}"/>
              </a:ext>
            </a:extLst>
          </p:cNvPr>
          <p:cNvSpPr txBox="1"/>
          <p:nvPr/>
        </p:nvSpPr>
        <p:spPr>
          <a:xfrm>
            <a:off x="1044955" y="4962006"/>
            <a:ext cx="1449790" cy="369332"/>
          </a:xfrm>
          <a:prstGeom prst="rect">
            <a:avLst/>
          </a:prstGeom>
          <a:noFill/>
        </p:spPr>
        <p:txBody>
          <a:bodyPr wrap="square" rtlCol="0">
            <a:spAutoFit/>
          </a:bodyPr>
          <a:lstStyle/>
          <a:p>
            <a:r>
              <a:rPr lang="en-GB" dirty="0">
                <a:solidFill>
                  <a:schemeClr val="bg1"/>
                </a:solidFill>
              </a:rPr>
              <a:t>Sept 2020</a:t>
            </a:r>
          </a:p>
        </p:txBody>
      </p:sp>
      <p:sp>
        <p:nvSpPr>
          <p:cNvPr id="19" name="Arrow: Right 18">
            <a:extLst>
              <a:ext uri="{FF2B5EF4-FFF2-40B4-BE49-F238E27FC236}">
                <a16:creationId xmlns:a16="http://schemas.microsoft.com/office/drawing/2014/main" id="{72F87DE6-8AF5-010C-B646-BC6E1E5BF34E}"/>
              </a:ext>
            </a:extLst>
          </p:cNvPr>
          <p:cNvSpPr/>
          <p:nvPr/>
        </p:nvSpPr>
        <p:spPr>
          <a:xfrm rot="7616261">
            <a:off x="699756" y="5520166"/>
            <a:ext cx="918731" cy="374437"/>
          </a:xfrm>
          <a:prstGeom prst="rightArrow">
            <a:avLst/>
          </a:prstGeom>
          <a:solidFill>
            <a:schemeClr val="bg1"/>
          </a:solidFill>
          <a:ln w="190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A5F15EF-506E-C67A-D1E6-9942C9F5A829}"/>
              </a:ext>
            </a:extLst>
          </p:cNvPr>
          <p:cNvSpPr txBox="1"/>
          <p:nvPr/>
        </p:nvSpPr>
        <p:spPr>
          <a:xfrm>
            <a:off x="4995901" y="3272805"/>
            <a:ext cx="1542459" cy="369332"/>
          </a:xfrm>
          <a:prstGeom prst="rect">
            <a:avLst/>
          </a:prstGeom>
          <a:noFill/>
        </p:spPr>
        <p:txBody>
          <a:bodyPr wrap="square" rtlCol="0">
            <a:spAutoFit/>
          </a:bodyPr>
          <a:lstStyle/>
          <a:p>
            <a:r>
              <a:rPr lang="en-GB" dirty="0">
                <a:solidFill>
                  <a:schemeClr val="bg1"/>
                </a:solidFill>
              </a:rPr>
              <a:t>SS7 Attacks</a:t>
            </a:r>
          </a:p>
        </p:txBody>
      </p:sp>
    </p:spTree>
    <p:extLst>
      <p:ext uri="{BB962C8B-B14F-4D97-AF65-F5344CB8AC3E}">
        <p14:creationId xmlns:p14="http://schemas.microsoft.com/office/powerpoint/2010/main" val="39271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F4C4B-05B4-99D1-6A59-E4E59B7D1DD8}"/>
              </a:ext>
            </a:extLst>
          </p:cNvPr>
          <p:cNvSpPr>
            <a:spLocks noGrp="1"/>
          </p:cNvSpPr>
          <p:nvPr>
            <p:ph type="sldNum" sz="quarter" idx="4"/>
          </p:nvPr>
        </p:nvSpPr>
        <p:spPr/>
        <p:txBody>
          <a:bodyPr/>
          <a:lstStyle/>
          <a:p>
            <a:fld id="{068C1B41-2646-4F88-820F-E905D6761DBD}" type="slidenum">
              <a:rPr lang="pt-PT" smtClean="0"/>
              <a:pPr/>
              <a:t>8</a:t>
            </a:fld>
            <a:endParaRPr lang="pt-PT" dirty="0"/>
          </a:p>
        </p:txBody>
      </p:sp>
      <p:sp>
        <p:nvSpPr>
          <p:cNvPr id="3" name="Title 2">
            <a:extLst>
              <a:ext uri="{FF2B5EF4-FFF2-40B4-BE49-F238E27FC236}">
                <a16:creationId xmlns:a16="http://schemas.microsoft.com/office/drawing/2014/main" id="{CD2B0244-5D63-966F-4FB2-B3FF15E0E5EF}"/>
              </a:ext>
            </a:extLst>
          </p:cNvPr>
          <p:cNvSpPr>
            <a:spLocks noGrp="1"/>
          </p:cNvSpPr>
          <p:nvPr>
            <p:ph type="title"/>
          </p:nvPr>
        </p:nvSpPr>
        <p:spPr/>
        <p:txBody>
          <a:bodyPr/>
          <a:lstStyle/>
          <a:p>
            <a:r>
              <a:rPr lang="en-US" b="1" i="0" dirty="0">
                <a:solidFill>
                  <a:srgbClr val="212529"/>
                </a:solidFill>
                <a:effectLst/>
                <a:latin typeface="Merriweather" panose="00000500000000000000" pitchFamily="2" charset="0"/>
              </a:rPr>
              <a:t>U.S. Withdrawal from Afghanistan – </a:t>
            </a:r>
            <a:r>
              <a:rPr lang="en-GB" dirty="0">
                <a:solidFill>
                  <a:srgbClr val="212529"/>
                </a:solidFill>
                <a:latin typeface="Merriweather" panose="00000500000000000000" pitchFamily="2" charset="0"/>
              </a:rPr>
              <a:t>Motive &amp; Targets</a:t>
            </a:r>
            <a:endParaRPr lang="en-GB" dirty="0"/>
          </a:p>
        </p:txBody>
      </p:sp>
      <p:sp>
        <p:nvSpPr>
          <p:cNvPr id="6" name="TextBox 5">
            <a:extLst>
              <a:ext uri="{FF2B5EF4-FFF2-40B4-BE49-F238E27FC236}">
                <a16:creationId xmlns:a16="http://schemas.microsoft.com/office/drawing/2014/main" id="{6E994D55-847C-DC7F-9B2B-553DC8038F9C}"/>
              </a:ext>
            </a:extLst>
          </p:cNvPr>
          <p:cNvSpPr txBox="1"/>
          <p:nvPr/>
        </p:nvSpPr>
        <p:spPr>
          <a:xfrm>
            <a:off x="6365682" y="3909952"/>
            <a:ext cx="5788504" cy="1138773"/>
          </a:xfrm>
          <a:prstGeom prst="rect">
            <a:avLst/>
          </a:prstGeom>
          <a:noFill/>
        </p:spPr>
        <p:txBody>
          <a:bodyPr wrap="square">
            <a:spAutoFit/>
          </a:bodyPr>
          <a:lstStyle/>
          <a:p>
            <a:r>
              <a:rPr lang="en-GB" sz="2000" dirty="0">
                <a:solidFill>
                  <a:srgbClr val="212529"/>
                </a:solidFill>
                <a:latin typeface="Merriweather" panose="00000500000000000000" pitchFamily="2" charset="0"/>
              </a:rPr>
              <a:t>		</a:t>
            </a:r>
            <a:r>
              <a:rPr lang="en-GB" sz="2000" b="1" dirty="0">
                <a:solidFill>
                  <a:srgbClr val="212529"/>
                </a:solidFill>
                <a:latin typeface="Merriweather" panose="00000500000000000000" pitchFamily="2" charset="0"/>
              </a:rPr>
              <a:t>Motive</a:t>
            </a:r>
            <a:endParaRPr lang="en-US" sz="1600" b="1" dirty="0">
              <a:solidFill>
                <a:srgbClr val="00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rPr>
              <a:t>IMSI Gathering and Network discovery</a:t>
            </a:r>
          </a:p>
          <a:p>
            <a:pPr marL="285750" indent="-28575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rPr>
              <a:t>Users Surveillance and tracking</a:t>
            </a:r>
          </a:p>
          <a:p>
            <a:pPr marL="285750" indent="-28575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rPr>
              <a:t>Potential communication interception at radio level.</a:t>
            </a:r>
            <a:endParaRPr lang="en-GB" sz="1600" dirty="0">
              <a:solidFill>
                <a:srgbClr val="000000"/>
              </a:solidFill>
              <a:latin typeface="Cambria" panose="02040503050406030204" pitchFamily="18" charset="0"/>
              <a:ea typeface="Cambria" panose="02040503050406030204" pitchFamily="18" charset="0"/>
            </a:endParaRPr>
          </a:p>
        </p:txBody>
      </p:sp>
      <p:pic>
        <p:nvPicPr>
          <p:cNvPr id="12" name="Picture 11" descr="Text&#10;&#10;Description automatically generated with low confidence">
            <a:extLst>
              <a:ext uri="{FF2B5EF4-FFF2-40B4-BE49-F238E27FC236}">
                <a16:creationId xmlns:a16="http://schemas.microsoft.com/office/drawing/2014/main" id="{6AAB4DBE-0F1D-8A0D-017F-D4B147E71AB8}"/>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Lst>
          </a:blip>
          <a:srcRect r="75729"/>
          <a:stretch/>
        </p:blipFill>
        <p:spPr>
          <a:xfrm>
            <a:off x="272991" y="3644658"/>
            <a:ext cx="1449237" cy="2902344"/>
          </a:xfrm>
          <a:prstGeom prst="rect">
            <a:avLst/>
          </a:prstGeom>
        </p:spPr>
      </p:pic>
      <p:pic>
        <p:nvPicPr>
          <p:cNvPr id="16" name="Picture 15" descr="Text">
            <a:extLst>
              <a:ext uri="{FF2B5EF4-FFF2-40B4-BE49-F238E27FC236}">
                <a16:creationId xmlns:a16="http://schemas.microsoft.com/office/drawing/2014/main" id="{1766207E-6D93-7F72-B08C-4E1568DAFE66}"/>
              </a:ext>
            </a:extLst>
          </p:cNvPr>
          <p:cNvPicPr>
            <a:picLocks noChangeAspect="1"/>
          </p:cNvPicPr>
          <p:nvPr/>
        </p:nvPicPr>
        <p:blipFill rotWithShape="1">
          <a:blip r:embed="rId5">
            <a:extLst>
              <a:ext uri="{BEBA8EAE-BF5A-486C-A8C5-ECC9F3942E4B}">
                <a14:imgProps xmlns:a14="http://schemas.microsoft.com/office/drawing/2010/main">
                  <a14:imgLayer r:embed="rId4">
                    <a14:imgEffect>
                      <a14:artisticCutout/>
                    </a14:imgEffect>
                  </a14:imgLayer>
                </a14:imgProps>
              </a:ext>
            </a:extLst>
          </a:blip>
          <a:srcRect l="24013"/>
          <a:stretch/>
        </p:blipFill>
        <p:spPr>
          <a:xfrm>
            <a:off x="1722228" y="3644659"/>
            <a:ext cx="4526172" cy="2902344"/>
          </a:xfrm>
          <a:prstGeom prst="rect">
            <a:avLst/>
          </a:prstGeom>
        </p:spPr>
      </p:pic>
      <p:pic>
        <p:nvPicPr>
          <p:cNvPr id="18" name="Picture 17" descr="A picture containing website&#10;&#10;Description automatically generated">
            <a:extLst>
              <a:ext uri="{FF2B5EF4-FFF2-40B4-BE49-F238E27FC236}">
                <a16:creationId xmlns:a16="http://schemas.microsoft.com/office/drawing/2014/main" id="{31507DA6-A192-3BF4-B6C2-9832793403E5}"/>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Lst>
          </a:blip>
          <a:srcRect t="5251"/>
          <a:stretch/>
        </p:blipFill>
        <p:spPr>
          <a:xfrm>
            <a:off x="6962522" y="1404274"/>
            <a:ext cx="4469527" cy="1970155"/>
          </a:xfrm>
          <a:prstGeom prst="rect">
            <a:avLst/>
          </a:prstGeom>
        </p:spPr>
      </p:pic>
      <p:sp>
        <p:nvSpPr>
          <p:cNvPr id="19" name="Left Brace 18">
            <a:extLst>
              <a:ext uri="{FF2B5EF4-FFF2-40B4-BE49-F238E27FC236}">
                <a16:creationId xmlns:a16="http://schemas.microsoft.com/office/drawing/2014/main" id="{5CF124F4-4302-7EBB-CDA4-2F197984FB55}"/>
              </a:ext>
            </a:extLst>
          </p:cNvPr>
          <p:cNvSpPr/>
          <p:nvPr/>
        </p:nvSpPr>
        <p:spPr>
          <a:xfrm>
            <a:off x="6457877" y="1404274"/>
            <a:ext cx="396815" cy="19391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59FE4250-75E0-4BF5-0303-8866AC6ED3F4}"/>
              </a:ext>
            </a:extLst>
          </p:cNvPr>
          <p:cNvSpPr txBox="1"/>
          <p:nvPr/>
        </p:nvSpPr>
        <p:spPr>
          <a:xfrm>
            <a:off x="459896" y="1467937"/>
            <a:ext cx="5905786" cy="2123658"/>
          </a:xfrm>
          <a:prstGeom prst="rect">
            <a:avLst/>
          </a:prstGeom>
          <a:noFill/>
        </p:spPr>
        <p:txBody>
          <a:bodyPr wrap="square">
            <a:spAutoFit/>
          </a:bodyPr>
          <a:lstStyle/>
          <a:p>
            <a:r>
              <a:rPr lang="en-GB" sz="2000" dirty="0">
                <a:solidFill>
                  <a:srgbClr val="212529"/>
                </a:solidFill>
                <a:latin typeface="Merriweather" panose="00000500000000000000" pitchFamily="2" charset="0"/>
              </a:rPr>
              <a:t>		</a:t>
            </a:r>
            <a:r>
              <a:rPr lang="en-GB" sz="2000" b="1" dirty="0">
                <a:solidFill>
                  <a:srgbClr val="212529"/>
                </a:solidFill>
                <a:latin typeface="Merriweather" panose="00000500000000000000" pitchFamily="2" charset="0"/>
              </a:rPr>
              <a:t>Targets</a:t>
            </a:r>
          </a:p>
          <a:p>
            <a:pPr marL="285750" indent="-28575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rPr>
              <a:t>Prime targets : AF</a:t>
            </a:r>
          </a:p>
          <a:p>
            <a:pPr marL="285750" indent="-285750">
              <a:buFont typeface="Arial" panose="020B0604020202020204" pitchFamily="34" charset="0"/>
              <a:buChar char="•"/>
            </a:pPr>
            <a:r>
              <a:rPr lang="en-GB" sz="1600" dirty="0">
                <a:solidFill>
                  <a:srgbClr val="000000"/>
                </a:solidFill>
                <a:latin typeface="Cambria" panose="02040503050406030204" pitchFamily="18" charset="0"/>
                <a:ea typeface="Cambria" panose="02040503050406030204" pitchFamily="18" charset="0"/>
              </a:rPr>
              <a:t>Secondary targets : Roamers in AF (Few from NATO Countries)</a:t>
            </a:r>
          </a:p>
          <a:p>
            <a:pPr marL="285750" indent="-285750">
              <a:buFont typeface="Arial" panose="020B0604020202020204" pitchFamily="34" charset="0"/>
              <a:buChar char="•"/>
            </a:pPr>
            <a:endParaRPr lang="en-GB" sz="1600" dirty="0">
              <a:solidFill>
                <a:srgbClr val="000000"/>
              </a:solidFill>
              <a:latin typeface="Cambria" panose="02040503050406030204" pitchFamily="18" charset="0"/>
              <a:ea typeface="Cambria" panose="02040503050406030204" pitchFamily="18" charset="0"/>
            </a:endParaRPr>
          </a:p>
          <a:p>
            <a:r>
              <a:rPr lang="en-GB" sz="1600" dirty="0">
                <a:solidFill>
                  <a:srgbClr val="000000"/>
                </a:solidFill>
                <a:latin typeface="Cambria" panose="02040503050406030204" pitchFamily="18" charset="0"/>
                <a:ea typeface="Cambria" panose="02040503050406030204" pitchFamily="18" charset="0"/>
              </a:rPr>
              <a:t>Potential victim Organization could be:</a:t>
            </a:r>
          </a:p>
          <a:p>
            <a:pPr marL="285750" indent="-285750">
              <a:buFont typeface="Arial" panose="020B0604020202020204" pitchFamily="34" charset="0"/>
              <a:buChar char="•"/>
            </a:pPr>
            <a:r>
              <a:rPr lang="en-GB" sz="1600" dirty="0">
                <a:solidFill>
                  <a:srgbClr val="000000"/>
                </a:solidFill>
                <a:latin typeface="Cambria" panose="02040503050406030204" pitchFamily="18" charset="0"/>
                <a:ea typeface="Cambria" panose="02040503050406030204" pitchFamily="18" charset="0"/>
              </a:rPr>
              <a:t>News and Media</a:t>
            </a:r>
          </a:p>
          <a:p>
            <a:pPr marL="285750" indent="-285750">
              <a:buFont typeface="Arial" panose="020B0604020202020204" pitchFamily="34" charset="0"/>
              <a:buChar char="•"/>
            </a:pPr>
            <a:r>
              <a:rPr lang="en-GB" sz="1600" dirty="0">
                <a:solidFill>
                  <a:srgbClr val="000000"/>
                </a:solidFill>
                <a:latin typeface="Cambria" panose="02040503050406030204" pitchFamily="18" charset="0"/>
                <a:ea typeface="Cambria" panose="02040503050406030204" pitchFamily="18" charset="0"/>
              </a:rPr>
              <a:t>NGO’s</a:t>
            </a:r>
          </a:p>
          <a:p>
            <a:pPr marL="285750" indent="-285750">
              <a:buFont typeface="Arial" panose="020B0604020202020204" pitchFamily="34" charset="0"/>
              <a:buChar char="•"/>
            </a:pPr>
            <a:r>
              <a:rPr lang="en-GB" sz="1600" dirty="0">
                <a:solidFill>
                  <a:srgbClr val="000000"/>
                </a:solidFill>
                <a:latin typeface="Cambria" panose="02040503050406030204" pitchFamily="18" charset="0"/>
                <a:ea typeface="Cambria" panose="02040503050406030204" pitchFamily="18" charset="0"/>
              </a:rPr>
              <a:t>Government Institutions</a:t>
            </a:r>
          </a:p>
        </p:txBody>
      </p:sp>
      <p:sp>
        <p:nvSpPr>
          <p:cNvPr id="21" name="TextBox 20">
            <a:extLst>
              <a:ext uri="{FF2B5EF4-FFF2-40B4-BE49-F238E27FC236}">
                <a16:creationId xmlns:a16="http://schemas.microsoft.com/office/drawing/2014/main" id="{C020A4B3-3475-A2FA-8082-666F5DB3B1A1}"/>
              </a:ext>
            </a:extLst>
          </p:cNvPr>
          <p:cNvSpPr txBox="1"/>
          <p:nvPr/>
        </p:nvSpPr>
        <p:spPr>
          <a:xfrm>
            <a:off x="6403496" y="5584248"/>
            <a:ext cx="5788504" cy="892552"/>
          </a:xfrm>
          <a:prstGeom prst="rect">
            <a:avLst/>
          </a:prstGeom>
          <a:noFill/>
        </p:spPr>
        <p:txBody>
          <a:bodyPr wrap="square">
            <a:spAutoFit/>
          </a:bodyPr>
          <a:lstStyle/>
          <a:p>
            <a:pPr lvl="4"/>
            <a:r>
              <a:rPr lang="en-US" sz="2000" b="1" dirty="0">
                <a:solidFill>
                  <a:srgbClr val="212529"/>
                </a:solidFill>
                <a:latin typeface="Merriweather" panose="00000500000000000000" pitchFamily="2" charset="0"/>
              </a:rPr>
              <a:t>Threat Indicators</a:t>
            </a:r>
          </a:p>
          <a:p>
            <a:pPr marL="285750" indent="-285750">
              <a:buFont typeface="Arial" panose="020B0604020202020204" pitchFamily="34" charset="0"/>
              <a:buChar char="•"/>
            </a:pPr>
            <a:endParaRPr lang="en-US" sz="1600" dirty="0">
              <a:solidFill>
                <a:srgbClr val="00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rPr>
              <a:t>Bypass security controls (If any)</a:t>
            </a:r>
          </a:p>
        </p:txBody>
      </p:sp>
      <p:sp>
        <p:nvSpPr>
          <p:cNvPr id="5" name="TextBox 4">
            <a:extLst>
              <a:ext uri="{FF2B5EF4-FFF2-40B4-BE49-F238E27FC236}">
                <a16:creationId xmlns:a16="http://schemas.microsoft.com/office/drawing/2014/main" id="{3CE8D014-2B73-69F8-3D59-4B783E0A69EE}"/>
              </a:ext>
            </a:extLst>
          </p:cNvPr>
          <p:cNvSpPr txBox="1"/>
          <p:nvPr/>
        </p:nvSpPr>
        <p:spPr>
          <a:xfrm>
            <a:off x="4972755" y="3756063"/>
            <a:ext cx="1275645" cy="307777"/>
          </a:xfrm>
          <a:prstGeom prst="rect">
            <a:avLst/>
          </a:prstGeom>
          <a:noFill/>
        </p:spPr>
        <p:txBody>
          <a:bodyPr wrap="square" rtlCol="0">
            <a:spAutoFit/>
          </a:bodyPr>
          <a:lstStyle/>
          <a:p>
            <a:r>
              <a:rPr lang="en-GB" sz="1400" dirty="0">
                <a:solidFill>
                  <a:schemeClr val="bg1"/>
                </a:solidFill>
              </a:rPr>
              <a:t>SS7 Attacks</a:t>
            </a:r>
          </a:p>
        </p:txBody>
      </p:sp>
    </p:spTree>
    <p:extLst>
      <p:ext uri="{BB962C8B-B14F-4D97-AF65-F5344CB8AC3E}">
        <p14:creationId xmlns:p14="http://schemas.microsoft.com/office/powerpoint/2010/main" val="1746654016"/>
      </p:ext>
    </p:extLst>
  </p:cSld>
  <p:clrMapOvr>
    <a:masterClrMapping/>
  </p:clrMapOvr>
</p:sld>
</file>

<file path=ppt/theme/theme1.xml><?xml version="1.0" encoding="utf-8"?>
<a:theme xmlns:a="http://schemas.openxmlformats.org/drawingml/2006/main" name="1_Cover 2_Mobileum">
  <a:themeElements>
    <a:clrScheme name="Mobileum">
      <a:dk1>
        <a:srgbClr val="000000"/>
      </a:dk1>
      <a:lt1>
        <a:srgbClr val="FFFFFF"/>
      </a:lt1>
      <a:dk2>
        <a:srgbClr val="000000"/>
      </a:dk2>
      <a:lt2>
        <a:srgbClr val="FFFDFD"/>
      </a:lt2>
      <a:accent1>
        <a:srgbClr val="0432FF"/>
      </a:accent1>
      <a:accent2>
        <a:srgbClr val="5B83F8"/>
      </a:accent2>
      <a:accent3>
        <a:srgbClr val="ABC0F7"/>
      </a:accent3>
      <a:accent4>
        <a:srgbClr val="00FFFF"/>
      </a:accent4>
      <a:accent5>
        <a:srgbClr val="FEFFFF"/>
      </a:accent5>
      <a:accent6>
        <a:srgbClr val="FEFFFF"/>
      </a:accent6>
      <a:hlink>
        <a:srgbClr val="FEFFFF"/>
      </a:hlink>
      <a:folHlink>
        <a:srgbClr val="FEFFFF"/>
      </a:folHlink>
    </a:clrScheme>
    <a:fontScheme name="Mobile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2020_Mobileum Master_001 [Read-Only]" id="{EF3E2036-1A13-4623-918E-D93042938553}" vid="{BB0E9B6B-B9BC-46DA-B382-E1B642C19235}"/>
    </a:ext>
  </a:ext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Custom 4">
      <a:dk1>
        <a:srgbClr val="000000"/>
      </a:dk1>
      <a:lt1>
        <a:srgbClr val="FFFFFF"/>
      </a:lt1>
      <a:dk2>
        <a:srgbClr val="000000"/>
      </a:dk2>
      <a:lt2>
        <a:srgbClr val="001781"/>
      </a:lt2>
      <a:accent1>
        <a:srgbClr val="0432FF"/>
      </a:accent1>
      <a:accent2>
        <a:srgbClr val="062EA2"/>
      </a:accent2>
      <a:accent3>
        <a:srgbClr val="3969F7"/>
      </a:accent3>
      <a:accent4>
        <a:srgbClr val="001781"/>
      </a:accent4>
      <a:accent5>
        <a:srgbClr val="3969F7"/>
      </a:accent5>
      <a:accent6>
        <a:srgbClr val="001781"/>
      </a:accent6>
      <a:hlink>
        <a:srgbClr val="000B40"/>
      </a:hlink>
      <a:folHlink>
        <a:srgbClr val="C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age Model 1_Mobileum">
  <a:themeElements>
    <a:clrScheme name="Custom 4">
      <a:dk1>
        <a:srgbClr val="000000"/>
      </a:dk1>
      <a:lt1>
        <a:srgbClr val="FFFFFF"/>
      </a:lt1>
      <a:dk2>
        <a:srgbClr val="000000"/>
      </a:dk2>
      <a:lt2>
        <a:srgbClr val="001781"/>
      </a:lt2>
      <a:accent1>
        <a:srgbClr val="0432FF"/>
      </a:accent1>
      <a:accent2>
        <a:srgbClr val="062EA2"/>
      </a:accent2>
      <a:accent3>
        <a:srgbClr val="3969F7"/>
      </a:accent3>
      <a:accent4>
        <a:srgbClr val="001781"/>
      </a:accent4>
      <a:accent5>
        <a:srgbClr val="3969F7"/>
      </a:accent5>
      <a:accent6>
        <a:srgbClr val="001781"/>
      </a:accent6>
      <a:hlink>
        <a:srgbClr val="000B40"/>
      </a:hlink>
      <a:folHlink>
        <a:srgbClr val="C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
          <a:solidFill>
            <a:srgbClr val="0432FF"/>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4_2020_Mobileum Master_001 [Read-Only]" id="{EF3E2036-1A13-4623-918E-D93042938553}" vid="{92F78BE2-06E0-482F-8C87-F30D68CD9B35}"/>
    </a:ext>
  </a:extLst>
</a:theme>
</file>

<file path=ppt/theme/theme3.xml><?xml version="1.0" encoding="utf-8"?>
<a:theme xmlns:a="http://schemas.openxmlformats.org/drawingml/2006/main" name="Cover 4_Mobileum">
  <a:themeElements>
    <a:clrScheme name="Mobileum">
      <a:dk1>
        <a:srgbClr val="000000"/>
      </a:dk1>
      <a:lt1>
        <a:srgbClr val="FFFFFF"/>
      </a:lt1>
      <a:dk2>
        <a:srgbClr val="000000"/>
      </a:dk2>
      <a:lt2>
        <a:srgbClr val="FFFDFD"/>
      </a:lt2>
      <a:accent1>
        <a:srgbClr val="0432FF"/>
      </a:accent1>
      <a:accent2>
        <a:srgbClr val="5B83F8"/>
      </a:accent2>
      <a:accent3>
        <a:srgbClr val="ABC0F7"/>
      </a:accent3>
      <a:accent4>
        <a:srgbClr val="00FFFF"/>
      </a:accent4>
      <a:accent5>
        <a:srgbClr val="FEFFFF"/>
      </a:accent5>
      <a:accent6>
        <a:srgbClr val="FEFFFF"/>
      </a:accent6>
      <a:hlink>
        <a:srgbClr val="FEFFFF"/>
      </a:hlink>
      <a:folHlink>
        <a:srgbClr val="FEFFF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2020_Mobileum Master_001 [Read-Only]" id="{EF3E2036-1A13-4623-918E-D93042938553}" vid="{D08BCA82-14E9-4788-8E31-2EEAA0EC3B93}"/>
    </a:ext>
  </a:extLst>
</a:theme>
</file>

<file path=ppt/theme/theme4.xml><?xml version="1.0" encoding="utf-8"?>
<a:theme xmlns:a="http://schemas.openxmlformats.org/drawingml/2006/main" name="Cover 3_Mobileum">
  <a:themeElements>
    <a:clrScheme name="Mobileum">
      <a:dk1>
        <a:srgbClr val="000000"/>
      </a:dk1>
      <a:lt1>
        <a:srgbClr val="FFFFFF"/>
      </a:lt1>
      <a:dk2>
        <a:srgbClr val="000000"/>
      </a:dk2>
      <a:lt2>
        <a:srgbClr val="FFFDFD"/>
      </a:lt2>
      <a:accent1>
        <a:srgbClr val="0432FF"/>
      </a:accent1>
      <a:accent2>
        <a:srgbClr val="5B83F8"/>
      </a:accent2>
      <a:accent3>
        <a:srgbClr val="ABC0F7"/>
      </a:accent3>
      <a:accent4>
        <a:srgbClr val="00FFFF"/>
      </a:accent4>
      <a:accent5>
        <a:srgbClr val="FEFFFF"/>
      </a:accent5>
      <a:accent6>
        <a:srgbClr val="FEFFFF"/>
      </a:accent6>
      <a:hlink>
        <a:srgbClr val="FEFFFF"/>
      </a:hlink>
      <a:folHlink>
        <a:srgbClr val="FEFFF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2020_Mobileum Master_001 [Read-Only]" id="{EF3E2036-1A13-4623-918E-D93042938553}" vid="{E1404FCB-E747-4E01-A293-877050B563BD}"/>
    </a:ext>
  </a:extLst>
</a:theme>
</file>

<file path=ppt/theme/theme5.xml><?xml version="1.0" encoding="utf-8"?>
<a:theme xmlns:a="http://schemas.openxmlformats.org/drawingml/2006/main" name="Chapter Mark2_Mobileum">
  <a:themeElements>
    <a:clrScheme name="Mobileum">
      <a:dk1>
        <a:srgbClr val="000000"/>
      </a:dk1>
      <a:lt1>
        <a:srgbClr val="FFFFFF"/>
      </a:lt1>
      <a:dk2>
        <a:srgbClr val="000000"/>
      </a:dk2>
      <a:lt2>
        <a:srgbClr val="FFFDFD"/>
      </a:lt2>
      <a:accent1>
        <a:srgbClr val="0432FF"/>
      </a:accent1>
      <a:accent2>
        <a:srgbClr val="5B83F8"/>
      </a:accent2>
      <a:accent3>
        <a:srgbClr val="ABC0F7"/>
      </a:accent3>
      <a:accent4>
        <a:srgbClr val="00FFFF"/>
      </a:accent4>
      <a:accent5>
        <a:srgbClr val="FEFFFF"/>
      </a:accent5>
      <a:accent6>
        <a:srgbClr val="FEFFFF"/>
      </a:accent6>
      <a:hlink>
        <a:srgbClr val="FEFFFF"/>
      </a:hlink>
      <a:folHlink>
        <a:srgbClr val="FEFFF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2020_Mobileum Master_001 [Read-Only]" id="{EF3E2036-1A13-4623-918E-D93042938553}" vid="{D2271510-3F9E-45CE-BDAB-4A0AA9A2C3BB}"/>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ack Cover_Mobileum">
  <a:themeElements>
    <a:clrScheme name="Mobileum">
      <a:dk1>
        <a:srgbClr val="000000"/>
      </a:dk1>
      <a:lt1>
        <a:srgbClr val="FFFFFF"/>
      </a:lt1>
      <a:dk2>
        <a:srgbClr val="000000"/>
      </a:dk2>
      <a:lt2>
        <a:srgbClr val="FFFDFD"/>
      </a:lt2>
      <a:accent1>
        <a:srgbClr val="0432FF"/>
      </a:accent1>
      <a:accent2>
        <a:srgbClr val="5B83F8"/>
      </a:accent2>
      <a:accent3>
        <a:srgbClr val="ABC0F7"/>
      </a:accent3>
      <a:accent4>
        <a:srgbClr val="00FFFF"/>
      </a:accent4>
      <a:accent5>
        <a:srgbClr val="FEFFFF"/>
      </a:accent5>
      <a:accent6>
        <a:srgbClr val="FEFFFF"/>
      </a:accent6>
      <a:hlink>
        <a:srgbClr val="FEFFFF"/>
      </a:hlink>
      <a:folHlink>
        <a:srgbClr val="FEFFF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2020_Mobileum Master_001 [Read-Only]" id="{EF3E2036-1A13-4623-918E-D93042938553}" vid="{4B8F6265-D6A0-4CAC-B1B7-5D5F025147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52E0DA86D6594D90B3C112556C9F8F" ma:contentTypeVersion="14" ma:contentTypeDescription="Create a new document." ma:contentTypeScope="" ma:versionID="8c4cd8b3cd887be8e368f1a66acc225b">
  <xsd:schema xmlns:xsd="http://www.w3.org/2001/XMLSchema" xmlns:xs="http://www.w3.org/2001/XMLSchema" xmlns:p="http://schemas.microsoft.com/office/2006/metadata/properties" xmlns:ns3="c7ddef7d-5da7-409f-9ad1-b4d6d3223512" xmlns:ns4="60c0f29e-8c1b-47c5-bd31-a2f2f13ff483" targetNamespace="http://schemas.microsoft.com/office/2006/metadata/properties" ma:root="true" ma:fieldsID="27954d89cca8f6ed0b89ab16c522ae8c" ns3:_="" ns4:_="">
    <xsd:import namespace="c7ddef7d-5da7-409f-9ad1-b4d6d3223512"/>
    <xsd:import namespace="60c0f29e-8c1b-47c5-bd31-a2f2f13ff48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def7d-5da7-409f-9ad1-b4d6d32235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c0f29e-8c1b-47c5-bd31-a2f2f13ff48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ddef7d-5da7-409f-9ad1-b4d6d3223512">
      <UserInfo>
        <DisplayName>Stephen Ornadel</DisplayName>
        <AccountId>21</AccountId>
        <AccountType/>
      </UserInfo>
      <UserInfo>
        <DisplayName>Richard Edmonds</DisplayName>
        <AccountId>24</AccountId>
        <AccountType/>
      </UserInfo>
      <UserInfo>
        <DisplayName>Bernardo Galvao Lucas</DisplayName>
        <AccountId>26</AccountId>
        <AccountType/>
      </UserInfo>
      <UserInfo>
        <DisplayName>Sandra Rebelo Almeida</DisplayName>
        <AccountId>22</AccountId>
        <AccountType/>
      </UserInfo>
      <UserInfo>
        <DisplayName>Avnish Chauhan</DisplayName>
        <AccountId>27</AccountId>
        <AccountType/>
      </UserInfo>
      <UserInfo>
        <DisplayName>Vishal Gandhi</DisplayName>
        <AccountId>28</AccountId>
        <AccountType/>
      </UserInfo>
      <UserInfo>
        <DisplayName>Martin Kacer</DisplayName>
        <AccountId>13</AccountId>
        <AccountType/>
      </UserInfo>
    </SharedWithUsers>
    <_activity xmlns="60c0f29e-8c1b-47c5-bd31-a2f2f13ff483" xsi:nil="true"/>
  </documentManagement>
</p:properties>
</file>

<file path=customXml/itemProps1.xml><?xml version="1.0" encoding="utf-8"?>
<ds:datastoreItem xmlns:ds="http://schemas.openxmlformats.org/officeDocument/2006/customXml" ds:itemID="{7FCEFB10-0937-4ED0-8EB8-57658A288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def7d-5da7-409f-9ad1-b4d6d3223512"/>
    <ds:schemaRef ds:uri="60c0f29e-8c1b-47c5-bd31-a2f2f13ff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A7EB06-FAA5-4E3C-ABB2-B21A52084070}">
  <ds:schemaRefs>
    <ds:schemaRef ds:uri="http://schemas.microsoft.com/sharepoint/v3/contenttype/forms"/>
  </ds:schemaRefs>
</ds:datastoreItem>
</file>

<file path=customXml/itemProps3.xml><?xml version="1.0" encoding="utf-8"?>
<ds:datastoreItem xmlns:ds="http://schemas.openxmlformats.org/officeDocument/2006/customXml" ds:itemID="{9D2E8801-4AE2-4A3E-94A5-CC65CA90E9EE}">
  <ds:schemaRefs>
    <ds:schemaRef ds:uri="http://purl.org/dc/elements/1.1/"/>
    <ds:schemaRef ds:uri="c7ddef7d-5da7-409f-9ad1-b4d6d3223512"/>
    <ds:schemaRef ds:uri="http://www.w3.org/XML/1998/namespace"/>
    <ds:schemaRef ds:uri="60c0f29e-8c1b-47c5-bd31-a2f2f13ff483"/>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2020_Mobileum Master_002</Template>
  <TotalTime>6938</TotalTime>
  <Words>1994</Words>
  <Application>Microsoft Office PowerPoint</Application>
  <PresentationFormat>Widescreen</PresentationFormat>
  <Paragraphs>252</Paragraphs>
  <Slides>25</Slides>
  <Notes>13</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25</vt:i4>
      </vt:variant>
    </vt:vector>
  </HeadingPairs>
  <TitlesOfParts>
    <vt:vector size="49" baseType="lpstr">
      <vt:lpstr>Arial</vt:lpstr>
      <vt:lpstr>Avenir Black</vt:lpstr>
      <vt:lpstr>Calibri</vt:lpstr>
      <vt:lpstr>Calibri Light</vt:lpstr>
      <vt:lpstr>Cambria</vt:lpstr>
      <vt:lpstr>Courier New</vt:lpstr>
      <vt:lpstr>GoogleSans-Bold</vt:lpstr>
      <vt:lpstr>industry</vt:lpstr>
      <vt:lpstr>Merriweather</vt:lpstr>
      <vt:lpstr>nyt-cheltenham</vt:lpstr>
      <vt:lpstr>Segoe UI</vt:lpstr>
      <vt:lpstr>signika</vt:lpstr>
      <vt:lpstr>Wingdings</vt:lpstr>
      <vt:lpstr>1_Cover 2_Mobileum</vt:lpstr>
      <vt:lpstr>1_Page Model 1_Mobileum</vt:lpstr>
      <vt:lpstr>Cover 4_Mobileum</vt:lpstr>
      <vt:lpstr>Cover 3_Mobileum</vt:lpstr>
      <vt:lpstr>Chapter Mark2_Mobileum</vt:lpstr>
      <vt:lpstr>Custom Design</vt:lpstr>
      <vt:lpstr>1_Custom Design</vt:lpstr>
      <vt:lpstr>2_Custom Design</vt:lpstr>
      <vt:lpstr>Back Cover_Mobileum</vt:lpstr>
      <vt:lpstr>4_Custom Design</vt:lpstr>
      <vt:lpstr>3_Custom Design</vt:lpstr>
      <vt:lpstr>PowerPoint Presentation</vt:lpstr>
      <vt:lpstr>PowerPoint Presentation</vt:lpstr>
      <vt:lpstr>Role of Cyber attacks in armed conflicts</vt:lpstr>
      <vt:lpstr>Why Cyber Warfare plays a key role in Armed Conflicts?</vt:lpstr>
      <vt:lpstr>Historical Outlook to politically motivated Cyberattacks?  </vt:lpstr>
      <vt:lpstr>“The MISSED Intel”</vt:lpstr>
      <vt:lpstr>Timeline of U.S. Withdrawal from Afghanistan –Reflection</vt:lpstr>
      <vt:lpstr>U.S. Withdrawal from Afghanistan - A Glimpse of Intelligence</vt:lpstr>
      <vt:lpstr>U.S. Withdrawal from Afghanistan – Motive &amp; Targets</vt:lpstr>
      <vt:lpstr>Political shift in a Region can  drive cyber-attacks!</vt:lpstr>
      <vt:lpstr>Is “UA” – “RU” conflict any different than “AF”.</vt:lpstr>
      <vt:lpstr>Understanding Russian signalling Activities</vt:lpstr>
      <vt:lpstr>Understanding the “RU” backed State actors</vt:lpstr>
      <vt:lpstr>Are these “APT’s”, Government-backed attackers? </vt:lpstr>
      <vt:lpstr>Russian Influence in global signalization – Recon and Targeted Scanning</vt:lpstr>
      <vt:lpstr>Russian Influence in global signalization – Identity Impersonation</vt:lpstr>
      <vt:lpstr>Russian Influence in global signalization – Identity Spoofing</vt:lpstr>
      <vt:lpstr>Russian Influence in global signalization – Zero-day exploits</vt:lpstr>
      <vt:lpstr>PowerPoint Presentation</vt:lpstr>
      <vt:lpstr>Financial loss towards operators for zero-day exploit!</vt:lpstr>
      <vt:lpstr>Responsible Vulnerability DISCLOSURE</vt:lpstr>
      <vt:lpstr>PowerPoint Presentation</vt:lpstr>
      <vt:lpstr>Work Ethics and Disclosure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dc:title>
  <dc:creator>Imran Saleem</dc:creator>
  <cp:lastModifiedBy>Imran Saleem</cp:lastModifiedBy>
  <cp:revision>30</cp:revision>
  <dcterms:created xsi:type="dcterms:W3CDTF">2020-01-07T17:05:18Z</dcterms:created>
  <dcterms:modified xsi:type="dcterms:W3CDTF">2023-03-30T10:08:01Z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0x0101003752E0DA86D6594D90B3C112556C9F8F</vt:lpwstr>
  </property>
</Properties>
</file>