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EFDA-8BE2-6776-F6C2-10747EAE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72CAA-3942-0A15-FA64-7CFE7B1C8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0FEA-CADE-45EB-A622-FC04C970E1A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BAD30-AF22-D7D8-A5EB-5E86350C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DC523-7C61-5596-D1DF-F8FD5D0D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C760-FB7E-4440-96DE-EF9F78489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1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4D0C4-9768-EBE0-5283-A3F89792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357E4-2DEC-4939-1589-1510B8ED8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33F28-A1E3-F629-44A9-950B1C2D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0FEA-CADE-45EB-A622-FC04C970E1A8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65A9-C8D8-3F0B-D58F-3C46753B5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1DED3-E4B6-8099-A8F6-ADE16AA82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8C760-FB7E-4440-96DE-EF9F78489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1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C5A81C09-443C-BEF5-5616-1787A188C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7E48730-F8B8-870E-BF87-9ECC2C65A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E48FEFE-2071-D4AB-83BF-5A19C889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2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163532-0497-8C6E-0D0B-49CAC9604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2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C7F361-2339-04FA-67A6-622F0604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00BE53-7657-67BA-8D0D-821AC6447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1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567191-CA87-6AEE-5E54-FBA154075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3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Joshua Levett, Dr Vasileios Vasilakis, Dr Poonam Yadav Department of Computer Science</dc:title>
  <dc:creator>Joshua Levett</dc:creator>
  <cp:lastModifiedBy>Joshua Levett</cp:lastModifiedBy>
  <cp:revision>2</cp:revision>
  <dcterms:created xsi:type="dcterms:W3CDTF">2023-04-02T20:00:34Z</dcterms:created>
  <dcterms:modified xsi:type="dcterms:W3CDTF">2023-04-02T20:04:37Z</dcterms:modified>
</cp:coreProperties>
</file>