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4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0"/>
    </p:embeddedFont>
    <p:embeddedFont>
      <p:font typeface="Hind" panose="02000000000000000000" pitchFamily="2" charset="0"/>
      <p:regular r:id="rId11"/>
      <p:bold r:id="rId12"/>
    </p:embeddedFont>
    <p:embeddedFont>
      <p:font typeface="Inter" panose="02000503000000020004" pitchFamily="2" charset="0"/>
      <p:regular r:id="rId13"/>
      <p:bold r:id="rId14"/>
    </p:embeddedFont>
    <p:embeddedFont>
      <p:font typeface="Inter Medium" panose="02000503000000020004" pitchFamily="2" charset="0"/>
      <p:regular r:id="rId15"/>
      <p:bold r:id="rId16"/>
    </p:embeddedFont>
    <p:embeddedFont>
      <p:font typeface="Inter SemiBold" panose="02000503000000020004" pitchFamily="2" charset="0"/>
      <p:regular r:id="rId17"/>
      <p:bold r:id="rId18"/>
    </p:embeddedFont>
    <p:embeddedFont>
      <p:font typeface="Roboto Condensed" panose="020000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22" y="72"/>
      </p:cViewPr>
      <p:guideLst>
        <p:guide orient="horz" pos="1620"/>
        <p:guide pos="28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228bff045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228bff045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228bff045a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228bff045a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228bff045a6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228bff045a6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2a0f3eec5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22a0f3eec5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228bff045a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228bff045a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228bff045a6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228bff045a6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228bff045a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228bff045a6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. title slide dark blue">
  <p:cSld name="TITLE_1">
    <p:bg>
      <p:bgPr>
        <a:solidFill>
          <a:srgbClr val="001E8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70225" y="439125"/>
            <a:ext cx="2815500" cy="6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Inter"/>
              <a:buNone/>
              <a:defRPr sz="1250" b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311700" y="1263875"/>
            <a:ext cx="5130000" cy="30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None/>
              <a:defRPr sz="5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. left text and photo dark green">
  <p:cSld name="CUSTOM_11">
    <p:bg>
      <p:bgPr>
        <a:solidFill>
          <a:srgbClr val="144835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>
            <a:spLocks noGrp="1"/>
          </p:cNvSpPr>
          <p:nvPr>
            <p:ph type="pic" idx="2"/>
          </p:nvPr>
        </p:nvSpPr>
        <p:spPr>
          <a:xfrm>
            <a:off x="5536350" y="1144975"/>
            <a:ext cx="3295800" cy="37110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59" name="Google Shape;59;p11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. left text and photo orange">
  <p:cSld name="CUSTOM_11_1">
    <p:bg>
      <p:bgPr>
        <a:solidFill>
          <a:srgbClr val="FD5000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5536350" y="1144975"/>
            <a:ext cx="3295800" cy="37110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64" name="Google Shape;64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. left text and photo yellow">
  <p:cSld name="CUSTOM_11_1_1">
    <p:bg>
      <p:bgPr>
        <a:solidFill>
          <a:srgbClr val="FFD200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>
            <a:spLocks noGrp="1"/>
          </p:cNvSpPr>
          <p:nvPr>
            <p:ph type="pic" idx="2"/>
          </p:nvPr>
        </p:nvSpPr>
        <p:spPr>
          <a:xfrm>
            <a:off x="5536350" y="1144975"/>
            <a:ext cx="3295800" cy="37110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69" name="Google Shape;6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. left text and photo light green">
  <p:cSld name="CUSTOM_11_1_1_1">
    <p:bg>
      <p:bgPr>
        <a:solidFill>
          <a:srgbClr val="78BF26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>
            <a:spLocks noGrp="1"/>
          </p:cNvSpPr>
          <p:nvPr>
            <p:ph type="pic" idx="2"/>
          </p:nvPr>
        </p:nvSpPr>
        <p:spPr>
          <a:xfrm>
            <a:off x="5536350" y="1144975"/>
            <a:ext cx="3295800" cy="37110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74" name="Google Shape;7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. left text and photo purpl">
  <p:cSld name="CUSTOM_11_1_1_1_1">
    <p:bg>
      <p:bgPr>
        <a:solidFill>
          <a:srgbClr val="3C0032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>
            <a:spLocks noGrp="1"/>
          </p:cNvSpPr>
          <p:nvPr>
            <p:ph type="pic" idx="2"/>
          </p:nvPr>
        </p:nvSpPr>
        <p:spPr>
          <a:xfrm>
            <a:off x="5536350" y="1144975"/>
            <a:ext cx="3295800" cy="37110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79" name="Google Shape;79;p15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. left text and photo warm grey">
  <p:cSld name="CUSTOM_11_1_1_1_1_1">
    <p:bg>
      <p:bgPr>
        <a:solidFill>
          <a:srgbClr val="A6A09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6"/>
          <p:cNvSpPr>
            <a:spLocks noGrp="1"/>
          </p:cNvSpPr>
          <p:nvPr>
            <p:ph type="pic" idx="2"/>
          </p:nvPr>
        </p:nvSpPr>
        <p:spPr>
          <a:xfrm>
            <a:off x="5536350" y="1144975"/>
            <a:ext cx="3295800" cy="37110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84" name="Google Shape;84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. left text and photo light grey">
  <p:cSld name="CUSTOM_11_1_1_1_1_1_1">
    <p:bg>
      <p:bgPr>
        <a:solidFill>
          <a:srgbClr val="E6E4DB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7"/>
          <p:cNvSpPr>
            <a:spLocks noGrp="1"/>
          </p:cNvSpPr>
          <p:nvPr>
            <p:ph type="pic" idx="2"/>
          </p:nvPr>
        </p:nvSpPr>
        <p:spPr>
          <a:xfrm>
            <a:off x="5536350" y="1144975"/>
            <a:ext cx="3295800" cy="37110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89" name="Google Shape;89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. right text and full height photo light grey">
  <p:cSld name="CUSTOM_11_1_1_1_1_1_1_1">
    <p:bg>
      <p:bgPr>
        <a:solidFill>
          <a:srgbClr val="E6E4DB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4400325" y="102930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45372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>
            <a:spLocks noGrp="1"/>
          </p:cNvSpPr>
          <p:nvPr>
            <p:ph type="pic" idx="2"/>
          </p:nvPr>
        </p:nvSpPr>
        <p:spPr>
          <a:xfrm>
            <a:off x="-53812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94" name="Google Shape;94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. right text and full height photo yellow">
  <p:cSld name="CUSTOM_11_1_1_1_1_1_1_1_3">
    <p:bg>
      <p:bgPr>
        <a:solidFill>
          <a:srgbClr val="FFD200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4400325" y="102930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45372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>
            <a:spLocks noGrp="1"/>
          </p:cNvSpPr>
          <p:nvPr>
            <p:ph type="pic" idx="2"/>
          </p:nvPr>
        </p:nvSpPr>
        <p:spPr>
          <a:xfrm>
            <a:off x="-53812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99" name="Google Shape;99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. right text and full height photo orange">
  <p:cSld name="CUSTOM_11_1_1_1_1_1_1_1_3_1">
    <p:bg>
      <p:bgPr>
        <a:solidFill>
          <a:srgbClr val="FD5000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4400325" y="102930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45372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20"/>
          <p:cNvSpPr>
            <a:spLocks noGrp="1"/>
          </p:cNvSpPr>
          <p:nvPr>
            <p:ph type="pic" idx="2"/>
          </p:nvPr>
        </p:nvSpPr>
        <p:spPr>
          <a:xfrm>
            <a:off x="-53812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104" name="Google Shape;104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. title slide light green">
  <p:cSld name="TITLE_1_1">
    <p:bg>
      <p:bgPr>
        <a:solidFill>
          <a:srgbClr val="78BF26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70225" y="439125"/>
            <a:ext cx="2815500" cy="6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50"/>
              <a:buFont typeface="Inter"/>
              <a:buNone/>
              <a:defRPr sz="1250" b="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2"/>
          </p:nvPr>
        </p:nvSpPr>
        <p:spPr>
          <a:xfrm>
            <a:off x="311700" y="1263875"/>
            <a:ext cx="5130000" cy="30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. right text and full height photo warm grey">
  <p:cSld name="CUSTOM_11_1_1_1_1_1_1_1_3_1_1">
    <p:bg>
      <p:bgPr>
        <a:solidFill>
          <a:srgbClr val="A6A09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4400325" y="102930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45372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1"/>
          <p:cNvSpPr>
            <a:spLocks noGrp="1"/>
          </p:cNvSpPr>
          <p:nvPr>
            <p:ph type="pic" idx="2"/>
          </p:nvPr>
        </p:nvSpPr>
        <p:spPr>
          <a:xfrm>
            <a:off x="-53812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109" name="Google Shape;10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. right text and full height photo light green">
  <p:cSld name="CUSTOM_11_1_1_1_1_1_1_1_3_1_1_1">
    <p:bg>
      <p:bgPr>
        <a:solidFill>
          <a:srgbClr val="78BF26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4400325" y="102930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1"/>
          </p:nvPr>
        </p:nvSpPr>
        <p:spPr>
          <a:xfrm>
            <a:off x="45372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2"/>
          <p:cNvSpPr>
            <a:spLocks noGrp="1"/>
          </p:cNvSpPr>
          <p:nvPr>
            <p:ph type="pic" idx="2"/>
          </p:nvPr>
        </p:nvSpPr>
        <p:spPr>
          <a:xfrm>
            <a:off x="-53812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114" name="Google Shape;11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. right text and full height photo purple">
  <p:cSld name="CUSTOM_11_1_1_1_1_1_1_1_3_1_1_1_1_1">
    <p:bg>
      <p:bgPr>
        <a:solidFill>
          <a:srgbClr val="3C0032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4400325" y="102930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45372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>
            <a:spLocks noGrp="1"/>
          </p:cNvSpPr>
          <p:nvPr>
            <p:ph type="pic" idx="2"/>
          </p:nvPr>
        </p:nvSpPr>
        <p:spPr>
          <a:xfrm>
            <a:off x="-53812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119" name="Google Shape;119;p23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. right text and full height photo dark green">
  <p:cSld name="CUSTOM_11_1_1_1_1_1_1_1_3_1_1_1_1_1_1">
    <p:bg>
      <p:bgPr>
        <a:solidFill>
          <a:srgbClr val="144835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4400325" y="102930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45372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>
            <a:spLocks noGrp="1"/>
          </p:cNvSpPr>
          <p:nvPr>
            <p:ph type="pic" idx="2"/>
          </p:nvPr>
        </p:nvSpPr>
        <p:spPr>
          <a:xfrm>
            <a:off x="-53812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124" name="Google Shape;124;p24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. right text and full height photo dark blue">
  <p:cSld name="CUSTOM_11_1_1_1_1_1_1_1_3_1_1_1_1_1_1_1">
    <p:bg>
      <p:bgPr>
        <a:solidFill>
          <a:srgbClr val="001E8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4400325" y="102930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45372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5"/>
          <p:cNvSpPr>
            <a:spLocks noGrp="1"/>
          </p:cNvSpPr>
          <p:nvPr>
            <p:ph type="pic" idx="2"/>
          </p:nvPr>
        </p:nvSpPr>
        <p:spPr>
          <a:xfrm>
            <a:off x="-53812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129" name="Google Shape;129;p25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. left text and full height photo light grey">
  <p:cSld name="CUSTOM_11_1_1_1_1_1_1_1_2">
    <p:bg>
      <p:bgPr>
        <a:solidFill>
          <a:srgbClr val="E6E4DB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6"/>
          <p:cNvSpPr>
            <a:spLocks noGrp="1"/>
          </p:cNvSpPr>
          <p:nvPr>
            <p:ph type="pic" idx="2"/>
          </p:nvPr>
        </p:nvSpPr>
        <p:spPr>
          <a:xfrm>
            <a:off x="517687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. left text and full height photo yellow">
  <p:cSld name="CUSTOM_11_1_1_1_1_1_1_1_1">
    <p:bg>
      <p:bgPr>
        <a:solidFill>
          <a:srgbClr val="FFD200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27"/>
          <p:cNvSpPr>
            <a:spLocks noGrp="1"/>
          </p:cNvSpPr>
          <p:nvPr>
            <p:ph type="pic" idx="2"/>
          </p:nvPr>
        </p:nvSpPr>
        <p:spPr>
          <a:xfrm>
            <a:off x="517687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. left text and full height photo orange">
  <p:cSld name="CUSTOM_11_1_1_1_1_1_1_1_1_1_1">
    <p:bg>
      <p:bgPr>
        <a:solidFill>
          <a:srgbClr val="FD5000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8"/>
          <p:cNvSpPr>
            <a:spLocks noGrp="1"/>
          </p:cNvSpPr>
          <p:nvPr>
            <p:ph type="pic" idx="2"/>
          </p:nvPr>
        </p:nvSpPr>
        <p:spPr>
          <a:xfrm>
            <a:off x="517687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. left text and full height photo light green">
  <p:cSld name="CUSTOM_11_1_1_1_1_1_1_1_1_1_1_1_2">
    <p:bg>
      <p:bgPr>
        <a:solidFill>
          <a:srgbClr val="78BF26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4" name="Google Shape;144;p29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9"/>
          <p:cNvSpPr>
            <a:spLocks noGrp="1"/>
          </p:cNvSpPr>
          <p:nvPr>
            <p:ph type="pic" idx="2"/>
          </p:nvPr>
        </p:nvSpPr>
        <p:spPr>
          <a:xfrm>
            <a:off x="517687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. left text and full height photo warm grey">
  <p:cSld name="CUSTOM_11_1_1_1_1_1_1_1_1_1_1_1_1">
    <p:bg>
      <p:bgPr>
        <a:solidFill>
          <a:srgbClr val="A6A09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30"/>
          <p:cNvSpPr>
            <a:spLocks noGrp="1"/>
          </p:cNvSpPr>
          <p:nvPr>
            <p:ph type="pic" idx="2"/>
          </p:nvPr>
        </p:nvSpPr>
        <p:spPr>
          <a:xfrm>
            <a:off x="517687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. title slide dark green">
  <p:cSld name="TITLE_1_1_1">
    <p:bg>
      <p:bgPr>
        <a:solidFill>
          <a:srgbClr val="144835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70225" y="439125"/>
            <a:ext cx="2815500" cy="6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Inter"/>
              <a:buNone/>
              <a:defRPr sz="1250" b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ctrTitle" idx="2"/>
          </p:nvPr>
        </p:nvSpPr>
        <p:spPr>
          <a:xfrm>
            <a:off x="311700" y="1263875"/>
            <a:ext cx="5130000" cy="30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None/>
              <a:defRPr sz="5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. left text and full height photo dark blue">
  <p:cSld name="CUSTOM_11_1_1_1_1_1_1_1_1_1_1_1_1_1">
    <p:bg>
      <p:bgPr>
        <a:solidFill>
          <a:srgbClr val="001E82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2" name="Google Shape;152;p31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31"/>
          <p:cNvSpPr>
            <a:spLocks noGrp="1"/>
          </p:cNvSpPr>
          <p:nvPr>
            <p:ph type="pic" idx="2"/>
          </p:nvPr>
        </p:nvSpPr>
        <p:spPr>
          <a:xfrm>
            <a:off x="517687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. left text and full height photo dark green">
  <p:cSld name="CUSTOM_11_1_1_1_1_1_1_1_1_1_1_1_1_1_1">
    <p:bg>
      <p:bgPr>
        <a:solidFill>
          <a:srgbClr val="144835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6" name="Google Shape;156;p32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32"/>
          <p:cNvSpPr>
            <a:spLocks noGrp="1"/>
          </p:cNvSpPr>
          <p:nvPr>
            <p:ph type="pic" idx="2"/>
          </p:nvPr>
        </p:nvSpPr>
        <p:spPr>
          <a:xfrm>
            <a:off x="517687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. left text and full height photo purple">
  <p:cSld name="CUSTOM_11_1_1_1_1_1_1_1_1_1_1_1_1_1_1_1">
    <p:bg>
      <p:bgPr>
        <a:solidFill>
          <a:srgbClr val="3C003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0" name="Google Shape;160;p33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33"/>
          <p:cNvSpPr>
            <a:spLocks noGrp="1"/>
          </p:cNvSpPr>
          <p:nvPr>
            <p:ph type="pic" idx="2"/>
          </p:nvPr>
        </p:nvSpPr>
        <p:spPr>
          <a:xfrm>
            <a:off x="5176875" y="0"/>
            <a:ext cx="4605000" cy="51435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. right text and photo dark blue">
  <p:cSld name="CUSTOM_2_1">
    <p:bg>
      <p:bgPr>
        <a:solidFill>
          <a:srgbClr val="001E82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4"/>
          <p:cNvSpPr txBox="1">
            <a:spLocks noGrp="1"/>
          </p:cNvSpPr>
          <p:nvPr>
            <p:ph type="title"/>
          </p:nvPr>
        </p:nvSpPr>
        <p:spPr>
          <a:xfrm>
            <a:off x="3975875" y="109035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4" name="Google Shape;164;p34"/>
          <p:cNvSpPr txBox="1">
            <a:spLocks noGrp="1"/>
          </p:cNvSpPr>
          <p:nvPr>
            <p:ph type="body" idx="1"/>
          </p:nvPr>
        </p:nvSpPr>
        <p:spPr>
          <a:xfrm>
            <a:off x="39758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34"/>
          <p:cNvSpPr>
            <a:spLocks noGrp="1"/>
          </p:cNvSpPr>
          <p:nvPr>
            <p:ph type="pic" idx="2"/>
          </p:nvPr>
        </p:nvSpPr>
        <p:spPr>
          <a:xfrm>
            <a:off x="327200" y="266925"/>
            <a:ext cx="3295800" cy="45891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166" name="Google Shape;166;p34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. right text and photo dark green">
  <p:cSld name="CUSTOM_2_1_3">
    <p:bg>
      <p:bgPr>
        <a:solidFill>
          <a:srgbClr val="144835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5"/>
          <p:cNvSpPr txBox="1">
            <a:spLocks noGrp="1"/>
          </p:cNvSpPr>
          <p:nvPr>
            <p:ph type="title"/>
          </p:nvPr>
        </p:nvSpPr>
        <p:spPr>
          <a:xfrm>
            <a:off x="3975875" y="109035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9" name="Google Shape;169;p35"/>
          <p:cNvSpPr txBox="1">
            <a:spLocks noGrp="1"/>
          </p:cNvSpPr>
          <p:nvPr>
            <p:ph type="body" idx="1"/>
          </p:nvPr>
        </p:nvSpPr>
        <p:spPr>
          <a:xfrm>
            <a:off x="39758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35"/>
          <p:cNvSpPr>
            <a:spLocks noGrp="1"/>
          </p:cNvSpPr>
          <p:nvPr>
            <p:ph type="pic" idx="2"/>
          </p:nvPr>
        </p:nvSpPr>
        <p:spPr>
          <a:xfrm>
            <a:off x="327200" y="266925"/>
            <a:ext cx="3295800" cy="45891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171" name="Google Shape;171;p35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. right text and photo light green">
  <p:cSld name="CUSTOM_2_1_2">
    <p:bg>
      <p:bgPr>
        <a:solidFill>
          <a:srgbClr val="78BF26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6"/>
          <p:cNvSpPr txBox="1">
            <a:spLocks noGrp="1"/>
          </p:cNvSpPr>
          <p:nvPr>
            <p:ph type="title"/>
          </p:nvPr>
        </p:nvSpPr>
        <p:spPr>
          <a:xfrm>
            <a:off x="3975875" y="109035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4" name="Google Shape;174;p36"/>
          <p:cNvSpPr txBox="1">
            <a:spLocks noGrp="1"/>
          </p:cNvSpPr>
          <p:nvPr>
            <p:ph type="body" idx="1"/>
          </p:nvPr>
        </p:nvSpPr>
        <p:spPr>
          <a:xfrm>
            <a:off x="39758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36"/>
          <p:cNvSpPr>
            <a:spLocks noGrp="1"/>
          </p:cNvSpPr>
          <p:nvPr>
            <p:ph type="pic" idx="2"/>
          </p:nvPr>
        </p:nvSpPr>
        <p:spPr>
          <a:xfrm>
            <a:off x="327200" y="266925"/>
            <a:ext cx="3295800" cy="45891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176" name="Google Shape;176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. right text and photo orange">
  <p:cSld name="CUSTOM_2_1_2_2">
    <p:bg>
      <p:bgPr>
        <a:solidFill>
          <a:srgbClr val="FD5000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7"/>
          <p:cNvSpPr txBox="1">
            <a:spLocks noGrp="1"/>
          </p:cNvSpPr>
          <p:nvPr>
            <p:ph type="title"/>
          </p:nvPr>
        </p:nvSpPr>
        <p:spPr>
          <a:xfrm>
            <a:off x="3975875" y="109035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9" name="Google Shape;179;p37"/>
          <p:cNvSpPr txBox="1">
            <a:spLocks noGrp="1"/>
          </p:cNvSpPr>
          <p:nvPr>
            <p:ph type="body" idx="1"/>
          </p:nvPr>
        </p:nvSpPr>
        <p:spPr>
          <a:xfrm>
            <a:off x="39758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37"/>
          <p:cNvSpPr>
            <a:spLocks noGrp="1"/>
          </p:cNvSpPr>
          <p:nvPr>
            <p:ph type="pic" idx="2"/>
          </p:nvPr>
        </p:nvSpPr>
        <p:spPr>
          <a:xfrm>
            <a:off x="327200" y="266925"/>
            <a:ext cx="3295800" cy="45891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181" name="Google Shape;181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. right text and photo yellow">
  <p:cSld name="CUSTOM_2_1_2_1">
    <p:bg>
      <p:bgPr>
        <a:solidFill>
          <a:srgbClr val="FFD200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8"/>
          <p:cNvSpPr txBox="1">
            <a:spLocks noGrp="1"/>
          </p:cNvSpPr>
          <p:nvPr>
            <p:ph type="title"/>
          </p:nvPr>
        </p:nvSpPr>
        <p:spPr>
          <a:xfrm>
            <a:off x="3975875" y="109035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4" name="Google Shape;184;p38"/>
          <p:cNvSpPr txBox="1">
            <a:spLocks noGrp="1"/>
          </p:cNvSpPr>
          <p:nvPr>
            <p:ph type="body" idx="1"/>
          </p:nvPr>
        </p:nvSpPr>
        <p:spPr>
          <a:xfrm>
            <a:off x="39758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38"/>
          <p:cNvSpPr>
            <a:spLocks noGrp="1"/>
          </p:cNvSpPr>
          <p:nvPr>
            <p:ph type="pic" idx="2"/>
          </p:nvPr>
        </p:nvSpPr>
        <p:spPr>
          <a:xfrm>
            <a:off x="327200" y="266925"/>
            <a:ext cx="3295800" cy="45891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186" name="Google Shape;186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. right text and photo purple">
  <p:cSld name="CUSTOM_2_1_1">
    <p:bg>
      <p:bgPr>
        <a:solidFill>
          <a:srgbClr val="3C0032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9"/>
          <p:cNvSpPr txBox="1">
            <a:spLocks noGrp="1"/>
          </p:cNvSpPr>
          <p:nvPr>
            <p:ph type="title"/>
          </p:nvPr>
        </p:nvSpPr>
        <p:spPr>
          <a:xfrm>
            <a:off x="3975875" y="109035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9" name="Google Shape;189;p39"/>
          <p:cNvSpPr txBox="1">
            <a:spLocks noGrp="1"/>
          </p:cNvSpPr>
          <p:nvPr>
            <p:ph type="body" idx="1"/>
          </p:nvPr>
        </p:nvSpPr>
        <p:spPr>
          <a:xfrm>
            <a:off x="39758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39"/>
          <p:cNvSpPr>
            <a:spLocks noGrp="1"/>
          </p:cNvSpPr>
          <p:nvPr>
            <p:ph type="pic" idx="2"/>
          </p:nvPr>
        </p:nvSpPr>
        <p:spPr>
          <a:xfrm>
            <a:off x="327200" y="266925"/>
            <a:ext cx="3295800" cy="45891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191" name="Google Shape;191;p39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. right text and photo warm grey">
  <p:cSld name="CUSTOM_2_1_1_1">
    <p:bg>
      <p:bgPr>
        <a:solidFill>
          <a:srgbClr val="A6A09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0"/>
          <p:cNvSpPr txBox="1">
            <a:spLocks noGrp="1"/>
          </p:cNvSpPr>
          <p:nvPr>
            <p:ph type="title"/>
          </p:nvPr>
        </p:nvSpPr>
        <p:spPr>
          <a:xfrm>
            <a:off x="3975875" y="109035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4" name="Google Shape;194;p40"/>
          <p:cNvSpPr txBox="1">
            <a:spLocks noGrp="1"/>
          </p:cNvSpPr>
          <p:nvPr>
            <p:ph type="body" idx="1"/>
          </p:nvPr>
        </p:nvSpPr>
        <p:spPr>
          <a:xfrm>
            <a:off x="39758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40"/>
          <p:cNvSpPr>
            <a:spLocks noGrp="1"/>
          </p:cNvSpPr>
          <p:nvPr>
            <p:ph type="pic" idx="2"/>
          </p:nvPr>
        </p:nvSpPr>
        <p:spPr>
          <a:xfrm>
            <a:off x="327200" y="266925"/>
            <a:ext cx="3295800" cy="45891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196" name="Google Shape;196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. title slide orange">
  <p:cSld name="TITLE_1_1_1_1">
    <p:bg>
      <p:bgPr>
        <a:solidFill>
          <a:srgbClr val="FD5000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70225" y="439125"/>
            <a:ext cx="2815500" cy="6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50"/>
              <a:buFont typeface="Inter"/>
              <a:buNone/>
              <a:defRPr sz="1250" b="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ctrTitle" idx="2"/>
          </p:nvPr>
        </p:nvSpPr>
        <p:spPr>
          <a:xfrm>
            <a:off x="311700" y="1263875"/>
            <a:ext cx="5130000" cy="30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8" name="Google Shape;2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. right text and photo light grey">
  <p:cSld name="CUSTOM_2_1_1_1_1">
    <p:bg>
      <p:bgPr>
        <a:solidFill>
          <a:srgbClr val="E6E4DB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1"/>
          <p:cNvSpPr txBox="1">
            <a:spLocks noGrp="1"/>
          </p:cNvSpPr>
          <p:nvPr>
            <p:ph type="title"/>
          </p:nvPr>
        </p:nvSpPr>
        <p:spPr>
          <a:xfrm>
            <a:off x="3975875" y="109035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9" name="Google Shape;199;p41"/>
          <p:cNvSpPr txBox="1">
            <a:spLocks noGrp="1"/>
          </p:cNvSpPr>
          <p:nvPr>
            <p:ph type="body" idx="1"/>
          </p:nvPr>
        </p:nvSpPr>
        <p:spPr>
          <a:xfrm>
            <a:off x="3975875" y="22632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41"/>
          <p:cNvSpPr>
            <a:spLocks noGrp="1"/>
          </p:cNvSpPr>
          <p:nvPr>
            <p:ph type="pic" idx="2"/>
          </p:nvPr>
        </p:nvSpPr>
        <p:spPr>
          <a:xfrm>
            <a:off x="327200" y="266925"/>
            <a:ext cx="3295800" cy="45891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201" name="Google Shape;201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. left text and multi image light green">
  <p:cSld name="CUSTOM_4">
    <p:bg>
      <p:bgPr>
        <a:solidFill>
          <a:srgbClr val="78BF26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2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4" name="Google Shape;204;p42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5" name="Google Shape;205;p42"/>
          <p:cNvSpPr>
            <a:spLocks noGrp="1"/>
          </p:cNvSpPr>
          <p:nvPr>
            <p:ph type="pic" idx="2"/>
          </p:nvPr>
        </p:nvSpPr>
        <p:spPr>
          <a:xfrm>
            <a:off x="4787250" y="1024575"/>
            <a:ext cx="2919000" cy="16704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06" name="Google Shape;206;p42"/>
          <p:cNvSpPr>
            <a:spLocks noGrp="1"/>
          </p:cNvSpPr>
          <p:nvPr>
            <p:ph type="pic" idx="3"/>
          </p:nvPr>
        </p:nvSpPr>
        <p:spPr>
          <a:xfrm>
            <a:off x="6940913" y="2135325"/>
            <a:ext cx="2321700" cy="13287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07" name="Google Shape;207;p42"/>
          <p:cNvSpPr>
            <a:spLocks noGrp="1"/>
          </p:cNvSpPr>
          <p:nvPr>
            <p:ph type="pic" idx="4"/>
          </p:nvPr>
        </p:nvSpPr>
        <p:spPr>
          <a:xfrm>
            <a:off x="6262999" y="3237400"/>
            <a:ext cx="22149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pic>
        <p:nvPicPr>
          <p:cNvPr id="208" name="Google Shape;208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. left text and multi image orange">
  <p:cSld name="CUSTOM_4_1">
    <p:bg>
      <p:bgPr>
        <a:solidFill>
          <a:srgbClr val="FD5000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3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1" name="Google Shape;211;p43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2" name="Google Shape;212;p43"/>
          <p:cNvSpPr>
            <a:spLocks noGrp="1"/>
          </p:cNvSpPr>
          <p:nvPr>
            <p:ph type="pic" idx="2"/>
          </p:nvPr>
        </p:nvSpPr>
        <p:spPr>
          <a:xfrm>
            <a:off x="4787250" y="1024575"/>
            <a:ext cx="2919000" cy="16704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13" name="Google Shape;213;p43"/>
          <p:cNvSpPr>
            <a:spLocks noGrp="1"/>
          </p:cNvSpPr>
          <p:nvPr>
            <p:ph type="pic" idx="3"/>
          </p:nvPr>
        </p:nvSpPr>
        <p:spPr>
          <a:xfrm>
            <a:off x="6940913" y="2135325"/>
            <a:ext cx="2321700" cy="13287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14" name="Google Shape;214;p43"/>
          <p:cNvSpPr>
            <a:spLocks noGrp="1"/>
          </p:cNvSpPr>
          <p:nvPr>
            <p:ph type="pic" idx="4"/>
          </p:nvPr>
        </p:nvSpPr>
        <p:spPr>
          <a:xfrm>
            <a:off x="6262999" y="3237400"/>
            <a:ext cx="22149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pic>
        <p:nvPicPr>
          <p:cNvPr id="215" name="Google Shape;215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. left text and multi image yellow">
  <p:cSld name="CUSTOM_4_1_3">
    <p:bg>
      <p:bgPr>
        <a:solidFill>
          <a:srgbClr val="FFD200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4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8" name="Google Shape;218;p44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44"/>
          <p:cNvSpPr>
            <a:spLocks noGrp="1"/>
          </p:cNvSpPr>
          <p:nvPr>
            <p:ph type="pic" idx="2"/>
          </p:nvPr>
        </p:nvSpPr>
        <p:spPr>
          <a:xfrm>
            <a:off x="4787250" y="1024575"/>
            <a:ext cx="2919000" cy="16704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20" name="Google Shape;220;p44"/>
          <p:cNvSpPr>
            <a:spLocks noGrp="1"/>
          </p:cNvSpPr>
          <p:nvPr>
            <p:ph type="pic" idx="3"/>
          </p:nvPr>
        </p:nvSpPr>
        <p:spPr>
          <a:xfrm>
            <a:off x="6940913" y="2135325"/>
            <a:ext cx="2321700" cy="13287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21" name="Google Shape;221;p44"/>
          <p:cNvSpPr>
            <a:spLocks noGrp="1"/>
          </p:cNvSpPr>
          <p:nvPr>
            <p:ph type="pic" idx="4"/>
          </p:nvPr>
        </p:nvSpPr>
        <p:spPr>
          <a:xfrm>
            <a:off x="6262999" y="3237400"/>
            <a:ext cx="22149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pic>
        <p:nvPicPr>
          <p:cNvPr id="222" name="Google Shape;222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. left text and multi image dark blue">
  <p:cSld name="CUSTOM_4_1_2_1">
    <p:bg>
      <p:bgPr>
        <a:solidFill>
          <a:srgbClr val="001E82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5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5" name="Google Shape;225;p45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45"/>
          <p:cNvSpPr>
            <a:spLocks noGrp="1"/>
          </p:cNvSpPr>
          <p:nvPr>
            <p:ph type="pic" idx="2"/>
          </p:nvPr>
        </p:nvSpPr>
        <p:spPr>
          <a:xfrm>
            <a:off x="4787250" y="1024575"/>
            <a:ext cx="2919000" cy="16704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27" name="Google Shape;227;p45"/>
          <p:cNvSpPr>
            <a:spLocks noGrp="1"/>
          </p:cNvSpPr>
          <p:nvPr>
            <p:ph type="pic" idx="3"/>
          </p:nvPr>
        </p:nvSpPr>
        <p:spPr>
          <a:xfrm>
            <a:off x="6940913" y="2135325"/>
            <a:ext cx="2321700" cy="13287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28" name="Google Shape;228;p45"/>
          <p:cNvSpPr>
            <a:spLocks noGrp="1"/>
          </p:cNvSpPr>
          <p:nvPr>
            <p:ph type="pic" idx="4"/>
          </p:nvPr>
        </p:nvSpPr>
        <p:spPr>
          <a:xfrm>
            <a:off x="6262999" y="3237400"/>
            <a:ext cx="22149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pic>
        <p:nvPicPr>
          <p:cNvPr id="229" name="Google Shape;229;p45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. left text and multi image purple">
  <p:cSld name="CUSTOM_4_1_2_1_1">
    <p:bg>
      <p:bgPr>
        <a:solidFill>
          <a:srgbClr val="3C0032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6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2" name="Google Shape;232;p46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46"/>
          <p:cNvSpPr>
            <a:spLocks noGrp="1"/>
          </p:cNvSpPr>
          <p:nvPr>
            <p:ph type="pic" idx="2"/>
          </p:nvPr>
        </p:nvSpPr>
        <p:spPr>
          <a:xfrm>
            <a:off x="4787250" y="1024575"/>
            <a:ext cx="2919000" cy="16704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34" name="Google Shape;234;p46"/>
          <p:cNvSpPr>
            <a:spLocks noGrp="1"/>
          </p:cNvSpPr>
          <p:nvPr>
            <p:ph type="pic" idx="3"/>
          </p:nvPr>
        </p:nvSpPr>
        <p:spPr>
          <a:xfrm>
            <a:off x="6940913" y="2135325"/>
            <a:ext cx="2321700" cy="13287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35" name="Google Shape;235;p46"/>
          <p:cNvSpPr>
            <a:spLocks noGrp="1"/>
          </p:cNvSpPr>
          <p:nvPr>
            <p:ph type="pic" idx="4"/>
          </p:nvPr>
        </p:nvSpPr>
        <p:spPr>
          <a:xfrm>
            <a:off x="6262999" y="3237400"/>
            <a:ext cx="22149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pic>
        <p:nvPicPr>
          <p:cNvPr id="236" name="Google Shape;236;p46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. left text and multi image dark green">
  <p:cSld name="CUSTOM_4_1_2_1_1_1">
    <p:bg>
      <p:bgPr>
        <a:solidFill>
          <a:srgbClr val="144835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7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9" name="Google Shape;239;p47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47"/>
          <p:cNvSpPr>
            <a:spLocks noGrp="1"/>
          </p:cNvSpPr>
          <p:nvPr>
            <p:ph type="pic" idx="2"/>
          </p:nvPr>
        </p:nvSpPr>
        <p:spPr>
          <a:xfrm>
            <a:off x="4787250" y="1024575"/>
            <a:ext cx="2919000" cy="16704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41" name="Google Shape;241;p47"/>
          <p:cNvSpPr>
            <a:spLocks noGrp="1"/>
          </p:cNvSpPr>
          <p:nvPr>
            <p:ph type="pic" idx="3"/>
          </p:nvPr>
        </p:nvSpPr>
        <p:spPr>
          <a:xfrm>
            <a:off x="6940913" y="2135325"/>
            <a:ext cx="2321700" cy="13287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42" name="Google Shape;242;p47"/>
          <p:cNvSpPr>
            <a:spLocks noGrp="1"/>
          </p:cNvSpPr>
          <p:nvPr>
            <p:ph type="pic" idx="4"/>
          </p:nvPr>
        </p:nvSpPr>
        <p:spPr>
          <a:xfrm>
            <a:off x="6262999" y="3237400"/>
            <a:ext cx="22149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pic>
        <p:nvPicPr>
          <p:cNvPr id="243" name="Google Shape;243;p47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. left text and multi image warm grey">
  <p:cSld name="CUSTOM_4_1_2_1_1_1_1">
    <p:bg>
      <p:bgPr>
        <a:solidFill>
          <a:srgbClr val="A6A09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8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6" name="Google Shape;246;p48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7" name="Google Shape;247;p48"/>
          <p:cNvSpPr>
            <a:spLocks noGrp="1"/>
          </p:cNvSpPr>
          <p:nvPr>
            <p:ph type="pic" idx="2"/>
          </p:nvPr>
        </p:nvSpPr>
        <p:spPr>
          <a:xfrm>
            <a:off x="4787250" y="1024575"/>
            <a:ext cx="2919000" cy="16704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48" name="Google Shape;248;p48"/>
          <p:cNvSpPr>
            <a:spLocks noGrp="1"/>
          </p:cNvSpPr>
          <p:nvPr>
            <p:ph type="pic" idx="3"/>
          </p:nvPr>
        </p:nvSpPr>
        <p:spPr>
          <a:xfrm>
            <a:off x="6940913" y="2135325"/>
            <a:ext cx="2321700" cy="13287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49" name="Google Shape;249;p48"/>
          <p:cNvSpPr>
            <a:spLocks noGrp="1"/>
          </p:cNvSpPr>
          <p:nvPr>
            <p:ph type="pic" idx="4"/>
          </p:nvPr>
        </p:nvSpPr>
        <p:spPr>
          <a:xfrm>
            <a:off x="6262999" y="3237400"/>
            <a:ext cx="22149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pic>
        <p:nvPicPr>
          <p:cNvPr id="250" name="Google Shape;250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. left text and multi image light grey">
  <p:cSld name="CUSTOM_4_1_2_1_1_1_1_2">
    <p:bg>
      <p:bgPr>
        <a:solidFill>
          <a:srgbClr val="E6E4DB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9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3" name="Google Shape;253;p49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4" name="Google Shape;254;p49"/>
          <p:cNvSpPr>
            <a:spLocks noGrp="1"/>
          </p:cNvSpPr>
          <p:nvPr>
            <p:ph type="pic" idx="2"/>
          </p:nvPr>
        </p:nvSpPr>
        <p:spPr>
          <a:xfrm>
            <a:off x="4787250" y="1024575"/>
            <a:ext cx="2919000" cy="16704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55" name="Google Shape;255;p49"/>
          <p:cNvSpPr>
            <a:spLocks noGrp="1"/>
          </p:cNvSpPr>
          <p:nvPr>
            <p:ph type="pic" idx="3"/>
          </p:nvPr>
        </p:nvSpPr>
        <p:spPr>
          <a:xfrm>
            <a:off x="6940913" y="2135325"/>
            <a:ext cx="2321700" cy="13287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56" name="Google Shape;256;p49"/>
          <p:cNvSpPr>
            <a:spLocks noGrp="1"/>
          </p:cNvSpPr>
          <p:nvPr>
            <p:ph type="pic" idx="4"/>
          </p:nvPr>
        </p:nvSpPr>
        <p:spPr>
          <a:xfrm>
            <a:off x="6262999" y="3237400"/>
            <a:ext cx="22149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pic>
        <p:nvPicPr>
          <p:cNvPr id="257" name="Google Shape;257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. photo and text columns light grey">
  <p:cSld name="CUSTOM_6">
    <p:bg>
      <p:bgPr>
        <a:solidFill>
          <a:srgbClr val="E6E4DB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0"/>
          <p:cNvSpPr txBox="1">
            <a:spLocks noGrp="1"/>
          </p:cNvSpPr>
          <p:nvPr>
            <p:ph type="subTitle" idx="1"/>
          </p:nvPr>
        </p:nvSpPr>
        <p:spPr>
          <a:xfrm>
            <a:off x="28950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260" name="Google Shape;260;p50"/>
          <p:cNvSpPr txBox="1">
            <a:spLocks noGrp="1"/>
          </p:cNvSpPr>
          <p:nvPr>
            <p:ph type="body" idx="2"/>
          </p:nvPr>
        </p:nvSpPr>
        <p:spPr>
          <a:xfrm>
            <a:off x="28950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50"/>
          <p:cNvSpPr txBox="1">
            <a:spLocks noGrp="1"/>
          </p:cNvSpPr>
          <p:nvPr>
            <p:ph type="subTitle" idx="3"/>
          </p:nvPr>
        </p:nvSpPr>
        <p:spPr>
          <a:xfrm>
            <a:off x="322875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262" name="Google Shape;262;p50"/>
          <p:cNvSpPr txBox="1">
            <a:spLocks noGrp="1"/>
          </p:cNvSpPr>
          <p:nvPr>
            <p:ph type="body" idx="4"/>
          </p:nvPr>
        </p:nvSpPr>
        <p:spPr>
          <a:xfrm>
            <a:off x="322875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3" name="Google Shape;263;p50"/>
          <p:cNvSpPr txBox="1">
            <a:spLocks noGrp="1"/>
          </p:cNvSpPr>
          <p:nvPr>
            <p:ph type="subTitle" idx="5"/>
          </p:nvPr>
        </p:nvSpPr>
        <p:spPr>
          <a:xfrm>
            <a:off x="616800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264" name="Google Shape;264;p50"/>
          <p:cNvSpPr txBox="1">
            <a:spLocks noGrp="1"/>
          </p:cNvSpPr>
          <p:nvPr>
            <p:ph type="body" idx="6"/>
          </p:nvPr>
        </p:nvSpPr>
        <p:spPr>
          <a:xfrm>
            <a:off x="616800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5" name="Google Shape;265;p50"/>
          <p:cNvSpPr>
            <a:spLocks noGrp="1"/>
          </p:cNvSpPr>
          <p:nvPr>
            <p:ph type="pic" idx="7"/>
          </p:nvPr>
        </p:nvSpPr>
        <p:spPr>
          <a:xfrm>
            <a:off x="28950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66" name="Google Shape;266;p50"/>
          <p:cNvSpPr>
            <a:spLocks noGrp="1"/>
          </p:cNvSpPr>
          <p:nvPr>
            <p:ph type="pic" idx="8"/>
          </p:nvPr>
        </p:nvSpPr>
        <p:spPr>
          <a:xfrm>
            <a:off x="322875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67" name="Google Shape;267;p50"/>
          <p:cNvSpPr>
            <a:spLocks noGrp="1"/>
          </p:cNvSpPr>
          <p:nvPr>
            <p:ph type="pic" idx="9"/>
          </p:nvPr>
        </p:nvSpPr>
        <p:spPr>
          <a:xfrm>
            <a:off x="616800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pic>
        <p:nvPicPr>
          <p:cNvPr id="268" name="Google Shape;268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. title slide yellow">
  <p:cSld name="TITLE_1_1_1_1_1">
    <p:bg>
      <p:bgPr>
        <a:solidFill>
          <a:srgbClr val="FFD200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70225" y="439125"/>
            <a:ext cx="28155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50"/>
              <a:buFont typeface="Inter"/>
              <a:buNone/>
              <a:defRPr sz="1250" b="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ctrTitle" idx="2"/>
          </p:nvPr>
        </p:nvSpPr>
        <p:spPr>
          <a:xfrm>
            <a:off x="311700" y="1263875"/>
            <a:ext cx="5130000" cy="30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3" name="Google Shape;3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. photo and text columns warm grey">
  <p:cSld name="CUSTOM_6_2">
    <p:bg>
      <p:bgPr>
        <a:solidFill>
          <a:srgbClr val="A6A09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1"/>
          <p:cNvSpPr txBox="1">
            <a:spLocks noGrp="1"/>
          </p:cNvSpPr>
          <p:nvPr>
            <p:ph type="subTitle" idx="1"/>
          </p:nvPr>
        </p:nvSpPr>
        <p:spPr>
          <a:xfrm>
            <a:off x="28950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271" name="Google Shape;271;p51"/>
          <p:cNvSpPr txBox="1">
            <a:spLocks noGrp="1"/>
          </p:cNvSpPr>
          <p:nvPr>
            <p:ph type="body" idx="2"/>
          </p:nvPr>
        </p:nvSpPr>
        <p:spPr>
          <a:xfrm>
            <a:off x="28950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2" name="Google Shape;272;p51"/>
          <p:cNvSpPr txBox="1">
            <a:spLocks noGrp="1"/>
          </p:cNvSpPr>
          <p:nvPr>
            <p:ph type="subTitle" idx="3"/>
          </p:nvPr>
        </p:nvSpPr>
        <p:spPr>
          <a:xfrm>
            <a:off x="322875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273" name="Google Shape;273;p51"/>
          <p:cNvSpPr txBox="1">
            <a:spLocks noGrp="1"/>
          </p:cNvSpPr>
          <p:nvPr>
            <p:ph type="body" idx="4"/>
          </p:nvPr>
        </p:nvSpPr>
        <p:spPr>
          <a:xfrm>
            <a:off x="322875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4" name="Google Shape;274;p51"/>
          <p:cNvSpPr txBox="1">
            <a:spLocks noGrp="1"/>
          </p:cNvSpPr>
          <p:nvPr>
            <p:ph type="subTitle" idx="5"/>
          </p:nvPr>
        </p:nvSpPr>
        <p:spPr>
          <a:xfrm>
            <a:off x="616800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275" name="Google Shape;275;p51"/>
          <p:cNvSpPr txBox="1">
            <a:spLocks noGrp="1"/>
          </p:cNvSpPr>
          <p:nvPr>
            <p:ph type="body" idx="6"/>
          </p:nvPr>
        </p:nvSpPr>
        <p:spPr>
          <a:xfrm>
            <a:off x="616800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6" name="Google Shape;276;p51"/>
          <p:cNvSpPr>
            <a:spLocks noGrp="1"/>
          </p:cNvSpPr>
          <p:nvPr>
            <p:ph type="pic" idx="7"/>
          </p:nvPr>
        </p:nvSpPr>
        <p:spPr>
          <a:xfrm>
            <a:off x="28950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77" name="Google Shape;277;p51"/>
          <p:cNvSpPr>
            <a:spLocks noGrp="1"/>
          </p:cNvSpPr>
          <p:nvPr>
            <p:ph type="pic" idx="8"/>
          </p:nvPr>
        </p:nvSpPr>
        <p:spPr>
          <a:xfrm>
            <a:off x="322875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78" name="Google Shape;278;p51"/>
          <p:cNvSpPr>
            <a:spLocks noGrp="1"/>
          </p:cNvSpPr>
          <p:nvPr>
            <p:ph type="pic" idx="9"/>
          </p:nvPr>
        </p:nvSpPr>
        <p:spPr>
          <a:xfrm>
            <a:off x="616800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pic>
        <p:nvPicPr>
          <p:cNvPr id="279" name="Google Shape;279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. photo and text columns orange">
  <p:cSld name="CUSTOM_6_1">
    <p:bg>
      <p:bgPr>
        <a:solidFill>
          <a:srgbClr val="FD5000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2"/>
          <p:cNvSpPr txBox="1">
            <a:spLocks noGrp="1"/>
          </p:cNvSpPr>
          <p:nvPr>
            <p:ph type="subTitle" idx="1"/>
          </p:nvPr>
        </p:nvSpPr>
        <p:spPr>
          <a:xfrm>
            <a:off x="28950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282" name="Google Shape;282;p52"/>
          <p:cNvSpPr txBox="1">
            <a:spLocks noGrp="1"/>
          </p:cNvSpPr>
          <p:nvPr>
            <p:ph type="body" idx="2"/>
          </p:nvPr>
        </p:nvSpPr>
        <p:spPr>
          <a:xfrm>
            <a:off x="28950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3" name="Google Shape;283;p52"/>
          <p:cNvSpPr txBox="1">
            <a:spLocks noGrp="1"/>
          </p:cNvSpPr>
          <p:nvPr>
            <p:ph type="subTitle" idx="3"/>
          </p:nvPr>
        </p:nvSpPr>
        <p:spPr>
          <a:xfrm>
            <a:off x="322875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284" name="Google Shape;284;p52"/>
          <p:cNvSpPr txBox="1">
            <a:spLocks noGrp="1"/>
          </p:cNvSpPr>
          <p:nvPr>
            <p:ph type="body" idx="4"/>
          </p:nvPr>
        </p:nvSpPr>
        <p:spPr>
          <a:xfrm>
            <a:off x="322875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52"/>
          <p:cNvSpPr txBox="1">
            <a:spLocks noGrp="1"/>
          </p:cNvSpPr>
          <p:nvPr>
            <p:ph type="subTitle" idx="5"/>
          </p:nvPr>
        </p:nvSpPr>
        <p:spPr>
          <a:xfrm>
            <a:off x="616800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286" name="Google Shape;286;p52"/>
          <p:cNvSpPr txBox="1">
            <a:spLocks noGrp="1"/>
          </p:cNvSpPr>
          <p:nvPr>
            <p:ph type="body" idx="6"/>
          </p:nvPr>
        </p:nvSpPr>
        <p:spPr>
          <a:xfrm>
            <a:off x="616800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7" name="Google Shape;287;p52"/>
          <p:cNvSpPr>
            <a:spLocks noGrp="1"/>
          </p:cNvSpPr>
          <p:nvPr>
            <p:ph type="pic" idx="7"/>
          </p:nvPr>
        </p:nvSpPr>
        <p:spPr>
          <a:xfrm>
            <a:off x="28950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88" name="Google Shape;288;p52"/>
          <p:cNvSpPr>
            <a:spLocks noGrp="1"/>
          </p:cNvSpPr>
          <p:nvPr>
            <p:ph type="pic" idx="8"/>
          </p:nvPr>
        </p:nvSpPr>
        <p:spPr>
          <a:xfrm>
            <a:off x="322875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89" name="Google Shape;289;p52"/>
          <p:cNvSpPr>
            <a:spLocks noGrp="1"/>
          </p:cNvSpPr>
          <p:nvPr>
            <p:ph type="pic" idx="9"/>
          </p:nvPr>
        </p:nvSpPr>
        <p:spPr>
          <a:xfrm>
            <a:off x="616800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pic>
        <p:nvPicPr>
          <p:cNvPr id="290" name="Google Shape;290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. photo and text columns light green">
  <p:cSld name="CUSTOM_6_1_1">
    <p:bg>
      <p:bgPr>
        <a:solidFill>
          <a:srgbClr val="78BF26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3"/>
          <p:cNvSpPr txBox="1">
            <a:spLocks noGrp="1"/>
          </p:cNvSpPr>
          <p:nvPr>
            <p:ph type="subTitle" idx="1"/>
          </p:nvPr>
        </p:nvSpPr>
        <p:spPr>
          <a:xfrm>
            <a:off x="28950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293" name="Google Shape;293;p53"/>
          <p:cNvSpPr txBox="1">
            <a:spLocks noGrp="1"/>
          </p:cNvSpPr>
          <p:nvPr>
            <p:ph type="body" idx="2"/>
          </p:nvPr>
        </p:nvSpPr>
        <p:spPr>
          <a:xfrm>
            <a:off x="28950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4" name="Google Shape;294;p53"/>
          <p:cNvSpPr txBox="1">
            <a:spLocks noGrp="1"/>
          </p:cNvSpPr>
          <p:nvPr>
            <p:ph type="subTitle" idx="3"/>
          </p:nvPr>
        </p:nvSpPr>
        <p:spPr>
          <a:xfrm>
            <a:off x="322875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295" name="Google Shape;295;p53"/>
          <p:cNvSpPr txBox="1">
            <a:spLocks noGrp="1"/>
          </p:cNvSpPr>
          <p:nvPr>
            <p:ph type="body" idx="4"/>
          </p:nvPr>
        </p:nvSpPr>
        <p:spPr>
          <a:xfrm>
            <a:off x="322875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6" name="Google Shape;296;p53"/>
          <p:cNvSpPr txBox="1">
            <a:spLocks noGrp="1"/>
          </p:cNvSpPr>
          <p:nvPr>
            <p:ph type="subTitle" idx="5"/>
          </p:nvPr>
        </p:nvSpPr>
        <p:spPr>
          <a:xfrm>
            <a:off x="616800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297" name="Google Shape;297;p53"/>
          <p:cNvSpPr txBox="1">
            <a:spLocks noGrp="1"/>
          </p:cNvSpPr>
          <p:nvPr>
            <p:ph type="body" idx="6"/>
          </p:nvPr>
        </p:nvSpPr>
        <p:spPr>
          <a:xfrm>
            <a:off x="616800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53"/>
          <p:cNvSpPr>
            <a:spLocks noGrp="1"/>
          </p:cNvSpPr>
          <p:nvPr>
            <p:ph type="pic" idx="7"/>
          </p:nvPr>
        </p:nvSpPr>
        <p:spPr>
          <a:xfrm>
            <a:off x="28950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299" name="Google Shape;299;p53"/>
          <p:cNvSpPr>
            <a:spLocks noGrp="1"/>
          </p:cNvSpPr>
          <p:nvPr>
            <p:ph type="pic" idx="8"/>
          </p:nvPr>
        </p:nvSpPr>
        <p:spPr>
          <a:xfrm>
            <a:off x="322875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300" name="Google Shape;300;p53"/>
          <p:cNvSpPr>
            <a:spLocks noGrp="1"/>
          </p:cNvSpPr>
          <p:nvPr>
            <p:ph type="pic" idx="9"/>
          </p:nvPr>
        </p:nvSpPr>
        <p:spPr>
          <a:xfrm>
            <a:off x="616800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pic>
        <p:nvPicPr>
          <p:cNvPr id="301" name="Google Shape;301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. photo and text columns yellow">
  <p:cSld name="CUSTOM_6_1_1_1">
    <p:bg>
      <p:bgPr>
        <a:solidFill>
          <a:srgbClr val="FFD200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4"/>
          <p:cNvSpPr txBox="1">
            <a:spLocks noGrp="1"/>
          </p:cNvSpPr>
          <p:nvPr>
            <p:ph type="subTitle" idx="1"/>
          </p:nvPr>
        </p:nvSpPr>
        <p:spPr>
          <a:xfrm>
            <a:off x="28950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304" name="Google Shape;304;p54"/>
          <p:cNvSpPr txBox="1">
            <a:spLocks noGrp="1"/>
          </p:cNvSpPr>
          <p:nvPr>
            <p:ph type="body" idx="2"/>
          </p:nvPr>
        </p:nvSpPr>
        <p:spPr>
          <a:xfrm>
            <a:off x="28950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5" name="Google Shape;305;p54"/>
          <p:cNvSpPr txBox="1">
            <a:spLocks noGrp="1"/>
          </p:cNvSpPr>
          <p:nvPr>
            <p:ph type="subTitle" idx="3"/>
          </p:nvPr>
        </p:nvSpPr>
        <p:spPr>
          <a:xfrm>
            <a:off x="322875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306" name="Google Shape;306;p54"/>
          <p:cNvSpPr txBox="1">
            <a:spLocks noGrp="1"/>
          </p:cNvSpPr>
          <p:nvPr>
            <p:ph type="body" idx="4"/>
          </p:nvPr>
        </p:nvSpPr>
        <p:spPr>
          <a:xfrm>
            <a:off x="322875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7" name="Google Shape;307;p54"/>
          <p:cNvSpPr txBox="1">
            <a:spLocks noGrp="1"/>
          </p:cNvSpPr>
          <p:nvPr>
            <p:ph type="subTitle" idx="5"/>
          </p:nvPr>
        </p:nvSpPr>
        <p:spPr>
          <a:xfrm>
            <a:off x="616800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Inter SemiBold"/>
              <a:buNone/>
              <a:defRPr sz="1600">
                <a:solidFill>
                  <a:srgbClr val="000000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308" name="Google Shape;308;p54"/>
          <p:cNvSpPr txBox="1">
            <a:spLocks noGrp="1"/>
          </p:cNvSpPr>
          <p:nvPr>
            <p:ph type="body" idx="6"/>
          </p:nvPr>
        </p:nvSpPr>
        <p:spPr>
          <a:xfrm>
            <a:off x="616800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54"/>
          <p:cNvSpPr>
            <a:spLocks noGrp="1"/>
          </p:cNvSpPr>
          <p:nvPr>
            <p:ph type="pic" idx="7"/>
          </p:nvPr>
        </p:nvSpPr>
        <p:spPr>
          <a:xfrm>
            <a:off x="28950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310" name="Google Shape;310;p54"/>
          <p:cNvSpPr>
            <a:spLocks noGrp="1"/>
          </p:cNvSpPr>
          <p:nvPr>
            <p:ph type="pic" idx="8"/>
          </p:nvPr>
        </p:nvSpPr>
        <p:spPr>
          <a:xfrm>
            <a:off x="322875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311" name="Google Shape;311;p54"/>
          <p:cNvSpPr>
            <a:spLocks noGrp="1"/>
          </p:cNvSpPr>
          <p:nvPr>
            <p:ph type="pic" idx="9"/>
          </p:nvPr>
        </p:nvSpPr>
        <p:spPr>
          <a:xfrm>
            <a:off x="616800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pic>
        <p:nvPicPr>
          <p:cNvPr id="312" name="Google Shape;312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. photo and text columns dark blue">
  <p:cSld name="CUSTOM_6_1_1_1_1">
    <p:bg>
      <p:bgPr>
        <a:solidFill>
          <a:srgbClr val="001E8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5"/>
          <p:cNvSpPr txBox="1">
            <a:spLocks noGrp="1"/>
          </p:cNvSpPr>
          <p:nvPr>
            <p:ph type="subTitle" idx="1"/>
          </p:nvPr>
        </p:nvSpPr>
        <p:spPr>
          <a:xfrm>
            <a:off x="28950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315" name="Google Shape;315;p55"/>
          <p:cNvSpPr txBox="1">
            <a:spLocks noGrp="1"/>
          </p:cNvSpPr>
          <p:nvPr>
            <p:ph type="body" idx="2"/>
          </p:nvPr>
        </p:nvSpPr>
        <p:spPr>
          <a:xfrm>
            <a:off x="28950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6" name="Google Shape;316;p55"/>
          <p:cNvSpPr txBox="1">
            <a:spLocks noGrp="1"/>
          </p:cNvSpPr>
          <p:nvPr>
            <p:ph type="subTitle" idx="3"/>
          </p:nvPr>
        </p:nvSpPr>
        <p:spPr>
          <a:xfrm>
            <a:off x="322875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317" name="Google Shape;317;p55"/>
          <p:cNvSpPr txBox="1">
            <a:spLocks noGrp="1"/>
          </p:cNvSpPr>
          <p:nvPr>
            <p:ph type="body" idx="4"/>
          </p:nvPr>
        </p:nvSpPr>
        <p:spPr>
          <a:xfrm>
            <a:off x="322875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8" name="Google Shape;318;p55"/>
          <p:cNvSpPr txBox="1">
            <a:spLocks noGrp="1"/>
          </p:cNvSpPr>
          <p:nvPr>
            <p:ph type="subTitle" idx="5"/>
          </p:nvPr>
        </p:nvSpPr>
        <p:spPr>
          <a:xfrm>
            <a:off x="616800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319" name="Google Shape;319;p55"/>
          <p:cNvSpPr txBox="1">
            <a:spLocks noGrp="1"/>
          </p:cNvSpPr>
          <p:nvPr>
            <p:ph type="body" idx="6"/>
          </p:nvPr>
        </p:nvSpPr>
        <p:spPr>
          <a:xfrm>
            <a:off x="616800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0" name="Google Shape;320;p55"/>
          <p:cNvSpPr>
            <a:spLocks noGrp="1"/>
          </p:cNvSpPr>
          <p:nvPr>
            <p:ph type="pic" idx="7"/>
          </p:nvPr>
        </p:nvSpPr>
        <p:spPr>
          <a:xfrm>
            <a:off x="28950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321" name="Google Shape;321;p55"/>
          <p:cNvSpPr>
            <a:spLocks noGrp="1"/>
          </p:cNvSpPr>
          <p:nvPr>
            <p:ph type="pic" idx="8"/>
          </p:nvPr>
        </p:nvSpPr>
        <p:spPr>
          <a:xfrm>
            <a:off x="322875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322" name="Google Shape;322;p55"/>
          <p:cNvSpPr>
            <a:spLocks noGrp="1"/>
          </p:cNvSpPr>
          <p:nvPr>
            <p:ph type="pic" idx="9"/>
          </p:nvPr>
        </p:nvSpPr>
        <p:spPr>
          <a:xfrm>
            <a:off x="616800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pic>
        <p:nvPicPr>
          <p:cNvPr id="323" name="Google Shape;323;p55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. photo and text columns purple">
  <p:cSld name="CUSTOM_6_1_1_1_1_1">
    <p:bg>
      <p:bgPr>
        <a:solidFill>
          <a:srgbClr val="3C003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6"/>
          <p:cNvSpPr txBox="1">
            <a:spLocks noGrp="1"/>
          </p:cNvSpPr>
          <p:nvPr>
            <p:ph type="subTitle" idx="1"/>
          </p:nvPr>
        </p:nvSpPr>
        <p:spPr>
          <a:xfrm>
            <a:off x="28950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326" name="Google Shape;326;p56"/>
          <p:cNvSpPr txBox="1">
            <a:spLocks noGrp="1"/>
          </p:cNvSpPr>
          <p:nvPr>
            <p:ph type="body" idx="2"/>
          </p:nvPr>
        </p:nvSpPr>
        <p:spPr>
          <a:xfrm>
            <a:off x="28950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7" name="Google Shape;327;p56"/>
          <p:cNvSpPr txBox="1">
            <a:spLocks noGrp="1"/>
          </p:cNvSpPr>
          <p:nvPr>
            <p:ph type="subTitle" idx="3"/>
          </p:nvPr>
        </p:nvSpPr>
        <p:spPr>
          <a:xfrm>
            <a:off x="322875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328" name="Google Shape;328;p56"/>
          <p:cNvSpPr txBox="1">
            <a:spLocks noGrp="1"/>
          </p:cNvSpPr>
          <p:nvPr>
            <p:ph type="body" idx="4"/>
          </p:nvPr>
        </p:nvSpPr>
        <p:spPr>
          <a:xfrm>
            <a:off x="322875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56"/>
          <p:cNvSpPr txBox="1">
            <a:spLocks noGrp="1"/>
          </p:cNvSpPr>
          <p:nvPr>
            <p:ph type="subTitle" idx="5"/>
          </p:nvPr>
        </p:nvSpPr>
        <p:spPr>
          <a:xfrm>
            <a:off x="616800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330" name="Google Shape;330;p56"/>
          <p:cNvSpPr txBox="1">
            <a:spLocks noGrp="1"/>
          </p:cNvSpPr>
          <p:nvPr>
            <p:ph type="body" idx="6"/>
          </p:nvPr>
        </p:nvSpPr>
        <p:spPr>
          <a:xfrm>
            <a:off x="616800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56"/>
          <p:cNvSpPr>
            <a:spLocks noGrp="1"/>
          </p:cNvSpPr>
          <p:nvPr>
            <p:ph type="pic" idx="7"/>
          </p:nvPr>
        </p:nvSpPr>
        <p:spPr>
          <a:xfrm>
            <a:off x="28950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332" name="Google Shape;332;p56"/>
          <p:cNvSpPr>
            <a:spLocks noGrp="1"/>
          </p:cNvSpPr>
          <p:nvPr>
            <p:ph type="pic" idx="8"/>
          </p:nvPr>
        </p:nvSpPr>
        <p:spPr>
          <a:xfrm>
            <a:off x="322875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333" name="Google Shape;333;p56"/>
          <p:cNvSpPr>
            <a:spLocks noGrp="1"/>
          </p:cNvSpPr>
          <p:nvPr>
            <p:ph type="pic" idx="9"/>
          </p:nvPr>
        </p:nvSpPr>
        <p:spPr>
          <a:xfrm>
            <a:off x="616800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pic>
        <p:nvPicPr>
          <p:cNvPr id="334" name="Google Shape;334;p56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. photo and text columns dark green">
  <p:cSld name="CUSTOM_6_1_1_1_1_1_1">
    <p:bg>
      <p:bgPr>
        <a:solidFill>
          <a:srgbClr val="144835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7"/>
          <p:cNvSpPr txBox="1">
            <a:spLocks noGrp="1"/>
          </p:cNvSpPr>
          <p:nvPr>
            <p:ph type="subTitle" idx="1"/>
          </p:nvPr>
        </p:nvSpPr>
        <p:spPr>
          <a:xfrm>
            <a:off x="28950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337" name="Google Shape;337;p57"/>
          <p:cNvSpPr txBox="1">
            <a:spLocks noGrp="1"/>
          </p:cNvSpPr>
          <p:nvPr>
            <p:ph type="body" idx="2"/>
          </p:nvPr>
        </p:nvSpPr>
        <p:spPr>
          <a:xfrm>
            <a:off x="28950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57"/>
          <p:cNvSpPr txBox="1">
            <a:spLocks noGrp="1"/>
          </p:cNvSpPr>
          <p:nvPr>
            <p:ph type="subTitle" idx="3"/>
          </p:nvPr>
        </p:nvSpPr>
        <p:spPr>
          <a:xfrm>
            <a:off x="322875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339" name="Google Shape;339;p57"/>
          <p:cNvSpPr txBox="1">
            <a:spLocks noGrp="1"/>
          </p:cNvSpPr>
          <p:nvPr>
            <p:ph type="body" idx="4"/>
          </p:nvPr>
        </p:nvSpPr>
        <p:spPr>
          <a:xfrm>
            <a:off x="322875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0" name="Google Shape;340;p57"/>
          <p:cNvSpPr txBox="1">
            <a:spLocks noGrp="1"/>
          </p:cNvSpPr>
          <p:nvPr>
            <p:ph type="subTitle" idx="5"/>
          </p:nvPr>
        </p:nvSpPr>
        <p:spPr>
          <a:xfrm>
            <a:off x="6168000" y="24017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341" name="Google Shape;341;p57"/>
          <p:cNvSpPr txBox="1">
            <a:spLocks noGrp="1"/>
          </p:cNvSpPr>
          <p:nvPr>
            <p:ph type="body" idx="6"/>
          </p:nvPr>
        </p:nvSpPr>
        <p:spPr>
          <a:xfrm>
            <a:off x="6168000" y="3089600"/>
            <a:ext cx="2686500" cy="1788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2" name="Google Shape;342;p57"/>
          <p:cNvSpPr>
            <a:spLocks noGrp="1"/>
          </p:cNvSpPr>
          <p:nvPr>
            <p:ph type="pic" idx="7"/>
          </p:nvPr>
        </p:nvSpPr>
        <p:spPr>
          <a:xfrm>
            <a:off x="28950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343" name="Google Shape;343;p57"/>
          <p:cNvSpPr>
            <a:spLocks noGrp="1"/>
          </p:cNvSpPr>
          <p:nvPr>
            <p:ph type="pic" idx="8"/>
          </p:nvPr>
        </p:nvSpPr>
        <p:spPr>
          <a:xfrm>
            <a:off x="322875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sp>
        <p:nvSpPr>
          <p:cNvPr id="344" name="Google Shape;344;p57"/>
          <p:cNvSpPr>
            <a:spLocks noGrp="1"/>
          </p:cNvSpPr>
          <p:nvPr>
            <p:ph type="pic" idx="9"/>
          </p:nvPr>
        </p:nvSpPr>
        <p:spPr>
          <a:xfrm>
            <a:off x="6168000" y="947600"/>
            <a:ext cx="2686500" cy="1267500"/>
          </a:xfrm>
          <a:prstGeom prst="roundRect">
            <a:avLst>
              <a:gd name="adj" fmla="val 12371"/>
            </a:avLst>
          </a:prstGeom>
          <a:noFill/>
          <a:ln>
            <a:noFill/>
          </a:ln>
        </p:spPr>
      </p:sp>
      <p:pic>
        <p:nvPicPr>
          <p:cNvPr id="345" name="Google Shape;345;p57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. section title light green">
  <p:cSld name="CUSTOM_7">
    <p:bg>
      <p:bgPr>
        <a:solidFill>
          <a:srgbClr val="78BF26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8"/>
          <p:cNvSpPr txBox="1">
            <a:spLocks noGrp="1"/>
          </p:cNvSpPr>
          <p:nvPr>
            <p:ph type="ctrTitle"/>
          </p:nvPr>
        </p:nvSpPr>
        <p:spPr>
          <a:xfrm>
            <a:off x="311708" y="1956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348" name="Google Shape;348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. section title warm grey">
  <p:cSld name="CUSTOM_7_1">
    <p:bg>
      <p:bgPr>
        <a:solidFill>
          <a:srgbClr val="A6A091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59"/>
          <p:cNvSpPr txBox="1">
            <a:spLocks noGrp="1"/>
          </p:cNvSpPr>
          <p:nvPr>
            <p:ph type="ctrTitle"/>
          </p:nvPr>
        </p:nvSpPr>
        <p:spPr>
          <a:xfrm>
            <a:off x="311708" y="1956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. section title light grey">
  <p:cSld name="CUSTOM_7_1_1">
    <p:bg>
      <p:bgPr>
        <a:solidFill>
          <a:srgbClr val="E6E4DB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60"/>
          <p:cNvSpPr txBox="1">
            <a:spLocks noGrp="1"/>
          </p:cNvSpPr>
          <p:nvPr>
            <p:ph type="ctrTitle"/>
          </p:nvPr>
        </p:nvSpPr>
        <p:spPr>
          <a:xfrm>
            <a:off x="311708" y="1956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. title slide purple">
  <p:cSld name="TITLE_1_1_1_1_1_1">
    <p:bg>
      <p:bgPr>
        <a:solidFill>
          <a:srgbClr val="3C003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70225" y="439125"/>
            <a:ext cx="2815500" cy="6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Inter"/>
              <a:buNone/>
              <a:defRPr sz="1250" b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ctrTitle" idx="2"/>
          </p:nvPr>
        </p:nvSpPr>
        <p:spPr>
          <a:xfrm>
            <a:off x="311700" y="1263875"/>
            <a:ext cx="5130000" cy="30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None/>
              <a:defRPr sz="5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. section title yellow">
  <p:cSld name="CUSTOM_7_1_1_1">
    <p:bg>
      <p:bgPr>
        <a:solidFill>
          <a:srgbClr val="FFD200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61"/>
          <p:cNvSpPr txBox="1">
            <a:spLocks noGrp="1"/>
          </p:cNvSpPr>
          <p:nvPr>
            <p:ph type="ctrTitle"/>
          </p:nvPr>
        </p:nvSpPr>
        <p:spPr>
          <a:xfrm>
            <a:off x="311708" y="1956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. section title orange">
  <p:cSld name="CUSTOM_7_1_1_1_1_1">
    <p:bg>
      <p:bgPr>
        <a:solidFill>
          <a:srgbClr val="FD5000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62"/>
          <p:cNvSpPr txBox="1">
            <a:spLocks noGrp="1"/>
          </p:cNvSpPr>
          <p:nvPr>
            <p:ph type="ctrTitle"/>
          </p:nvPr>
        </p:nvSpPr>
        <p:spPr>
          <a:xfrm>
            <a:off x="311708" y="1956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. section title purple">
  <p:cSld name="CUSTOM_7_1_1_1_1_1_1">
    <p:bg>
      <p:bgPr>
        <a:solidFill>
          <a:srgbClr val="3C0032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63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63"/>
          <p:cNvSpPr txBox="1">
            <a:spLocks noGrp="1"/>
          </p:cNvSpPr>
          <p:nvPr>
            <p:ph type="ctrTitle"/>
          </p:nvPr>
        </p:nvSpPr>
        <p:spPr>
          <a:xfrm>
            <a:off x="311708" y="1956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. section title dark green">
  <p:cSld name="CUSTOM_7_1_1_1_1_1_1_1">
    <p:bg>
      <p:bgPr>
        <a:solidFill>
          <a:srgbClr val="144835"/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64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64"/>
          <p:cNvSpPr txBox="1">
            <a:spLocks noGrp="1"/>
          </p:cNvSpPr>
          <p:nvPr>
            <p:ph type="ctrTitle"/>
          </p:nvPr>
        </p:nvSpPr>
        <p:spPr>
          <a:xfrm>
            <a:off x="311708" y="1956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. section title dark blue">
  <p:cSld name="CUSTOM_7_1_1_1_1_1_1_1_1">
    <p:bg>
      <p:bgPr>
        <a:solidFill>
          <a:srgbClr val="001E82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65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65"/>
          <p:cNvSpPr txBox="1">
            <a:spLocks noGrp="1"/>
          </p:cNvSpPr>
          <p:nvPr>
            <p:ph type="ctrTitle"/>
          </p:nvPr>
        </p:nvSpPr>
        <p:spPr>
          <a:xfrm>
            <a:off x="311708" y="1956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. key facts orange">
  <p:cSld name="CUSTOM_8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6"/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2" name="Google Shape;372;p66"/>
          <p:cNvSpPr txBox="1">
            <a:spLocks noGrp="1"/>
          </p:cNvSpPr>
          <p:nvPr>
            <p:ph type="subTitle" idx="1"/>
          </p:nvPr>
        </p:nvSpPr>
        <p:spPr>
          <a:xfrm>
            <a:off x="1344100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73" name="Google Shape;373;p66"/>
          <p:cNvSpPr txBox="1">
            <a:spLocks noGrp="1"/>
          </p:cNvSpPr>
          <p:nvPr>
            <p:ph type="subTitle" idx="2"/>
          </p:nvPr>
        </p:nvSpPr>
        <p:spPr>
          <a:xfrm>
            <a:off x="1344175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4" name="Google Shape;374;p66"/>
          <p:cNvSpPr txBox="1">
            <a:spLocks noGrp="1"/>
          </p:cNvSpPr>
          <p:nvPr>
            <p:ph type="subTitle" idx="3"/>
          </p:nvPr>
        </p:nvSpPr>
        <p:spPr>
          <a:xfrm>
            <a:off x="737200" y="3363400"/>
            <a:ext cx="24003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375" name="Google Shape;375;p66"/>
          <p:cNvSpPr txBox="1">
            <a:spLocks noGrp="1"/>
          </p:cNvSpPr>
          <p:nvPr>
            <p:ph type="subTitle" idx="4"/>
          </p:nvPr>
        </p:nvSpPr>
        <p:spPr>
          <a:xfrm>
            <a:off x="3978713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76" name="Google Shape;376;p66"/>
          <p:cNvSpPr txBox="1">
            <a:spLocks noGrp="1"/>
          </p:cNvSpPr>
          <p:nvPr>
            <p:ph type="subTitle" idx="5"/>
          </p:nvPr>
        </p:nvSpPr>
        <p:spPr>
          <a:xfrm>
            <a:off x="3978788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7" name="Google Shape;377;p66"/>
          <p:cNvSpPr txBox="1">
            <a:spLocks noGrp="1"/>
          </p:cNvSpPr>
          <p:nvPr>
            <p:ph type="subTitle" idx="6"/>
          </p:nvPr>
        </p:nvSpPr>
        <p:spPr>
          <a:xfrm>
            <a:off x="3371850" y="3363400"/>
            <a:ext cx="2400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378" name="Google Shape;378;p66"/>
          <p:cNvSpPr txBox="1">
            <a:spLocks noGrp="1"/>
          </p:cNvSpPr>
          <p:nvPr>
            <p:ph type="subTitle" idx="7"/>
          </p:nvPr>
        </p:nvSpPr>
        <p:spPr>
          <a:xfrm>
            <a:off x="6613313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79" name="Google Shape;379;p66"/>
          <p:cNvSpPr txBox="1">
            <a:spLocks noGrp="1"/>
          </p:cNvSpPr>
          <p:nvPr>
            <p:ph type="subTitle" idx="8"/>
          </p:nvPr>
        </p:nvSpPr>
        <p:spPr>
          <a:xfrm>
            <a:off x="6613388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0" name="Google Shape;380;p66"/>
          <p:cNvSpPr txBox="1">
            <a:spLocks noGrp="1"/>
          </p:cNvSpPr>
          <p:nvPr>
            <p:ph type="subTitle" idx="9"/>
          </p:nvPr>
        </p:nvSpPr>
        <p:spPr>
          <a:xfrm>
            <a:off x="6006500" y="3363400"/>
            <a:ext cx="2400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cxnSp>
        <p:nvCxnSpPr>
          <p:cNvPr id="381" name="Google Shape;381;p66"/>
          <p:cNvCxnSpPr/>
          <p:nvPr/>
        </p:nvCxnSpPr>
        <p:spPr>
          <a:xfrm rot="10800000">
            <a:off x="1527550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2" name="Google Shape;382;p66"/>
          <p:cNvCxnSpPr/>
          <p:nvPr/>
        </p:nvCxnSpPr>
        <p:spPr>
          <a:xfrm rot="10800000">
            <a:off x="4162163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3" name="Google Shape;383;p66"/>
          <p:cNvCxnSpPr/>
          <p:nvPr/>
        </p:nvCxnSpPr>
        <p:spPr>
          <a:xfrm rot="10800000">
            <a:off x="6796763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84" name="Google Shape;384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66"/>
          <p:cNvSpPr/>
          <p:nvPr/>
        </p:nvSpPr>
        <p:spPr>
          <a:xfrm>
            <a:off x="6503750" y="1796800"/>
            <a:ext cx="1405800" cy="1364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D5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66"/>
          <p:cNvSpPr/>
          <p:nvPr/>
        </p:nvSpPr>
        <p:spPr>
          <a:xfrm>
            <a:off x="3869100" y="1796800"/>
            <a:ext cx="1405800" cy="1364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D5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66"/>
          <p:cNvSpPr/>
          <p:nvPr/>
        </p:nvSpPr>
        <p:spPr>
          <a:xfrm>
            <a:off x="1234450" y="1796800"/>
            <a:ext cx="1405800" cy="1364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D5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. key facts yellow">
  <p:cSld name="CUSTOM_8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7"/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90" name="Google Shape;390;p67"/>
          <p:cNvSpPr txBox="1">
            <a:spLocks noGrp="1"/>
          </p:cNvSpPr>
          <p:nvPr>
            <p:ph type="subTitle" idx="1"/>
          </p:nvPr>
        </p:nvSpPr>
        <p:spPr>
          <a:xfrm>
            <a:off x="1344100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91" name="Google Shape;391;p67"/>
          <p:cNvSpPr txBox="1">
            <a:spLocks noGrp="1"/>
          </p:cNvSpPr>
          <p:nvPr>
            <p:ph type="subTitle" idx="2"/>
          </p:nvPr>
        </p:nvSpPr>
        <p:spPr>
          <a:xfrm>
            <a:off x="1344175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2" name="Google Shape;392;p67"/>
          <p:cNvSpPr txBox="1">
            <a:spLocks noGrp="1"/>
          </p:cNvSpPr>
          <p:nvPr>
            <p:ph type="subTitle" idx="3"/>
          </p:nvPr>
        </p:nvSpPr>
        <p:spPr>
          <a:xfrm>
            <a:off x="737200" y="3363400"/>
            <a:ext cx="24003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393" name="Google Shape;393;p67"/>
          <p:cNvSpPr txBox="1">
            <a:spLocks noGrp="1"/>
          </p:cNvSpPr>
          <p:nvPr>
            <p:ph type="subTitle" idx="4"/>
          </p:nvPr>
        </p:nvSpPr>
        <p:spPr>
          <a:xfrm>
            <a:off x="3978713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94" name="Google Shape;394;p67"/>
          <p:cNvSpPr txBox="1">
            <a:spLocks noGrp="1"/>
          </p:cNvSpPr>
          <p:nvPr>
            <p:ph type="subTitle" idx="5"/>
          </p:nvPr>
        </p:nvSpPr>
        <p:spPr>
          <a:xfrm>
            <a:off x="3978788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67"/>
          <p:cNvSpPr txBox="1">
            <a:spLocks noGrp="1"/>
          </p:cNvSpPr>
          <p:nvPr>
            <p:ph type="subTitle" idx="6"/>
          </p:nvPr>
        </p:nvSpPr>
        <p:spPr>
          <a:xfrm>
            <a:off x="3371850" y="3363400"/>
            <a:ext cx="2400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396" name="Google Shape;396;p67"/>
          <p:cNvSpPr txBox="1">
            <a:spLocks noGrp="1"/>
          </p:cNvSpPr>
          <p:nvPr>
            <p:ph type="subTitle" idx="7"/>
          </p:nvPr>
        </p:nvSpPr>
        <p:spPr>
          <a:xfrm>
            <a:off x="6613313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97" name="Google Shape;397;p67"/>
          <p:cNvSpPr txBox="1">
            <a:spLocks noGrp="1"/>
          </p:cNvSpPr>
          <p:nvPr>
            <p:ph type="subTitle" idx="8"/>
          </p:nvPr>
        </p:nvSpPr>
        <p:spPr>
          <a:xfrm>
            <a:off x="6613388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67"/>
          <p:cNvSpPr txBox="1">
            <a:spLocks noGrp="1"/>
          </p:cNvSpPr>
          <p:nvPr>
            <p:ph type="subTitle" idx="9"/>
          </p:nvPr>
        </p:nvSpPr>
        <p:spPr>
          <a:xfrm>
            <a:off x="6006500" y="3363400"/>
            <a:ext cx="2400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cxnSp>
        <p:nvCxnSpPr>
          <p:cNvPr id="399" name="Google Shape;399;p67"/>
          <p:cNvCxnSpPr/>
          <p:nvPr/>
        </p:nvCxnSpPr>
        <p:spPr>
          <a:xfrm rot="10800000">
            <a:off x="1527550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0" name="Google Shape;400;p67"/>
          <p:cNvCxnSpPr/>
          <p:nvPr/>
        </p:nvCxnSpPr>
        <p:spPr>
          <a:xfrm rot="10800000">
            <a:off x="4162163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1" name="Google Shape;401;p67"/>
          <p:cNvCxnSpPr/>
          <p:nvPr/>
        </p:nvCxnSpPr>
        <p:spPr>
          <a:xfrm rot="10800000">
            <a:off x="6796763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02" name="Google Shape;402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67"/>
          <p:cNvSpPr/>
          <p:nvPr/>
        </p:nvSpPr>
        <p:spPr>
          <a:xfrm>
            <a:off x="6503750" y="1796800"/>
            <a:ext cx="1405800" cy="1364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67"/>
          <p:cNvSpPr/>
          <p:nvPr/>
        </p:nvSpPr>
        <p:spPr>
          <a:xfrm>
            <a:off x="3869100" y="1796800"/>
            <a:ext cx="1405800" cy="1364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67"/>
          <p:cNvSpPr/>
          <p:nvPr/>
        </p:nvSpPr>
        <p:spPr>
          <a:xfrm>
            <a:off x="1234450" y="1796800"/>
            <a:ext cx="1405800" cy="1364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. key facts warm grey">
  <p:cSld name="CUSTOM_8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8"/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8" name="Google Shape;408;p68"/>
          <p:cNvSpPr txBox="1">
            <a:spLocks noGrp="1"/>
          </p:cNvSpPr>
          <p:nvPr>
            <p:ph type="subTitle" idx="1"/>
          </p:nvPr>
        </p:nvSpPr>
        <p:spPr>
          <a:xfrm>
            <a:off x="1344100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09" name="Google Shape;409;p68"/>
          <p:cNvSpPr txBox="1">
            <a:spLocks noGrp="1"/>
          </p:cNvSpPr>
          <p:nvPr>
            <p:ph type="subTitle" idx="2"/>
          </p:nvPr>
        </p:nvSpPr>
        <p:spPr>
          <a:xfrm>
            <a:off x="1344175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0" name="Google Shape;410;p68"/>
          <p:cNvSpPr txBox="1">
            <a:spLocks noGrp="1"/>
          </p:cNvSpPr>
          <p:nvPr>
            <p:ph type="subTitle" idx="3"/>
          </p:nvPr>
        </p:nvSpPr>
        <p:spPr>
          <a:xfrm>
            <a:off x="737200" y="3363400"/>
            <a:ext cx="24003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411" name="Google Shape;411;p68"/>
          <p:cNvSpPr txBox="1">
            <a:spLocks noGrp="1"/>
          </p:cNvSpPr>
          <p:nvPr>
            <p:ph type="subTitle" idx="4"/>
          </p:nvPr>
        </p:nvSpPr>
        <p:spPr>
          <a:xfrm>
            <a:off x="3978713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12" name="Google Shape;412;p68"/>
          <p:cNvSpPr txBox="1">
            <a:spLocks noGrp="1"/>
          </p:cNvSpPr>
          <p:nvPr>
            <p:ph type="subTitle" idx="5"/>
          </p:nvPr>
        </p:nvSpPr>
        <p:spPr>
          <a:xfrm>
            <a:off x="3978788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3" name="Google Shape;413;p68"/>
          <p:cNvSpPr txBox="1">
            <a:spLocks noGrp="1"/>
          </p:cNvSpPr>
          <p:nvPr>
            <p:ph type="subTitle" idx="6"/>
          </p:nvPr>
        </p:nvSpPr>
        <p:spPr>
          <a:xfrm>
            <a:off x="3371850" y="3363400"/>
            <a:ext cx="2400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414" name="Google Shape;414;p68"/>
          <p:cNvSpPr txBox="1">
            <a:spLocks noGrp="1"/>
          </p:cNvSpPr>
          <p:nvPr>
            <p:ph type="subTitle" idx="7"/>
          </p:nvPr>
        </p:nvSpPr>
        <p:spPr>
          <a:xfrm>
            <a:off x="6613313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15" name="Google Shape;415;p68"/>
          <p:cNvSpPr txBox="1">
            <a:spLocks noGrp="1"/>
          </p:cNvSpPr>
          <p:nvPr>
            <p:ph type="subTitle" idx="8"/>
          </p:nvPr>
        </p:nvSpPr>
        <p:spPr>
          <a:xfrm>
            <a:off x="6613388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6" name="Google Shape;416;p68"/>
          <p:cNvSpPr txBox="1">
            <a:spLocks noGrp="1"/>
          </p:cNvSpPr>
          <p:nvPr>
            <p:ph type="subTitle" idx="9"/>
          </p:nvPr>
        </p:nvSpPr>
        <p:spPr>
          <a:xfrm>
            <a:off x="6006500" y="3363400"/>
            <a:ext cx="2400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cxnSp>
        <p:nvCxnSpPr>
          <p:cNvPr id="417" name="Google Shape;417;p68"/>
          <p:cNvCxnSpPr/>
          <p:nvPr/>
        </p:nvCxnSpPr>
        <p:spPr>
          <a:xfrm rot="10800000">
            <a:off x="1527550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8" name="Google Shape;418;p68"/>
          <p:cNvCxnSpPr/>
          <p:nvPr/>
        </p:nvCxnSpPr>
        <p:spPr>
          <a:xfrm rot="10800000">
            <a:off x="4162163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9" name="Google Shape;419;p68"/>
          <p:cNvCxnSpPr/>
          <p:nvPr/>
        </p:nvCxnSpPr>
        <p:spPr>
          <a:xfrm rot="10800000">
            <a:off x="6796763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20" name="Google Shape;420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68"/>
          <p:cNvSpPr/>
          <p:nvPr/>
        </p:nvSpPr>
        <p:spPr>
          <a:xfrm>
            <a:off x="6503750" y="1796800"/>
            <a:ext cx="1405800" cy="1364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68"/>
          <p:cNvSpPr/>
          <p:nvPr/>
        </p:nvSpPr>
        <p:spPr>
          <a:xfrm>
            <a:off x="3869100" y="1796800"/>
            <a:ext cx="1405800" cy="1364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68"/>
          <p:cNvSpPr/>
          <p:nvPr/>
        </p:nvSpPr>
        <p:spPr>
          <a:xfrm>
            <a:off x="1234450" y="1796800"/>
            <a:ext cx="1405800" cy="1364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. key facts dark blue">
  <p:cSld name="CUSTOM_8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9"/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6" name="Google Shape;426;p69"/>
          <p:cNvSpPr txBox="1">
            <a:spLocks noGrp="1"/>
          </p:cNvSpPr>
          <p:nvPr>
            <p:ph type="subTitle" idx="1"/>
          </p:nvPr>
        </p:nvSpPr>
        <p:spPr>
          <a:xfrm>
            <a:off x="1344100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27" name="Google Shape;427;p69"/>
          <p:cNvSpPr txBox="1">
            <a:spLocks noGrp="1"/>
          </p:cNvSpPr>
          <p:nvPr>
            <p:ph type="subTitle" idx="2"/>
          </p:nvPr>
        </p:nvSpPr>
        <p:spPr>
          <a:xfrm>
            <a:off x="1344175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8" name="Google Shape;428;p69"/>
          <p:cNvSpPr txBox="1">
            <a:spLocks noGrp="1"/>
          </p:cNvSpPr>
          <p:nvPr>
            <p:ph type="subTitle" idx="3"/>
          </p:nvPr>
        </p:nvSpPr>
        <p:spPr>
          <a:xfrm>
            <a:off x="737200" y="3363400"/>
            <a:ext cx="24003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429" name="Google Shape;429;p69"/>
          <p:cNvSpPr txBox="1">
            <a:spLocks noGrp="1"/>
          </p:cNvSpPr>
          <p:nvPr>
            <p:ph type="subTitle" idx="4"/>
          </p:nvPr>
        </p:nvSpPr>
        <p:spPr>
          <a:xfrm>
            <a:off x="3978713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30" name="Google Shape;430;p69"/>
          <p:cNvSpPr txBox="1">
            <a:spLocks noGrp="1"/>
          </p:cNvSpPr>
          <p:nvPr>
            <p:ph type="subTitle" idx="5"/>
          </p:nvPr>
        </p:nvSpPr>
        <p:spPr>
          <a:xfrm>
            <a:off x="3978788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1" name="Google Shape;431;p69"/>
          <p:cNvSpPr txBox="1">
            <a:spLocks noGrp="1"/>
          </p:cNvSpPr>
          <p:nvPr>
            <p:ph type="subTitle" idx="6"/>
          </p:nvPr>
        </p:nvSpPr>
        <p:spPr>
          <a:xfrm>
            <a:off x="3371850" y="3363400"/>
            <a:ext cx="2400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432" name="Google Shape;432;p69"/>
          <p:cNvSpPr txBox="1">
            <a:spLocks noGrp="1"/>
          </p:cNvSpPr>
          <p:nvPr>
            <p:ph type="subTitle" idx="7"/>
          </p:nvPr>
        </p:nvSpPr>
        <p:spPr>
          <a:xfrm>
            <a:off x="6613313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33" name="Google Shape;433;p69"/>
          <p:cNvSpPr txBox="1">
            <a:spLocks noGrp="1"/>
          </p:cNvSpPr>
          <p:nvPr>
            <p:ph type="subTitle" idx="8"/>
          </p:nvPr>
        </p:nvSpPr>
        <p:spPr>
          <a:xfrm>
            <a:off x="6613388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4" name="Google Shape;434;p69"/>
          <p:cNvSpPr txBox="1">
            <a:spLocks noGrp="1"/>
          </p:cNvSpPr>
          <p:nvPr>
            <p:ph type="subTitle" idx="9"/>
          </p:nvPr>
        </p:nvSpPr>
        <p:spPr>
          <a:xfrm>
            <a:off x="6006500" y="3363400"/>
            <a:ext cx="2400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cxnSp>
        <p:nvCxnSpPr>
          <p:cNvPr id="435" name="Google Shape;435;p69"/>
          <p:cNvCxnSpPr/>
          <p:nvPr/>
        </p:nvCxnSpPr>
        <p:spPr>
          <a:xfrm rot="10800000">
            <a:off x="1527550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6" name="Google Shape;436;p69"/>
          <p:cNvCxnSpPr/>
          <p:nvPr/>
        </p:nvCxnSpPr>
        <p:spPr>
          <a:xfrm rot="10800000">
            <a:off x="4162163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7" name="Google Shape;437;p69"/>
          <p:cNvCxnSpPr/>
          <p:nvPr/>
        </p:nvCxnSpPr>
        <p:spPr>
          <a:xfrm rot="10800000">
            <a:off x="6796763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8" name="Google Shape;438;p69"/>
          <p:cNvSpPr/>
          <p:nvPr/>
        </p:nvSpPr>
        <p:spPr>
          <a:xfrm>
            <a:off x="6503750" y="1796800"/>
            <a:ext cx="1405800" cy="1364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69"/>
          <p:cNvSpPr/>
          <p:nvPr/>
        </p:nvSpPr>
        <p:spPr>
          <a:xfrm>
            <a:off x="3869100" y="1796800"/>
            <a:ext cx="1405800" cy="1364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69"/>
          <p:cNvSpPr/>
          <p:nvPr/>
        </p:nvSpPr>
        <p:spPr>
          <a:xfrm>
            <a:off x="1234450" y="1796800"/>
            <a:ext cx="1405800" cy="1364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1" name="Google Shape;441;p69"/>
          <p:cNvPicPr preferRelativeResize="0"/>
          <p:nvPr/>
        </p:nvPicPr>
        <p:blipFill rotWithShape="1">
          <a:blip r:embed="rId3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. key facts purple">
  <p:cSld name="CUSTOM_8_1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0"/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4" name="Google Shape;444;p70"/>
          <p:cNvSpPr txBox="1">
            <a:spLocks noGrp="1"/>
          </p:cNvSpPr>
          <p:nvPr>
            <p:ph type="subTitle" idx="1"/>
          </p:nvPr>
        </p:nvSpPr>
        <p:spPr>
          <a:xfrm>
            <a:off x="1344100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45" name="Google Shape;445;p70"/>
          <p:cNvSpPr txBox="1">
            <a:spLocks noGrp="1"/>
          </p:cNvSpPr>
          <p:nvPr>
            <p:ph type="subTitle" idx="2"/>
          </p:nvPr>
        </p:nvSpPr>
        <p:spPr>
          <a:xfrm>
            <a:off x="1344175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6" name="Google Shape;446;p70"/>
          <p:cNvSpPr txBox="1">
            <a:spLocks noGrp="1"/>
          </p:cNvSpPr>
          <p:nvPr>
            <p:ph type="subTitle" idx="3"/>
          </p:nvPr>
        </p:nvSpPr>
        <p:spPr>
          <a:xfrm>
            <a:off x="737200" y="3363400"/>
            <a:ext cx="24003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447" name="Google Shape;447;p70"/>
          <p:cNvSpPr txBox="1">
            <a:spLocks noGrp="1"/>
          </p:cNvSpPr>
          <p:nvPr>
            <p:ph type="subTitle" idx="4"/>
          </p:nvPr>
        </p:nvSpPr>
        <p:spPr>
          <a:xfrm>
            <a:off x="3978713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48" name="Google Shape;448;p70"/>
          <p:cNvSpPr txBox="1">
            <a:spLocks noGrp="1"/>
          </p:cNvSpPr>
          <p:nvPr>
            <p:ph type="subTitle" idx="5"/>
          </p:nvPr>
        </p:nvSpPr>
        <p:spPr>
          <a:xfrm>
            <a:off x="3978788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9" name="Google Shape;449;p70"/>
          <p:cNvSpPr txBox="1">
            <a:spLocks noGrp="1"/>
          </p:cNvSpPr>
          <p:nvPr>
            <p:ph type="subTitle" idx="6"/>
          </p:nvPr>
        </p:nvSpPr>
        <p:spPr>
          <a:xfrm>
            <a:off x="3371850" y="3363400"/>
            <a:ext cx="2400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450" name="Google Shape;450;p70"/>
          <p:cNvSpPr txBox="1">
            <a:spLocks noGrp="1"/>
          </p:cNvSpPr>
          <p:nvPr>
            <p:ph type="subTitle" idx="7"/>
          </p:nvPr>
        </p:nvSpPr>
        <p:spPr>
          <a:xfrm>
            <a:off x="6613313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51" name="Google Shape;451;p70"/>
          <p:cNvSpPr txBox="1">
            <a:spLocks noGrp="1"/>
          </p:cNvSpPr>
          <p:nvPr>
            <p:ph type="subTitle" idx="8"/>
          </p:nvPr>
        </p:nvSpPr>
        <p:spPr>
          <a:xfrm>
            <a:off x="6613388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70"/>
          <p:cNvSpPr txBox="1">
            <a:spLocks noGrp="1"/>
          </p:cNvSpPr>
          <p:nvPr>
            <p:ph type="subTitle" idx="9"/>
          </p:nvPr>
        </p:nvSpPr>
        <p:spPr>
          <a:xfrm>
            <a:off x="6006500" y="3363400"/>
            <a:ext cx="2400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cxnSp>
        <p:nvCxnSpPr>
          <p:cNvPr id="453" name="Google Shape;453;p70"/>
          <p:cNvCxnSpPr/>
          <p:nvPr/>
        </p:nvCxnSpPr>
        <p:spPr>
          <a:xfrm rot="10800000">
            <a:off x="1527550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4" name="Google Shape;454;p70"/>
          <p:cNvCxnSpPr/>
          <p:nvPr/>
        </p:nvCxnSpPr>
        <p:spPr>
          <a:xfrm rot="10800000">
            <a:off x="4162163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5" name="Google Shape;455;p70"/>
          <p:cNvCxnSpPr/>
          <p:nvPr/>
        </p:nvCxnSpPr>
        <p:spPr>
          <a:xfrm rot="10800000">
            <a:off x="6796763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6" name="Google Shape;456;p70"/>
          <p:cNvSpPr/>
          <p:nvPr/>
        </p:nvSpPr>
        <p:spPr>
          <a:xfrm>
            <a:off x="6503750" y="1796800"/>
            <a:ext cx="1405800" cy="1364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70"/>
          <p:cNvSpPr/>
          <p:nvPr/>
        </p:nvSpPr>
        <p:spPr>
          <a:xfrm>
            <a:off x="3869100" y="1796800"/>
            <a:ext cx="1405800" cy="1364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70"/>
          <p:cNvSpPr/>
          <p:nvPr/>
        </p:nvSpPr>
        <p:spPr>
          <a:xfrm>
            <a:off x="1234450" y="1796800"/>
            <a:ext cx="1405800" cy="1364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9" name="Google Shape;459;p70"/>
          <p:cNvPicPr preferRelativeResize="0"/>
          <p:nvPr/>
        </p:nvPicPr>
        <p:blipFill rotWithShape="1">
          <a:blip r:embed="rId3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. title slide warm grey">
  <p:cSld name="TITLE_1_1_1_1_1_1_1">
    <p:bg>
      <p:bgPr>
        <a:solidFill>
          <a:srgbClr val="A6A09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370225" y="439125"/>
            <a:ext cx="2815500" cy="7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50"/>
              <a:buFont typeface="Inter"/>
              <a:buNone/>
              <a:defRPr sz="1250" b="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ctrTitle" idx="2"/>
          </p:nvPr>
        </p:nvSpPr>
        <p:spPr>
          <a:xfrm>
            <a:off x="311700" y="1263875"/>
            <a:ext cx="5130000" cy="30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3" name="Google Shape;4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. key facts dark green">
  <p:cSld name="CUSTOM_8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1"/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62" name="Google Shape;462;p71"/>
          <p:cNvSpPr txBox="1">
            <a:spLocks noGrp="1"/>
          </p:cNvSpPr>
          <p:nvPr>
            <p:ph type="subTitle" idx="1"/>
          </p:nvPr>
        </p:nvSpPr>
        <p:spPr>
          <a:xfrm>
            <a:off x="1344100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63" name="Google Shape;463;p71"/>
          <p:cNvSpPr txBox="1">
            <a:spLocks noGrp="1"/>
          </p:cNvSpPr>
          <p:nvPr>
            <p:ph type="subTitle" idx="2"/>
          </p:nvPr>
        </p:nvSpPr>
        <p:spPr>
          <a:xfrm>
            <a:off x="1344175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4" name="Google Shape;464;p71"/>
          <p:cNvSpPr txBox="1">
            <a:spLocks noGrp="1"/>
          </p:cNvSpPr>
          <p:nvPr>
            <p:ph type="subTitle" idx="3"/>
          </p:nvPr>
        </p:nvSpPr>
        <p:spPr>
          <a:xfrm>
            <a:off x="737200" y="3363400"/>
            <a:ext cx="24003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465" name="Google Shape;465;p71"/>
          <p:cNvSpPr txBox="1">
            <a:spLocks noGrp="1"/>
          </p:cNvSpPr>
          <p:nvPr>
            <p:ph type="subTitle" idx="4"/>
          </p:nvPr>
        </p:nvSpPr>
        <p:spPr>
          <a:xfrm>
            <a:off x="3978713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66" name="Google Shape;466;p71"/>
          <p:cNvSpPr txBox="1">
            <a:spLocks noGrp="1"/>
          </p:cNvSpPr>
          <p:nvPr>
            <p:ph type="subTitle" idx="5"/>
          </p:nvPr>
        </p:nvSpPr>
        <p:spPr>
          <a:xfrm>
            <a:off x="3978788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7" name="Google Shape;467;p71"/>
          <p:cNvSpPr txBox="1">
            <a:spLocks noGrp="1"/>
          </p:cNvSpPr>
          <p:nvPr>
            <p:ph type="subTitle" idx="6"/>
          </p:nvPr>
        </p:nvSpPr>
        <p:spPr>
          <a:xfrm>
            <a:off x="3371850" y="3363400"/>
            <a:ext cx="2400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468" name="Google Shape;468;p71"/>
          <p:cNvSpPr txBox="1">
            <a:spLocks noGrp="1"/>
          </p:cNvSpPr>
          <p:nvPr>
            <p:ph type="subTitle" idx="7"/>
          </p:nvPr>
        </p:nvSpPr>
        <p:spPr>
          <a:xfrm>
            <a:off x="6613313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69" name="Google Shape;469;p71"/>
          <p:cNvSpPr txBox="1">
            <a:spLocks noGrp="1"/>
          </p:cNvSpPr>
          <p:nvPr>
            <p:ph type="subTitle" idx="8"/>
          </p:nvPr>
        </p:nvSpPr>
        <p:spPr>
          <a:xfrm>
            <a:off x="6613388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0" name="Google Shape;470;p71"/>
          <p:cNvSpPr txBox="1">
            <a:spLocks noGrp="1"/>
          </p:cNvSpPr>
          <p:nvPr>
            <p:ph type="subTitle" idx="9"/>
          </p:nvPr>
        </p:nvSpPr>
        <p:spPr>
          <a:xfrm>
            <a:off x="6006500" y="3363400"/>
            <a:ext cx="2400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cxnSp>
        <p:nvCxnSpPr>
          <p:cNvPr id="471" name="Google Shape;471;p71"/>
          <p:cNvCxnSpPr/>
          <p:nvPr/>
        </p:nvCxnSpPr>
        <p:spPr>
          <a:xfrm rot="10800000">
            <a:off x="1527550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2" name="Google Shape;472;p71"/>
          <p:cNvCxnSpPr/>
          <p:nvPr/>
        </p:nvCxnSpPr>
        <p:spPr>
          <a:xfrm rot="10800000">
            <a:off x="4162163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3" name="Google Shape;473;p71"/>
          <p:cNvCxnSpPr/>
          <p:nvPr/>
        </p:nvCxnSpPr>
        <p:spPr>
          <a:xfrm rot="10800000">
            <a:off x="6796763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71"/>
          <p:cNvSpPr/>
          <p:nvPr/>
        </p:nvSpPr>
        <p:spPr>
          <a:xfrm>
            <a:off x="6503750" y="1796800"/>
            <a:ext cx="1405800" cy="1364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1448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71"/>
          <p:cNvSpPr/>
          <p:nvPr/>
        </p:nvSpPr>
        <p:spPr>
          <a:xfrm>
            <a:off x="3869100" y="1796800"/>
            <a:ext cx="1405800" cy="1364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1448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71"/>
          <p:cNvSpPr/>
          <p:nvPr/>
        </p:nvSpPr>
        <p:spPr>
          <a:xfrm>
            <a:off x="1234450" y="1796800"/>
            <a:ext cx="1405800" cy="1364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1448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7" name="Google Shape;477;p71"/>
          <p:cNvPicPr preferRelativeResize="0"/>
          <p:nvPr/>
        </p:nvPicPr>
        <p:blipFill rotWithShape="1">
          <a:blip r:embed="rId3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. key facts light green">
  <p:cSld name="CUSTOM_8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72"/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80" name="Google Shape;480;p72"/>
          <p:cNvSpPr txBox="1">
            <a:spLocks noGrp="1"/>
          </p:cNvSpPr>
          <p:nvPr>
            <p:ph type="subTitle" idx="1"/>
          </p:nvPr>
        </p:nvSpPr>
        <p:spPr>
          <a:xfrm>
            <a:off x="1344100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81" name="Google Shape;481;p72"/>
          <p:cNvSpPr txBox="1">
            <a:spLocks noGrp="1"/>
          </p:cNvSpPr>
          <p:nvPr>
            <p:ph type="subTitle" idx="2"/>
          </p:nvPr>
        </p:nvSpPr>
        <p:spPr>
          <a:xfrm>
            <a:off x="1344175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72"/>
          <p:cNvSpPr txBox="1">
            <a:spLocks noGrp="1"/>
          </p:cNvSpPr>
          <p:nvPr>
            <p:ph type="subTitle" idx="3"/>
          </p:nvPr>
        </p:nvSpPr>
        <p:spPr>
          <a:xfrm>
            <a:off x="737200" y="3363400"/>
            <a:ext cx="24003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483" name="Google Shape;483;p72"/>
          <p:cNvSpPr txBox="1">
            <a:spLocks noGrp="1"/>
          </p:cNvSpPr>
          <p:nvPr>
            <p:ph type="subTitle" idx="4"/>
          </p:nvPr>
        </p:nvSpPr>
        <p:spPr>
          <a:xfrm>
            <a:off x="3978713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84" name="Google Shape;484;p72"/>
          <p:cNvSpPr txBox="1">
            <a:spLocks noGrp="1"/>
          </p:cNvSpPr>
          <p:nvPr>
            <p:ph type="subTitle" idx="5"/>
          </p:nvPr>
        </p:nvSpPr>
        <p:spPr>
          <a:xfrm>
            <a:off x="3978788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5" name="Google Shape;485;p72"/>
          <p:cNvSpPr txBox="1">
            <a:spLocks noGrp="1"/>
          </p:cNvSpPr>
          <p:nvPr>
            <p:ph type="subTitle" idx="6"/>
          </p:nvPr>
        </p:nvSpPr>
        <p:spPr>
          <a:xfrm>
            <a:off x="3371850" y="3363400"/>
            <a:ext cx="2400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486" name="Google Shape;486;p72"/>
          <p:cNvSpPr txBox="1">
            <a:spLocks noGrp="1"/>
          </p:cNvSpPr>
          <p:nvPr>
            <p:ph type="subTitle" idx="7"/>
          </p:nvPr>
        </p:nvSpPr>
        <p:spPr>
          <a:xfrm>
            <a:off x="6613313" y="19475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Condensed"/>
              <a:buNone/>
              <a:defRPr sz="36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Roboto Condensed"/>
              <a:buNone/>
              <a:defRPr sz="5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oboto Condensed"/>
              <a:buNone/>
              <a:defRPr sz="3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87" name="Google Shape;487;p72"/>
          <p:cNvSpPr txBox="1">
            <a:spLocks noGrp="1"/>
          </p:cNvSpPr>
          <p:nvPr>
            <p:ph type="subTitle" idx="8"/>
          </p:nvPr>
        </p:nvSpPr>
        <p:spPr>
          <a:xfrm>
            <a:off x="6613388" y="2503175"/>
            <a:ext cx="11865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solidFill>
                  <a:schemeClr val="dk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8" name="Google Shape;488;p72"/>
          <p:cNvSpPr txBox="1">
            <a:spLocks noGrp="1"/>
          </p:cNvSpPr>
          <p:nvPr>
            <p:ph type="subTitle" idx="9"/>
          </p:nvPr>
        </p:nvSpPr>
        <p:spPr>
          <a:xfrm>
            <a:off x="6006500" y="3363400"/>
            <a:ext cx="24003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SemiBold"/>
              <a:buNone/>
              <a:defRPr sz="15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1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cxnSp>
        <p:nvCxnSpPr>
          <p:cNvPr id="489" name="Google Shape;489;p72"/>
          <p:cNvCxnSpPr/>
          <p:nvPr/>
        </p:nvCxnSpPr>
        <p:spPr>
          <a:xfrm rot="10800000">
            <a:off x="1527550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0" name="Google Shape;490;p72"/>
          <p:cNvCxnSpPr/>
          <p:nvPr/>
        </p:nvCxnSpPr>
        <p:spPr>
          <a:xfrm rot="10800000">
            <a:off x="4162163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" name="Google Shape;491;p72"/>
          <p:cNvCxnSpPr/>
          <p:nvPr/>
        </p:nvCxnSpPr>
        <p:spPr>
          <a:xfrm rot="10800000">
            <a:off x="6796763" y="2503175"/>
            <a:ext cx="819600" cy="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92" name="Google Shape;492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72"/>
          <p:cNvSpPr/>
          <p:nvPr/>
        </p:nvSpPr>
        <p:spPr>
          <a:xfrm>
            <a:off x="6503750" y="1796800"/>
            <a:ext cx="1405800" cy="1364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78BF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72"/>
          <p:cNvSpPr/>
          <p:nvPr/>
        </p:nvSpPr>
        <p:spPr>
          <a:xfrm>
            <a:off x="3869100" y="1796800"/>
            <a:ext cx="1405800" cy="1364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78BF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72"/>
          <p:cNvSpPr/>
          <p:nvPr/>
        </p:nvSpPr>
        <p:spPr>
          <a:xfrm>
            <a:off x="1234450" y="1796800"/>
            <a:ext cx="1405800" cy="13647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78BF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. text columns dark green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3"/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8" name="Google Shape;498;p73"/>
          <p:cNvSpPr txBox="1">
            <a:spLocks noGrp="1"/>
          </p:cNvSpPr>
          <p:nvPr>
            <p:ph type="subTitle" idx="1"/>
          </p:nvPr>
        </p:nvSpPr>
        <p:spPr>
          <a:xfrm>
            <a:off x="325225" y="1487350"/>
            <a:ext cx="4101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499" name="Google Shape;499;p73"/>
          <p:cNvSpPr txBox="1">
            <a:spLocks noGrp="1"/>
          </p:cNvSpPr>
          <p:nvPr>
            <p:ph type="body" idx="2"/>
          </p:nvPr>
        </p:nvSpPr>
        <p:spPr>
          <a:xfrm>
            <a:off x="314275" y="2044425"/>
            <a:ext cx="3834900" cy="30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00" name="Google Shape;500;p73"/>
          <p:cNvSpPr txBox="1">
            <a:spLocks noGrp="1"/>
          </p:cNvSpPr>
          <p:nvPr>
            <p:ph type="subTitle" idx="3"/>
          </p:nvPr>
        </p:nvSpPr>
        <p:spPr>
          <a:xfrm>
            <a:off x="4973425" y="1487350"/>
            <a:ext cx="4101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501" name="Google Shape;501;p73"/>
          <p:cNvSpPr txBox="1">
            <a:spLocks noGrp="1"/>
          </p:cNvSpPr>
          <p:nvPr>
            <p:ph type="body" idx="4"/>
          </p:nvPr>
        </p:nvSpPr>
        <p:spPr>
          <a:xfrm>
            <a:off x="4971625" y="2044425"/>
            <a:ext cx="3834900" cy="30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502" name="Google Shape;502;p73"/>
          <p:cNvPicPr preferRelativeResize="0"/>
          <p:nvPr/>
        </p:nvPicPr>
        <p:blipFill rotWithShape="1">
          <a:blip r:embed="rId3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. text columns light green">
  <p:cSld name="CUSTOM_9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4"/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05" name="Google Shape;505;p74"/>
          <p:cNvSpPr txBox="1">
            <a:spLocks noGrp="1"/>
          </p:cNvSpPr>
          <p:nvPr>
            <p:ph type="subTitle" idx="1"/>
          </p:nvPr>
        </p:nvSpPr>
        <p:spPr>
          <a:xfrm>
            <a:off x="325225" y="1487350"/>
            <a:ext cx="4101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506" name="Google Shape;506;p74"/>
          <p:cNvSpPr txBox="1">
            <a:spLocks noGrp="1"/>
          </p:cNvSpPr>
          <p:nvPr>
            <p:ph type="body" idx="2"/>
          </p:nvPr>
        </p:nvSpPr>
        <p:spPr>
          <a:xfrm>
            <a:off x="314275" y="2044425"/>
            <a:ext cx="3834900" cy="30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07" name="Google Shape;507;p74"/>
          <p:cNvSpPr txBox="1">
            <a:spLocks noGrp="1"/>
          </p:cNvSpPr>
          <p:nvPr>
            <p:ph type="subTitle" idx="3"/>
          </p:nvPr>
        </p:nvSpPr>
        <p:spPr>
          <a:xfrm>
            <a:off x="4973425" y="1487350"/>
            <a:ext cx="4101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508" name="Google Shape;508;p74"/>
          <p:cNvSpPr txBox="1">
            <a:spLocks noGrp="1"/>
          </p:cNvSpPr>
          <p:nvPr>
            <p:ph type="body" idx="4"/>
          </p:nvPr>
        </p:nvSpPr>
        <p:spPr>
          <a:xfrm>
            <a:off x="4971625" y="2044425"/>
            <a:ext cx="3834900" cy="30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509" name="Google Shape;509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. text columns warm grey">
  <p:cSld name="CUSTOM_9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75"/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12" name="Google Shape;512;p75"/>
          <p:cNvSpPr txBox="1">
            <a:spLocks noGrp="1"/>
          </p:cNvSpPr>
          <p:nvPr>
            <p:ph type="subTitle" idx="1"/>
          </p:nvPr>
        </p:nvSpPr>
        <p:spPr>
          <a:xfrm>
            <a:off x="325225" y="1487350"/>
            <a:ext cx="4101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513" name="Google Shape;513;p75"/>
          <p:cNvSpPr txBox="1">
            <a:spLocks noGrp="1"/>
          </p:cNvSpPr>
          <p:nvPr>
            <p:ph type="body" idx="2"/>
          </p:nvPr>
        </p:nvSpPr>
        <p:spPr>
          <a:xfrm>
            <a:off x="314275" y="2044425"/>
            <a:ext cx="3834900" cy="30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4" name="Google Shape;514;p75"/>
          <p:cNvSpPr txBox="1">
            <a:spLocks noGrp="1"/>
          </p:cNvSpPr>
          <p:nvPr>
            <p:ph type="subTitle" idx="3"/>
          </p:nvPr>
        </p:nvSpPr>
        <p:spPr>
          <a:xfrm>
            <a:off x="4973425" y="1487350"/>
            <a:ext cx="4101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515" name="Google Shape;515;p75"/>
          <p:cNvSpPr txBox="1">
            <a:spLocks noGrp="1"/>
          </p:cNvSpPr>
          <p:nvPr>
            <p:ph type="body" idx="4"/>
          </p:nvPr>
        </p:nvSpPr>
        <p:spPr>
          <a:xfrm>
            <a:off x="4971625" y="2044425"/>
            <a:ext cx="3834900" cy="30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516" name="Google Shape;516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. text columns orange">
  <p:cSld name="CUSTOM_9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76"/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19" name="Google Shape;519;p76"/>
          <p:cNvSpPr txBox="1">
            <a:spLocks noGrp="1"/>
          </p:cNvSpPr>
          <p:nvPr>
            <p:ph type="subTitle" idx="1"/>
          </p:nvPr>
        </p:nvSpPr>
        <p:spPr>
          <a:xfrm>
            <a:off x="325225" y="1487350"/>
            <a:ext cx="4101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520" name="Google Shape;520;p76"/>
          <p:cNvSpPr txBox="1">
            <a:spLocks noGrp="1"/>
          </p:cNvSpPr>
          <p:nvPr>
            <p:ph type="body" idx="2"/>
          </p:nvPr>
        </p:nvSpPr>
        <p:spPr>
          <a:xfrm>
            <a:off x="314275" y="2044425"/>
            <a:ext cx="3834900" cy="30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1" name="Google Shape;521;p76"/>
          <p:cNvSpPr txBox="1">
            <a:spLocks noGrp="1"/>
          </p:cNvSpPr>
          <p:nvPr>
            <p:ph type="subTitle" idx="3"/>
          </p:nvPr>
        </p:nvSpPr>
        <p:spPr>
          <a:xfrm>
            <a:off x="4973425" y="1487350"/>
            <a:ext cx="4101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522" name="Google Shape;522;p76"/>
          <p:cNvSpPr txBox="1">
            <a:spLocks noGrp="1"/>
          </p:cNvSpPr>
          <p:nvPr>
            <p:ph type="body" idx="4"/>
          </p:nvPr>
        </p:nvSpPr>
        <p:spPr>
          <a:xfrm>
            <a:off x="4971625" y="2044425"/>
            <a:ext cx="3834900" cy="30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523" name="Google Shape;523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. text columns yellow">
  <p:cSld name="CUSTOM_9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77"/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6" name="Google Shape;526;p77"/>
          <p:cNvSpPr txBox="1">
            <a:spLocks noGrp="1"/>
          </p:cNvSpPr>
          <p:nvPr>
            <p:ph type="subTitle" idx="1"/>
          </p:nvPr>
        </p:nvSpPr>
        <p:spPr>
          <a:xfrm>
            <a:off x="325225" y="1487350"/>
            <a:ext cx="4101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527" name="Google Shape;527;p77"/>
          <p:cNvSpPr txBox="1">
            <a:spLocks noGrp="1"/>
          </p:cNvSpPr>
          <p:nvPr>
            <p:ph type="body" idx="2"/>
          </p:nvPr>
        </p:nvSpPr>
        <p:spPr>
          <a:xfrm>
            <a:off x="314275" y="2044425"/>
            <a:ext cx="3834900" cy="30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8" name="Google Shape;528;p77"/>
          <p:cNvSpPr txBox="1">
            <a:spLocks noGrp="1"/>
          </p:cNvSpPr>
          <p:nvPr>
            <p:ph type="subTitle" idx="3"/>
          </p:nvPr>
        </p:nvSpPr>
        <p:spPr>
          <a:xfrm>
            <a:off x="4973425" y="1487350"/>
            <a:ext cx="4101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529" name="Google Shape;529;p77"/>
          <p:cNvSpPr txBox="1">
            <a:spLocks noGrp="1"/>
          </p:cNvSpPr>
          <p:nvPr>
            <p:ph type="body" idx="4"/>
          </p:nvPr>
        </p:nvSpPr>
        <p:spPr>
          <a:xfrm>
            <a:off x="4971625" y="2044425"/>
            <a:ext cx="3834900" cy="30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530" name="Google Shape;530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. text columns purple">
  <p:cSld name="CUSTOM_9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78"/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33" name="Google Shape;533;p78"/>
          <p:cNvSpPr txBox="1">
            <a:spLocks noGrp="1"/>
          </p:cNvSpPr>
          <p:nvPr>
            <p:ph type="subTitle" idx="1"/>
          </p:nvPr>
        </p:nvSpPr>
        <p:spPr>
          <a:xfrm>
            <a:off x="325225" y="1487350"/>
            <a:ext cx="4101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534" name="Google Shape;534;p78"/>
          <p:cNvSpPr txBox="1">
            <a:spLocks noGrp="1"/>
          </p:cNvSpPr>
          <p:nvPr>
            <p:ph type="body" idx="2"/>
          </p:nvPr>
        </p:nvSpPr>
        <p:spPr>
          <a:xfrm>
            <a:off x="314275" y="2044425"/>
            <a:ext cx="3834900" cy="30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5" name="Google Shape;535;p78"/>
          <p:cNvSpPr txBox="1">
            <a:spLocks noGrp="1"/>
          </p:cNvSpPr>
          <p:nvPr>
            <p:ph type="subTitle" idx="3"/>
          </p:nvPr>
        </p:nvSpPr>
        <p:spPr>
          <a:xfrm>
            <a:off x="4973425" y="1487350"/>
            <a:ext cx="4101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536" name="Google Shape;536;p78"/>
          <p:cNvSpPr txBox="1">
            <a:spLocks noGrp="1"/>
          </p:cNvSpPr>
          <p:nvPr>
            <p:ph type="body" idx="4"/>
          </p:nvPr>
        </p:nvSpPr>
        <p:spPr>
          <a:xfrm>
            <a:off x="4971625" y="2044425"/>
            <a:ext cx="3834900" cy="30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537" name="Google Shape;537;p78"/>
          <p:cNvPicPr preferRelativeResize="0"/>
          <p:nvPr/>
        </p:nvPicPr>
        <p:blipFill rotWithShape="1">
          <a:blip r:embed="rId3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. text columns dark blue">
  <p:cSld name="CUSTOM_9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79"/>
          <p:cNvSpPr txBox="1">
            <a:spLocks noGrp="1"/>
          </p:cNvSpPr>
          <p:nvPr>
            <p:ph type="title"/>
          </p:nvPr>
        </p:nvSpPr>
        <p:spPr>
          <a:xfrm>
            <a:off x="314275" y="261050"/>
            <a:ext cx="68814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0" name="Google Shape;540;p79"/>
          <p:cNvSpPr txBox="1">
            <a:spLocks noGrp="1"/>
          </p:cNvSpPr>
          <p:nvPr>
            <p:ph type="subTitle" idx="1"/>
          </p:nvPr>
        </p:nvSpPr>
        <p:spPr>
          <a:xfrm>
            <a:off x="325225" y="1487350"/>
            <a:ext cx="4101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541" name="Google Shape;541;p79"/>
          <p:cNvSpPr txBox="1">
            <a:spLocks noGrp="1"/>
          </p:cNvSpPr>
          <p:nvPr>
            <p:ph type="body" idx="2"/>
          </p:nvPr>
        </p:nvSpPr>
        <p:spPr>
          <a:xfrm>
            <a:off x="314275" y="2044425"/>
            <a:ext cx="3834900" cy="30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2" name="Google Shape;542;p79"/>
          <p:cNvSpPr txBox="1">
            <a:spLocks noGrp="1"/>
          </p:cNvSpPr>
          <p:nvPr>
            <p:ph type="subTitle" idx="3"/>
          </p:nvPr>
        </p:nvSpPr>
        <p:spPr>
          <a:xfrm>
            <a:off x="4973425" y="1487350"/>
            <a:ext cx="4101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2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543" name="Google Shape;543;p79"/>
          <p:cNvSpPr txBox="1">
            <a:spLocks noGrp="1"/>
          </p:cNvSpPr>
          <p:nvPr>
            <p:ph type="body" idx="4"/>
          </p:nvPr>
        </p:nvSpPr>
        <p:spPr>
          <a:xfrm>
            <a:off x="4971625" y="2044425"/>
            <a:ext cx="3834900" cy="30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544" name="Google Shape;544;p79"/>
          <p:cNvPicPr preferRelativeResize="0"/>
          <p:nvPr/>
        </p:nvPicPr>
        <p:blipFill rotWithShape="1">
          <a:blip r:embed="rId3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. statement and image light grey">
  <p:cSld name="CUSTOM_10_1">
    <p:bg>
      <p:bgPr>
        <a:solidFill>
          <a:srgbClr val="E6E4DB"/>
        </a:solidFill>
        <a:effectLst/>
      </p:bgPr>
    </p:bg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80"/>
          <p:cNvSpPr>
            <a:spLocks noGrp="1"/>
          </p:cNvSpPr>
          <p:nvPr>
            <p:ph type="pic" idx="2"/>
          </p:nvPr>
        </p:nvSpPr>
        <p:spPr>
          <a:xfrm>
            <a:off x="2145600" y="1080000"/>
            <a:ext cx="4874400" cy="2980800"/>
          </a:xfrm>
          <a:prstGeom prst="roundRect">
            <a:avLst>
              <a:gd name="adj" fmla="val 8896"/>
            </a:avLst>
          </a:prstGeom>
          <a:noFill/>
          <a:ln>
            <a:noFill/>
          </a:ln>
        </p:spPr>
      </p:sp>
      <p:sp>
        <p:nvSpPr>
          <p:cNvPr id="547" name="Google Shape;547;p80"/>
          <p:cNvSpPr txBox="1">
            <a:spLocks noGrp="1"/>
          </p:cNvSpPr>
          <p:nvPr>
            <p:ph type="title"/>
          </p:nvPr>
        </p:nvSpPr>
        <p:spPr>
          <a:xfrm>
            <a:off x="1148400" y="108000"/>
            <a:ext cx="41364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48" name="Google Shape;548;p80"/>
          <p:cNvSpPr txBox="1">
            <a:spLocks noGrp="1"/>
          </p:cNvSpPr>
          <p:nvPr>
            <p:ph type="title" idx="3"/>
          </p:nvPr>
        </p:nvSpPr>
        <p:spPr>
          <a:xfrm>
            <a:off x="4388400" y="3891600"/>
            <a:ext cx="45720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. title slide full page background image">
  <p:cSld name="TITLE_1_1_1_1_1_1_1_1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370225" y="439125"/>
            <a:ext cx="28155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50"/>
              <a:buFont typeface="Inter"/>
              <a:buNone/>
              <a:defRPr sz="1250" b="0"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ctrTitle" idx="3"/>
          </p:nvPr>
        </p:nvSpPr>
        <p:spPr>
          <a:xfrm>
            <a:off x="311700" y="1263875"/>
            <a:ext cx="4555500" cy="3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49" name="Google Shape;4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261050"/>
            <a:ext cx="1532390" cy="62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. statement and image yellow">
  <p:cSld name="CUSTOM_10_1_1">
    <p:bg>
      <p:bgPr>
        <a:solidFill>
          <a:srgbClr val="FFD200"/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81"/>
          <p:cNvSpPr>
            <a:spLocks noGrp="1"/>
          </p:cNvSpPr>
          <p:nvPr>
            <p:ph type="pic" idx="2"/>
          </p:nvPr>
        </p:nvSpPr>
        <p:spPr>
          <a:xfrm>
            <a:off x="2145600" y="1080000"/>
            <a:ext cx="4874400" cy="2980800"/>
          </a:xfrm>
          <a:prstGeom prst="roundRect">
            <a:avLst>
              <a:gd name="adj" fmla="val 8896"/>
            </a:avLst>
          </a:prstGeom>
          <a:noFill/>
          <a:ln>
            <a:noFill/>
          </a:ln>
        </p:spPr>
      </p:sp>
      <p:sp>
        <p:nvSpPr>
          <p:cNvPr id="551" name="Google Shape;551;p81"/>
          <p:cNvSpPr txBox="1">
            <a:spLocks noGrp="1"/>
          </p:cNvSpPr>
          <p:nvPr>
            <p:ph type="title"/>
          </p:nvPr>
        </p:nvSpPr>
        <p:spPr>
          <a:xfrm>
            <a:off x="1148400" y="108000"/>
            <a:ext cx="41364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52" name="Google Shape;552;p81"/>
          <p:cNvSpPr txBox="1">
            <a:spLocks noGrp="1"/>
          </p:cNvSpPr>
          <p:nvPr>
            <p:ph type="title" idx="3"/>
          </p:nvPr>
        </p:nvSpPr>
        <p:spPr>
          <a:xfrm>
            <a:off x="4388400" y="3891600"/>
            <a:ext cx="45720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. statement and image orange">
  <p:cSld name="CUSTOM_10_1_1_1">
    <p:bg>
      <p:bgPr>
        <a:solidFill>
          <a:srgbClr val="FD5000"/>
        </a:solidFill>
        <a:effectLst/>
      </p:bgPr>
    </p:bg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82"/>
          <p:cNvSpPr>
            <a:spLocks noGrp="1"/>
          </p:cNvSpPr>
          <p:nvPr>
            <p:ph type="pic" idx="2"/>
          </p:nvPr>
        </p:nvSpPr>
        <p:spPr>
          <a:xfrm>
            <a:off x="2145600" y="1080000"/>
            <a:ext cx="4874400" cy="2980800"/>
          </a:xfrm>
          <a:prstGeom prst="roundRect">
            <a:avLst>
              <a:gd name="adj" fmla="val 8896"/>
            </a:avLst>
          </a:prstGeom>
          <a:noFill/>
          <a:ln>
            <a:noFill/>
          </a:ln>
        </p:spPr>
      </p:sp>
      <p:sp>
        <p:nvSpPr>
          <p:cNvPr id="555" name="Google Shape;555;p82"/>
          <p:cNvSpPr txBox="1">
            <a:spLocks noGrp="1"/>
          </p:cNvSpPr>
          <p:nvPr>
            <p:ph type="title"/>
          </p:nvPr>
        </p:nvSpPr>
        <p:spPr>
          <a:xfrm>
            <a:off x="1148400" y="108000"/>
            <a:ext cx="41364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56" name="Google Shape;556;p82"/>
          <p:cNvSpPr txBox="1">
            <a:spLocks noGrp="1"/>
          </p:cNvSpPr>
          <p:nvPr>
            <p:ph type="title" idx="3"/>
          </p:nvPr>
        </p:nvSpPr>
        <p:spPr>
          <a:xfrm>
            <a:off x="4388400" y="3891600"/>
            <a:ext cx="45720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. statement and image light green">
  <p:cSld name="CUSTOM_10_1_1_1_1_1">
    <p:bg>
      <p:bgPr>
        <a:solidFill>
          <a:srgbClr val="78BF26"/>
        </a:solid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83"/>
          <p:cNvSpPr>
            <a:spLocks noGrp="1"/>
          </p:cNvSpPr>
          <p:nvPr>
            <p:ph type="pic" idx="2"/>
          </p:nvPr>
        </p:nvSpPr>
        <p:spPr>
          <a:xfrm>
            <a:off x="2145600" y="1080000"/>
            <a:ext cx="4874400" cy="2980800"/>
          </a:xfrm>
          <a:prstGeom prst="roundRect">
            <a:avLst>
              <a:gd name="adj" fmla="val 8896"/>
            </a:avLst>
          </a:prstGeom>
          <a:noFill/>
          <a:ln>
            <a:noFill/>
          </a:ln>
        </p:spPr>
      </p:sp>
      <p:sp>
        <p:nvSpPr>
          <p:cNvPr id="559" name="Google Shape;559;p83"/>
          <p:cNvSpPr txBox="1">
            <a:spLocks noGrp="1"/>
          </p:cNvSpPr>
          <p:nvPr>
            <p:ph type="title"/>
          </p:nvPr>
        </p:nvSpPr>
        <p:spPr>
          <a:xfrm>
            <a:off x="1148400" y="108000"/>
            <a:ext cx="41364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60" name="Google Shape;560;p83"/>
          <p:cNvSpPr txBox="1">
            <a:spLocks noGrp="1"/>
          </p:cNvSpPr>
          <p:nvPr>
            <p:ph type="title" idx="3"/>
          </p:nvPr>
        </p:nvSpPr>
        <p:spPr>
          <a:xfrm>
            <a:off x="4388400" y="3891600"/>
            <a:ext cx="45720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. statement and image warm grey">
  <p:cSld name="CUSTOM_10_1_1_1_1_1_2">
    <p:bg>
      <p:bgPr>
        <a:solidFill>
          <a:srgbClr val="A6A091"/>
        </a:solid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84"/>
          <p:cNvSpPr>
            <a:spLocks noGrp="1"/>
          </p:cNvSpPr>
          <p:nvPr>
            <p:ph type="pic" idx="2"/>
          </p:nvPr>
        </p:nvSpPr>
        <p:spPr>
          <a:xfrm>
            <a:off x="2145600" y="1080000"/>
            <a:ext cx="4874400" cy="2980800"/>
          </a:xfrm>
          <a:prstGeom prst="roundRect">
            <a:avLst>
              <a:gd name="adj" fmla="val 8896"/>
            </a:avLst>
          </a:prstGeom>
          <a:noFill/>
          <a:ln>
            <a:noFill/>
          </a:ln>
        </p:spPr>
      </p:sp>
      <p:sp>
        <p:nvSpPr>
          <p:cNvPr id="563" name="Google Shape;563;p84"/>
          <p:cNvSpPr txBox="1">
            <a:spLocks noGrp="1"/>
          </p:cNvSpPr>
          <p:nvPr>
            <p:ph type="title"/>
          </p:nvPr>
        </p:nvSpPr>
        <p:spPr>
          <a:xfrm>
            <a:off x="1148400" y="108000"/>
            <a:ext cx="41364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64" name="Google Shape;564;p84"/>
          <p:cNvSpPr txBox="1">
            <a:spLocks noGrp="1"/>
          </p:cNvSpPr>
          <p:nvPr>
            <p:ph type="title" idx="3"/>
          </p:nvPr>
        </p:nvSpPr>
        <p:spPr>
          <a:xfrm>
            <a:off x="4388400" y="3891600"/>
            <a:ext cx="45720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. statement and image dark blue">
  <p:cSld name="CUSTOM_10_1_1_1_1_1_1">
    <p:bg>
      <p:bgPr>
        <a:solidFill>
          <a:srgbClr val="001E82"/>
        </a:solidFill>
        <a:effectLst/>
      </p:bgPr>
    </p:bg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85"/>
          <p:cNvSpPr>
            <a:spLocks noGrp="1"/>
          </p:cNvSpPr>
          <p:nvPr>
            <p:ph type="pic" idx="2"/>
          </p:nvPr>
        </p:nvSpPr>
        <p:spPr>
          <a:xfrm>
            <a:off x="2145600" y="1080000"/>
            <a:ext cx="4874400" cy="2980800"/>
          </a:xfrm>
          <a:prstGeom prst="roundRect">
            <a:avLst>
              <a:gd name="adj" fmla="val 8896"/>
            </a:avLst>
          </a:prstGeom>
          <a:noFill/>
          <a:ln>
            <a:noFill/>
          </a:ln>
        </p:spPr>
      </p:sp>
      <p:sp>
        <p:nvSpPr>
          <p:cNvPr id="567" name="Google Shape;567;p85"/>
          <p:cNvSpPr txBox="1">
            <a:spLocks noGrp="1"/>
          </p:cNvSpPr>
          <p:nvPr>
            <p:ph type="title"/>
          </p:nvPr>
        </p:nvSpPr>
        <p:spPr>
          <a:xfrm>
            <a:off x="1148400" y="108000"/>
            <a:ext cx="41364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68" name="Google Shape;568;p85"/>
          <p:cNvSpPr txBox="1">
            <a:spLocks noGrp="1"/>
          </p:cNvSpPr>
          <p:nvPr>
            <p:ph type="title" idx="3"/>
          </p:nvPr>
        </p:nvSpPr>
        <p:spPr>
          <a:xfrm>
            <a:off x="4388400" y="3891600"/>
            <a:ext cx="45720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. statement and image purple">
  <p:cSld name="CUSTOM_10_1_1_1_1_1_1_1">
    <p:bg>
      <p:bgPr>
        <a:solidFill>
          <a:srgbClr val="3C0032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86"/>
          <p:cNvSpPr>
            <a:spLocks noGrp="1"/>
          </p:cNvSpPr>
          <p:nvPr>
            <p:ph type="pic" idx="2"/>
          </p:nvPr>
        </p:nvSpPr>
        <p:spPr>
          <a:xfrm>
            <a:off x="2145600" y="1080000"/>
            <a:ext cx="4874400" cy="2980800"/>
          </a:xfrm>
          <a:prstGeom prst="roundRect">
            <a:avLst>
              <a:gd name="adj" fmla="val 8896"/>
            </a:avLst>
          </a:prstGeom>
          <a:noFill/>
          <a:ln>
            <a:noFill/>
          </a:ln>
        </p:spPr>
      </p:sp>
      <p:sp>
        <p:nvSpPr>
          <p:cNvPr id="571" name="Google Shape;571;p86"/>
          <p:cNvSpPr txBox="1">
            <a:spLocks noGrp="1"/>
          </p:cNvSpPr>
          <p:nvPr>
            <p:ph type="title"/>
          </p:nvPr>
        </p:nvSpPr>
        <p:spPr>
          <a:xfrm>
            <a:off x="1148400" y="108000"/>
            <a:ext cx="41364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72" name="Google Shape;572;p86"/>
          <p:cNvSpPr txBox="1">
            <a:spLocks noGrp="1"/>
          </p:cNvSpPr>
          <p:nvPr>
            <p:ph type="title" idx="3"/>
          </p:nvPr>
        </p:nvSpPr>
        <p:spPr>
          <a:xfrm>
            <a:off x="4388400" y="3891600"/>
            <a:ext cx="45720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. statement and image dark green">
  <p:cSld name="CUSTOM_10_1_1_1_1_1_1_1_1">
    <p:bg>
      <p:bgPr>
        <a:solidFill>
          <a:srgbClr val="144835"/>
        </a:solidFill>
        <a:effectLst/>
      </p:bgPr>
    </p:bg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87"/>
          <p:cNvSpPr>
            <a:spLocks noGrp="1"/>
          </p:cNvSpPr>
          <p:nvPr>
            <p:ph type="pic" idx="2"/>
          </p:nvPr>
        </p:nvSpPr>
        <p:spPr>
          <a:xfrm>
            <a:off x="2145600" y="1080000"/>
            <a:ext cx="4874400" cy="2980800"/>
          </a:xfrm>
          <a:prstGeom prst="roundRect">
            <a:avLst>
              <a:gd name="adj" fmla="val 8896"/>
            </a:avLst>
          </a:prstGeom>
          <a:noFill/>
          <a:ln>
            <a:noFill/>
          </a:ln>
        </p:spPr>
      </p:sp>
      <p:sp>
        <p:nvSpPr>
          <p:cNvPr id="575" name="Google Shape;575;p87"/>
          <p:cNvSpPr txBox="1">
            <a:spLocks noGrp="1"/>
          </p:cNvSpPr>
          <p:nvPr>
            <p:ph type="title"/>
          </p:nvPr>
        </p:nvSpPr>
        <p:spPr>
          <a:xfrm>
            <a:off x="1148400" y="108000"/>
            <a:ext cx="41364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76" name="Google Shape;576;p87"/>
          <p:cNvSpPr txBox="1">
            <a:spLocks noGrp="1"/>
          </p:cNvSpPr>
          <p:nvPr>
            <p:ph type="title" idx="3"/>
          </p:nvPr>
        </p:nvSpPr>
        <p:spPr>
          <a:xfrm>
            <a:off x="4388400" y="3891600"/>
            <a:ext cx="45720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. end slide dark blue">
  <p:cSld name="BLANK_2">
    <p:bg>
      <p:bgPr>
        <a:solidFill>
          <a:srgbClr val="001E82"/>
        </a:solidFill>
        <a:effectLst/>
      </p:bgPr>
    </p:bg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88"/>
          <p:cNvSpPr txBox="1">
            <a:spLocks noGrp="1"/>
          </p:cNvSpPr>
          <p:nvPr>
            <p:ph type="title"/>
          </p:nvPr>
        </p:nvSpPr>
        <p:spPr>
          <a:xfrm>
            <a:off x="1945200" y="3071950"/>
            <a:ext cx="5253600" cy="4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79" name="Google Shape;579;p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0" name="Google Shape;580;p88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2869563" y="1458625"/>
            <a:ext cx="3404877" cy="139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. end slide orange">
  <p:cSld name="BLANK_2_1">
    <p:bg>
      <p:bgPr>
        <a:solidFill>
          <a:srgbClr val="FD5000"/>
        </a:solidFill>
        <a:effectLst/>
      </p:bgPr>
    </p:bg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83" name="Google Shape;583;p89"/>
          <p:cNvSpPr txBox="1">
            <a:spLocks noGrp="1"/>
          </p:cNvSpPr>
          <p:nvPr>
            <p:ph type="title"/>
          </p:nvPr>
        </p:nvSpPr>
        <p:spPr>
          <a:xfrm>
            <a:off x="1945200" y="3071950"/>
            <a:ext cx="5253600" cy="4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pic>
        <p:nvPicPr>
          <p:cNvPr id="584" name="Google Shape;584;p8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5906" y="1436575"/>
            <a:ext cx="3512202" cy="144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. end slide yellow">
  <p:cSld name="BLANK_1">
    <p:bg>
      <p:bgPr>
        <a:solidFill>
          <a:srgbClr val="FFD200"/>
        </a:solid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90"/>
          <p:cNvSpPr txBox="1">
            <a:spLocks noGrp="1"/>
          </p:cNvSpPr>
          <p:nvPr>
            <p:ph type="title"/>
          </p:nvPr>
        </p:nvSpPr>
        <p:spPr>
          <a:xfrm>
            <a:off x="1945200" y="3071950"/>
            <a:ext cx="5253600" cy="4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87" name="Google Shape;587;p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8" name="Google Shape;588;p9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5906" y="1436575"/>
            <a:ext cx="3512202" cy="144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. left text and photo dark blue">
  <p:cSld name="CUSTOM_12">
    <p:bg>
      <p:bgPr>
        <a:solidFill>
          <a:srgbClr val="001E8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>
            <a:spLocks noGrp="1"/>
          </p:cNvSpPr>
          <p:nvPr>
            <p:ph type="pic" idx="2"/>
          </p:nvPr>
        </p:nvSpPr>
        <p:spPr>
          <a:xfrm>
            <a:off x="5536350" y="1144975"/>
            <a:ext cx="3295800" cy="37110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pic>
        <p:nvPicPr>
          <p:cNvPr id="54" name="Google Shape;54;p10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. end slide light green">
  <p:cSld name="BLANK_1_1">
    <p:bg>
      <p:bgPr>
        <a:solidFill>
          <a:srgbClr val="78BF26"/>
        </a:solidFill>
        <a:effectLst/>
      </p:bgPr>
    </p:bg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91"/>
          <p:cNvSpPr txBox="1">
            <a:spLocks noGrp="1"/>
          </p:cNvSpPr>
          <p:nvPr>
            <p:ph type="title"/>
          </p:nvPr>
        </p:nvSpPr>
        <p:spPr>
          <a:xfrm>
            <a:off x="1945200" y="3071950"/>
            <a:ext cx="5253600" cy="4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91" name="Google Shape;591;p9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92" name="Google Shape;592;p9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5906" y="1436575"/>
            <a:ext cx="3512202" cy="144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. end slide dark green">
  <p:cSld name="BLANK_1_1_1">
    <p:bg>
      <p:bgPr>
        <a:solidFill>
          <a:srgbClr val="144835"/>
        </a:solidFill>
        <a:effectLst/>
      </p:bgPr>
    </p:bg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95" name="Google Shape;595;p92"/>
          <p:cNvSpPr txBox="1">
            <a:spLocks noGrp="1"/>
          </p:cNvSpPr>
          <p:nvPr>
            <p:ph type="title"/>
          </p:nvPr>
        </p:nvSpPr>
        <p:spPr>
          <a:xfrm>
            <a:off x="1945200" y="3071950"/>
            <a:ext cx="5253600" cy="4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pic>
        <p:nvPicPr>
          <p:cNvPr id="596" name="Google Shape;596;p92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2869563" y="1458625"/>
            <a:ext cx="3404877" cy="139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. end slide purple">
  <p:cSld name="BLANK_1_1_1_1">
    <p:bg>
      <p:bgPr>
        <a:solidFill>
          <a:srgbClr val="3C0032"/>
        </a:solidFill>
        <a:effectLst/>
      </p:bgPr>
    </p:bg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99" name="Google Shape;599;p93"/>
          <p:cNvSpPr txBox="1">
            <a:spLocks noGrp="1"/>
          </p:cNvSpPr>
          <p:nvPr>
            <p:ph type="title"/>
          </p:nvPr>
        </p:nvSpPr>
        <p:spPr>
          <a:xfrm>
            <a:off x="1945200" y="3071950"/>
            <a:ext cx="5253600" cy="4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pic>
        <p:nvPicPr>
          <p:cNvPr id="600" name="Google Shape;600;p93"/>
          <p:cNvPicPr preferRelativeResize="0"/>
          <p:nvPr/>
        </p:nvPicPr>
        <p:blipFill rotWithShape="1">
          <a:blip r:embed="rId2">
            <a:alphaModFix/>
          </a:blip>
          <a:srcRect l="-1721" t="-5349" r="-2012" b="-5638"/>
          <a:stretch/>
        </p:blipFill>
        <p:spPr>
          <a:xfrm>
            <a:off x="2869563" y="1458625"/>
            <a:ext cx="3404877" cy="139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. end slide light grey">
  <p:cSld name="BLANK_1_1_1_1_1">
    <p:bg>
      <p:bgPr>
        <a:solidFill>
          <a:srgbClr val="A6A09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94"/>
          <p:cNvSpPr txBox="1">
            <a:spLocks noGrp="1"/>
          </p:cNvSpPr>
          <p:nvPr>
            <p:ph type="title"/>
          </p:nvPr>
        </p:nvSpPr>
        <p:spPr>
          <a:xfrm>
            <a:off x="1945200" y="3071950"/>
            <a:ext cx="5253600" cy="4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603" name="Google Shape;603;p9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04" name="Google Shape;604;p9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5906" y="1436575"/>
            <a:ext cx="3512202" cy="144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. end slide light grey">
  <p:cSld name="BLANK_1_1_1_1_1_1">
    <p:bg>
      <p:bgPr>
        <a:solidFill>
          <a:srgbClr val="E6E4DB"/>
        </a:solidFill>
        <a:effectLst/>
      </p:bgPr>
    </p:bg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95"/>
          <p:cNvSpPr txBox="1">
            <a:spLocks noGrp="1"/>
          </p:cNvSpPr>
          <p:nvPr>
            <p:ph type="title"/>
          </p:nvPr>
        </p:nvSpPr>
        <p:spPr>
          <a:xfrm>
            <a:off x="1945200" y="3071950"/>
            <a:ext cx="5253600" cy="4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607" name="Google Shape;607;p9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08" name="Google Shape;608;p9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5906" y="1436575"/>
            <a:ext cx="3512202" cy="144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●"/>
              <a:def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5" r:id="rId78"/>
    <p:sldLayoutId id="2147483726" r:id="rId79"/>
    <p:sldLayoutId id="2147483727" r:id="rId80"/>
    <p:sldLayoutId id="2147483728" r:id="rId81"/>
    <p:sldLayoutId id="2147483729" r:id="rId82"/>
    <p:sldLayoutId id="2147483730" r:id="rId83"/>
    <p:sldLayoutId id="2147483731" r:id="rId84"/>
    <p:sldLayoutId id="2147483732" r:id="rId85"/>
    <p:sldLayoutId id="2147483733" r:id="rId86"/>
    <p:sldLayoutId id="2147483734" r:id="rId87"/>
    <p:sldLayoutId id="2147483735" r:id="rId88"/>
    <p:sldLayoutId id="2147483736" r:id="rId89"/>
    <p:sldLayoutId id="2147483737" r:id="rId90"/>
    <p:sldLayoutId id="2147483738" r:id="rId91"/>
    <p:sldLayoutId id="2147483739" r:id="rId92"/>
    <p:sldLayoutId id="2147483740" r:id="rId93"/>
    <p:sldLayoutId id="2147483741" r:id="rId9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Google Shape;613;p9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</p:spPr>
      </p:pic>
      <p:sp>
        <p:nvSpPr>
          <p:cNvPr id="614" name="Google Shape;614;p96"/>
          <p:cNvSpPr txBox="1">
            <a:spLocks noGrp="1"/>
          </p:cNvSpPr>
          <p:nvPr>
            <p:ph type="title"/>
          </p:nvPr>
        </p:nvSpPr>
        <p:spPr>
          <a:xfrm>
            <a:off x="370225" y="3332788"/>
            <a:ext cx="49719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Joshua Levett</a:t>
            </a:r>
            <a:r>
              <a:rPr lang="en-GB">
                <a:solidFill>
                  <a:schemeClr val="lt1"/>
                </a:solidFill>
              </a:rPr>
              <a:t>, Dr Vasileios Vasilakis, Dr Poonam Yadav</a:t>
            </a:r>
            <a:br>
              <a:rPr lang="en-GB" b="1">
                <a:solidFill>
                  <a:schemeClr val="lt1"/>
                </a:solidFill>
              </a:rPr>
            </a:br>
            <a:r>
              <a:rPr lang="en-GB">
                <a:solidFill>
                  <a:schemeClr val="lt1"/>
                </a:solidFill>
              </a:rPr>
              <a:t>Department of Computer Science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15" name="Google Shape;615;p96"/>
          <p:cNvSpPr txBox="1">
            <a:spLocks noGrp="1"/>
          </p:cNvSpPr>
          <p:nvPr>
            <p:ph type="ctrTitle" idx="3"/>
          </p:nvPr>
        </p:nvSpPr>
        <p:spPr>
          <a:xfrm>
            <a:off x="311700" y="1148613"/>
            <a:ext cx="6546300" cy="20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</a:rPr>
              <a:t>SECURE NETWORK COMMUNICATION ACROSS THE INTERNET</a:t>
            </a:r>
            <a:endParaRPr sz="4800">
              <a:solidFill>
                <a:schemeClr val="lt1"/>
              </a:solidFill>
            </a:endParaRPr>
          </a:p>
        </p:txBody>
      </p:sp>
      <p:pic>
        <p:nvPicPr>
          <p:cNvPr id="616" name="Google Shape;616;p96"/>
          <p:cNvPicPr preferRelativeResize="0"/>
          <p:nvPr/>
        </p:nvPicPr>
        <p:blipFill rotWithShape="1">
          <a:blip r:embed="rId4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96"/>
          <p:cNvSpPr txBox="1"/>
          <p:nvPr/>
        </p:nvSpPr>
        <p:spPr>
          <a:xfrm>
            <a:off x="41300" y="4922225"/>
            <a:ext cx="2731800" cy="1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5400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>
                <a:solidFill>
                  <a:srgbClr val="999999"/>
                </a:solidFill>
                <a:latin typeface="Inter Medium"/>
                <a:ea typeface="Inter Medium"/>
                <a:cs typeface="Inter Medium"/>
                <a:sym typeface="Inter Medium"/>
              </a:rPr>
              <a:t>Cover: by NASA on Unsplash</a:t>
            </a:r>
            <a:endParaRPr sz="500">
              <a:solidFill>
                <a:srgbClr val="999999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97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718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500" b="1">
                <a:latin typeface="Roboto Condensed"/>
                <a:ea typeface="Roboto Condensed"/>
                <a:cs typeface="Roboto Condensed"/>
                <a:sym typeface="Roboto Condensed"/>
              </a:rPr>
              <a:t>How do we enhance </a:t>
            </a:r>
            <a:r>
              <a:rPr lang="en-GB" sz="2500" b="1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security</a:t>
            </a:r>
            <a:r>
              <a:rPr lang="en-GB" sz="2500" b="1"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lang="en-GB" sz="2500" b="1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scalability </a:t>
            </a:r>
            <a:r>
              <a:rPr lang="en-GB" sz="2500" b="1">
                <a:latin typeface="Roboto Condensed"/>
                <a:ea typeface="Roboto Condensed"/>
                <a:cs typeface="Roboto Condensed"/>
                <a:sym typeface="Roboto Condensed"/>
              </a:rPr>
              <a:t>and </a:t>
            </a:r>
            <a:r>
              <a:rPr lang="en-GB" sz="2500" b="1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latency </a:t>
            </a:r>
            <a:r>
              <a:rPr lang="en-GB" sz="2500" b="1">
                <a:latin typeface="Roboto Condensed"/>
                <a:ea typeface="Roboto Condensed"/>
                <a:cs typeface="Roboto Condensed"/>
                <a:sym typeface="Roboto Condensed"/>
              </a:rPr>
              <a:t>properties of multi-domain communication in next-generation Internet architectures?</a:t>
            </a:r>
            <a:endParaRPr sz="25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23" name="Google Shape;623;p97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Our Research</a:t>
            </a:r>
            <a:endParaRPr/>
          </a:p>
        </p:txBody>
      </p:sp>
      <p:pic>
        <p:nvPicPr>
          <p:cNvPr id="624" name="Google Shape;624;p9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8274" b="38806"/>
          <a:stretch/>
        </p:blipFill>
        <p:spPr>
          <a:xfrm>
            <a:off x="5022675" y="1039125"/>
            <a:ext cx="2919000" cy="1670400"/>
          </a:xfrm>
          <a:prstGeom prst="roundRect">
            <a:avLst>
              <a:gd name="adj" fmla="val 16667"/>
            </a:avLst>
          </a:prstGeom>
        </p:spPr>
      </p:pic>
      <p:pic>
        <p:nvPicPr>
          <p:cNvPr id="625" name="Google Shape;625;p97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t="11850" b="11842"/>
          <a:stretch/>
        </p:blipFill>
        <p:spPr>
          <a:xfrm>
            <a:off x="6940913" y="2135325"/>
            <a:ext cx="2321700" cy="1328700"/>
          </a:xfrm>
          <a:prstGeom prst="roundRect">
            <a:avLst>
              <a:gd name="adj" fmla="val 16667"/>
            </a:avLst>
          </a:prstGeom>
        </p:spPr>
      </p:pic>
      <p:pic>
        <p:nvPicPr>
          <p:cNvPr id="626" name="Google Shape;626;p97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l="11953" r="11960"/>
          <a:stretch/>
        </p:blipFill>
        <p:spPr>
          <a:xfrm>
            <a:off x="6262999" y="3237400"/>
            <a:ext cx="2214900" cy="1267500"/>
          </a:xfrm>
          <a:prstGeom prst="roundRect">
            <a:avLst>
              <a:gd name="adj" fmla="val 16667"/>
            </a:avLst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1" name="Google Shape;631;p98"/>
          <p:cNvCxnSpPr>
            <a:stCxn id="632" idx="2"/>
            <a:endCxn id="633" idx="0"/>
          </p:cNvCxnSpPr>
          <p:nvPr/>
        </p:nvCxnSpPr>
        <p:spPr>
          <a:xfrm>
            <a:off x="6993625" y="2087350"/>
            <a:ext cx="0" cy="2046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4" name="Google Shape;634;p98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Our Research Directions</a:t>
            </a:r>
            <a:endParaRPr/>
          </a:p>
        </p:txBody>
      </p:sp>
      <p:sp>
        <p:nvSpPr>
          <p:cNvPr id="635" name="Google Shape;635;p98"/>
          <p:cNvSpPr txBox="1">
            <a:spLocks noGrp="1"/>
          </p:cNvSpPr>
          <p:nvPr>
            <p:ph type="body" idx="1"/>
          </p:nvPr>
        </p:nvSpPr>
        <p:spPr>
          <a:xfrm>
            <a:off x="574875" y="19584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AutoNum type="arabicPeriod"/>
            </a:pPr>
            <a:r>
              <a:rPr lang="en-GB" sz="2500"/>
              <a:t>How can we overcome </a:t>
            </a:r>
            <a:r>
              <a:rPr lang="en-GB" sz="2500" b="1">
                <a:solidFill>
                  <a:schemeClr val="accent4"/>
                </a:solidFill>
              </a:rPr>
              <a:t>technical limitations</a:t>
            </a:r>
            <a:r>
              <a:rPr lang="en-GB" sz="2500"/>
              <a:t>?</a:t>
            </a:r>
            <a:endParaRPr sz="2500"/>
          </a:p>
          <a:p>
            <a:pPr marL="457200" lvl="0" indent="-387350" algn="l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500"/>
              <a:buAutoNum type="arabicPeriod"/>
            </a:pPr>
            <a:r>
              <a:rPr lang="en-GB" sz="2500"/>
              <a:t>What are the </a:t>
            </a:r>
            <a:r>
              <a:rPr lang="en-GB" sz="2500" b="1">
                <a:solidFill>
                  <a:schemeClr val="accent4"/>
                </a:solidFill>
              </a:rPr>
              <a:t>political constraints</a:t>
            </a:r>
            <a:r>
              <a:rPr lang="en-GB" sz="2500"/>
              <a:t>, </a:t>
            </a:r>
            <a:r>
              <a:rPr lang="en-GB" sz="2500" b="1">
                <a:solidFill>
                  <a:schemeClr val="accent4"/>
                </a:solidFill>
              </a:rPr>
              <a:t>policies</a:t>
            </a:r>
            <a:r>
              <a:rPr lang="en-GB" sz="2500"/>
              <a:t> and </a:t>
            </a:r>
            <a:r>
              <a:rPr lang="en-GB" sz="2500" b="1">
                <a:solidFill>
                  <a:schemeClr val="accent4"/>
                </a:solidFill>
              </a:rPr>
              <a:t>motivations</a:t>
            </a:r>
            <a:r>
              <a:rPr lang="en-GB" sz="2500">
                <a:solidFill>
                  <a:schemeClr val="accent4"/>
                </a:solidFill>
              </a:rPr>
              <a:t>?</a:t>
            </a:r>
            <a:endParaRPr sz="2500">
              <a:solidFill>
                <a:schemeClr val="accent4"/>
              </a:solidFill>
            </a:endParaRPr>
          </a:p>
        </p:txBody>
      </p:sp>
      <p:cxnSp>
        <p:nvCxnSpPr>
          <p:cNvPr id="636" name="Google Shape;636;p98"/>
          <p:cNvCxnSpPr/>
          <p:nvPr/>
        </p:nvCxnSpPr>
        <p:spPr>
          <a:xfrm>
            <a:off x="6993625" y="2851500"/>
            <a:ext cx="0" cy="2046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7" name="Google Shape;637;p98"/>
          <p:cNvCxnSpPr>
            <a:stCxn id="638" idx="2"/>
            <a:endCxn id="639" idx="7"/>
          </p:cNvCxnSpPr>
          <p:nvPr/>
        </p:nvCxnSpPr>
        <p:spPr>
          <a:xfrm flipH="1">
            <a:off x="5913925" y="3413725"/>
            <a:ext cx="1079700" cy="2322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0" name="Google Shape;640;p98"/>
          <p:cNvCxnSpPr>
            <a:stCxn id="641" idx="1"/>
            <a:endCxn id="638" idx="2"/>
          </p:cNvCxnSpPr>
          <p:nvPr/>
        </p:nvCxnSpPr>
        <p:spPr>
          <a:xfrm rot="10800000">
            <a:off x="6993535" y="3413585"/>
            <a:ext cx="1079700" cy="2322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2" name="Google Shape;642;p98"/>
          <p:cNvCxnSpPr>
            <a:stCxn id="643" idx="0"/>
            <a:endCxn id="638" idx="2"/>
          </p:cNvCxnSpPr>
          <p:nvPr/>
        </p:nvCxnSpPr>
        <p:spPr>
          <a:xfrm rot="10800000">
            <a:off x="6993625" y="3413700"/>
            <a:ext cx="0" cy="3081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4" name="Google Shape;644;p98"/>
          <p:cNvCxnSpPr>
            <a:stCxn id="632" idx="0"/>
            <a:endCxn id="645" idx="4"/>
          </p:cNvCxnSpPr>
          <p:nvPr/>
        </p:nvCxnSpPr>
        <p:spPr>
          <a:xfrm rot="10800000">
            <a:off x="6993625" y="1421650"/>
            <a:ext cx="0" cy="3081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6" name="Google Shape;646;p98"/>
          <p:cNvCxnSpPr>
            <a:stCxn id="632" idx="0"/>
            <a:endCxn id="647" idx="3"/>
          </p:cNvCxnSpPr>
          <p:nvPr/>
        </p:nvCxnSpPr>
        <p:spPr>
          <a:xfrm rot="10800000" flipH="1">
            <a:off x="6993625" y="1497850"/>
            <a:ext cx="1079700" cy="2319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8" name="Google Shape;648;p98"/>
          <p:cNvCxnSpPr>
            <a:stCxn id="632" idx="0"/>
            <a:endCxn id="649" idx="5"/>
          </p:cNvCxnSpPr>
          <p:nvPr/>
        </p:nvCxnSpPr>
        <p:spPr>
          <a:xfrm rot="10800000">
            <a:off x="5913925" y="1497850"/>
            <a:ext cx="1079700" cy="2319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5" name="Google Shape;645;p98"/>
          <p:cNvSpPr/>
          <p:nvPr/>
        </p:nvSpPr>
        <p:spPr>
          <a:xfrm>
            <a:off x="6588325" y="611100"/>
            <a:ext cx="810600" cy="8106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Inter SemiBold"/>
                <a:ea typeface="Inter SemiBold"/>
                <a:cs typeface="Inter SemiBold"/>
                <a:sym typeface="Inter SemiBold"/>
              </a:rPr>
              <a:t>Security Design</a:t>
            </a:r>
            <a:endParaRPr sz="900"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49" name="Google Shape;649;p98"/>
          <p:cNvSpPr/>
          <p:nvPr/>
        </p:nvSpPr>
        <p:spPr>
          <a:xfrm>
            <a:off x="5222125" y="805825"/>
            <a:ext cx="810600" cy="8106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Inter SemiBold"/>
                <a:ea typeface="Inter SemiBold"/>
                <a:cs typeface="Inter SemiBold"/>
                <a:sym typeface="Inter SemiBold"/>
              </a:rPr>
              <a:t>Routing Protocols</a:t>
            </a:r>
            <a:endParaRPr sz="900"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47" name="Google Shape;647;p98"/>
          <p:cNvSpPr/>
          <p:nvPr/>
        </p:nvSpPr>
        <p:spPr>
          <a:xfrm>
            <a:off x="7954525" y="805825"/>
            <a:ext cx="810600" cy="8106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Inter SemiBold"/>
                <a:ea typeface="Inter SemiBold"/>
                <a:cs typeface="Inter SemiBold"/>
                <a:sym typeface="Inter SemiBold"/>
              </a:rPr>
              <a:t>“Real World” Use</a:t>
            </a:r>
            <a:endParaRPr sz="900"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41" name="Google Shape;641;p98"/>
          <p:cNvSpPr/>
          <p:nvPr/>
        </p:nvSpPr>
        <p:spPr>
          <a:xfrm>
            <a:off x="7954525" y="3527075"/>
            <a:ext cx="810600" cy="8106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Inter SemiBold"/>
                <a:ea typeface="Inter SemiBold"/>
                <a:cs typeface="Inter SemiBold"/>
                <a:sym typeface="Inter SemiBold"/>
              </a:rPr>
              <a:t>Legal Context</a:t>
            </a:r>
            <a:endParaRPr sz="900"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43" name="Google Shape;643;p98"/>
          <p:cNvSpPr/>
          <p:nvPr/>
        </p:nvSpPr>
        <p:spPr>
          <a:xfrm>
            <a:off x="6588325" y="3721800"/>
            <a:ext cx="810600" cy="8106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Inter SemiBold"/>
                <a:ea typeface="Inter SemiBold"/>
                <a:cs typeface="Inter SemiBold"/>
                <a:sym typeface="Inter SemiBold"/>
              </a:rPr>
              <a:t>Cost vs Impact</a:t>
            </a:r>
            <a:endParaRPr sz="900"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39" name="Google Shape;639;p98"/>
          <p:cNvSpPr/>
          <p:nvPr/>
        </p:nvSpPr>
        <p:spPr>
          <a:xfrm>
            <a:off x="5222125" y="3527075"/>
            <a:ext cx="810600" cy="8106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50">
                <a:latin typeface="Inter SemiBold"/>
                <a:ea typeface="Inter SemiBold"/>
                <a:cs typeface="Inter SemiBold"/>
                <a:sym typeface="Inter SemiBold"/>
              </a:rPr>
              <a:t>Governance &amp; Ownership</a:t>
            </a:r>
            <a:endParaRPr sz="750"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32" name="Google Shape;632;p98"/>
          <p:cNvSpPr/>
          <p:nvPr/>
        </p:nvSpPr>
        <p:spPr>
          <a:xfrm>
            <a:off x="6027175" y="1729750"/>
            <a:ext cx="1932900" cy="357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“Technical”</a:t>
            </a:r>
            <a:endParaRPr sz="1200">
              <a:solidFill>
                <a:schemeClr val="lt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38" name="Google Shape;638;p98"/>
          <p:cNvSpPr/>
          <p:nvPr/>
        </p:nvSpPr>
        <p:spPr>
          <a:xfrm>
            <a:off x="6021625" y="3056125"/>
            <a:ext cx="1944000" cy="357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“Political” / Motivation</a:t>
            </a:r>
            <a:endParaRPr sz="1200">
              <a:solidFill>
                <a:schemeClr val="lt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633" name="Google Shape;633;p98"/>
          <p:cNvSpPr/>
          <p:nvPr/>
        </p:nvSpPr>
        <p:spPr>
          <a:xfrm>
            <a:off x="5679475" y="2292000"/>
            <a:ext cx="2628300" cy="559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Secure Network Communication Across the Internet</a:t>
            </a:r>
            <a:endParaRPr b="1">
              <a:solidFill>
                <a:schemeClr val="accent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650" name="Google Shape;650;p98"/>
          <p:cNvCxnSpPr/>
          <p:nvPr/>
        </p:nvCxnSpPr>
        <p:spPr>
          <a:xfrm flipH="1">
            <a:off x="5869375" y="1908550"/>
            <a:ext cx="5400" cy="1326300"/>
          </a:xfrm>
          <a:prstGeom prst="curvedConnector3">
            <a:avLst>
              <a:gd name="adj1" fmla="val 11750000"/>
            </a:avLst>
          </a:prstGeom>
          <a:noFill/>
          <a:ln w="38100" cap="flat" cmpd="sng">
            <a:solidFill>
              <a:schemeClr val="lt1"/>
            </a:solidFill>
            <a:prstDash val="solid"/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99"/>
          <p:cNvSpPr/>
          <p:nvPr/>
        </p:nvSpPr>
        <p:spPr>
          <a:xfrm>
            <a:off x="574875" y="2169575"/>
            <a:ext cx="3628800" cy="2974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D5000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1.</a:t>
            </a:r>
            <a:r>
              <a:rPr lang="en-GB" sz="2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Information exposure in BGP-routed VPN traffic</a:t>
            </a:r>
            <a:endParaRPr sz="2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56" name="Google Shape;656;p99"/>
          <p:cNvSpPr txBox="1">
            <a:spLocks noGrp="1"/>
          </p:cNvSpPr>
          <p:nvPr>
            <p:ph type="title"/>
          </p:nvPr>
        </p:nvSpPr>
        <p:spPr>
          <a:xfrm>
            <a:off x="574875" y="5569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Current Research Focus</a:t>
            </a:r>
            <a:endParaRPr/>
          </a:p>
        </p:txBody>
      </p:sp>
      <p:sp>
        <p:nvSpPr>
          <p:cNvPr id="657" name="Google Shape;657;p99"/>
          <p:cNvSpPr/>
          <p:nvPr/>
        </p:nvSpPr>
        <p:spPr>
          <a:xfrm>
            <a:off x="4954875" y="2169575"/>
            <a:ext cx="3628800" cy="29742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2.</a:t>
            </a:r>
            <a:r>
              <a:rPr lang="en-GB" sz="2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Prominence of borders and sovereignty in the Internet</a:t>
            </a:r>
            <a:endParaRPr sz="2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658" name="Google Shape;658;p99"/>
          <p:cNvPicPr preferRelativeResize="0"/>
          <p:nvPr/>
        </p:nvPicPr>
        <p:blipFill rotWithShape="1">
          <a:blip r:embed="rId3">
            <a:alphaModFix/>
          </a:blip>
          <a:srcRect l="-1721" t="-5349" r="-2012" b="-5638"/>
          <a:stretch/>
        </p:blipFill>
        <p:spPr>
          <a:xfrm>
            <a:off x="7390811" y="261050"/>
            <a:ext cx="1532339" cy="6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00"/>
          <p:cNvSpPr txBox="1">
            <a:spLocks noGrp="1"/>
          </p:cNvSpPr>
          <p:nvPr>
            <p:ph type="body" idx="4"/>
          </p:nvPr>
        </p:nvSpPr>
        <p:spPr>
          <a:xfrm>
            <a:off x="3228750" y="3623000"/>
            <a:ext cx="2686500" cy="11184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Focusing on how network operators can assist in carrying and protecting confidential Internet traffic.</a:t>
            </a:r>
            <a:endParaRPr/>
          </a:p>
        </p:txBody>
      </p:sp>
      <p:pic>
        <p:nvPicPr>
          <p:cNvPr id="664" name="Google Shape;664;p100"/>
          <p:cNvPicPr preferRelativeResize="0">
            <a:picLocks noGrp="1"/>
          </p:cNvPicPr>
          <p:nvPr>
            <p:ph type="pic" idx="8"/>
          </p:nvPr>
        </p:nvPicPr>
        <p:blipFill rotWithShape="1">
          <a:blip r:embed="rId3">
            <a:alphaModFix/>
          </a:blip>
          <a:srcRect t="12399" b="12406"/>
          <a:stretch/>
        </p:blipFill>
        <p:spPr>
          <a:xfrm>
            <a:off x="3228750" y="1481000"/>
            <a:ext cx="2686500" cy="1267500"/>
          </a:xfrm>
          <a:prstGeom prst="roundRect">
            <a:avLst>
              <a:gd name="adj" fmla="val 16667"/>
            </a:avLst>
          </a:prstGeom>
        </p:spPr>
      </p:pic>
      <p:pic>
        <p:nvPicPr>
          <p:cNvPr id="665" name="Google Shape;665;p100"/>
          <p:cNvPicPr preferRelativeResize="0">
            <a:picLocks noGrp="1"/>
          </p:cNvPicPr>
          <p:nvPr>
            <p:ph type="pic" idx="9"/>
          </p:nvPr>
        </p:nvPicPr>
        <p:blipFill rotWithShape="1">
          <a:blip r:embed="rId4">
            <a:alphaModFix/>
          </a:blip>
          <a:srcRect t="14603" b="14610"/>
          <a:stretch/>
        </p:blipFill>
        <p:spPr>
          <a:xfrm>
            <a:off x="6168000" y="1481000"/>
            <a:ext cx="2686500" cy="1267500"/>
          </a:xfrm>
          <a:prstGeom prst="roundRect">
            <a:avLst>
              <a:gd name="adj" fmla="val 16667"/>
            </a:avLst>
          </a:prstGeom>
        </p:spPr>
      </p:pic>
      <p:pic>
        <p:nvPicPr>
          <p:cNvPr id="666" name="Google Shape;666;p100"/>
          <p:cNvPicPr preferRelativeResize="0">
            <a:picLocks noGrp="1"/>
          </p:cNvPicPr>
          <p:nvPr>
            <p:ph type="pic" idx="7"/>
          </p:nvPr>
        </p:nvPicPr>
        <p:blipFill rotWithShape="1">
          <a:blip r:embed="rId5">
            <a:alphaModFix/>
          </a:blip>
          <a:srcRect t="18545" b="18545"/>
          <a:stretch/>
        </p:blipFill>
        <p:spPr>
          <a:xfrm>
            <a:off x="289500" y="1481000"/>
            <a:ext cx="2686500" cy="1267500"/>
          </a:xfrm>
          <a:prstGeom prst="roundRect">
            <a:avLst>
              <a:gd name="adj" fmla="val 16667"/>
            </a:avLst>
          </a:prstGeom>
        </p:spPr>
      </p:pic>
      <p:sp>
        <p:nvSpPr>
          <p:cNvPr id="667" name="Google Shape;667;p100"/>
          <p:cNvSpPr txBox="1">
            <a:spLocks noGrp="1"/>
          </p:cNvSpPr>
          <p:nvPr>
            <p:ph type="subTitle" idx="1"/>
          </p:nvPr>
        </p:nvSpPr>
        <p:spPr>
          <a:xfrm>
            <a:off x="289500" y="29351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Ensuring Privacy in</a:t>
            </a:r>
            <a:br>
              <a:rPr lang="en-GB"/>
            </a:br>
            <a:r>
              <a:rPr lang="en-GB"/>
              <a:t>Private Networking</a:t>
            </a:r>
            <a:endParaRPr/>
          </a:p>
        </p:txBody>
      </p:sp>
      <p:sp>
        <p:nvSpPr>
          <p:cNvPr id="668" name="Google Shape;668;p100"/>
          <p:cNvSpPr txBox="1">
            <a:spLocks noGrp="1"/>
          </p:cNvSpPr>
          <p:nvPr>
            <p:ph type="body" idx="2"/>
          </p:nvPr>
        </p:nvSpPr>
        <p:spPr>
          <a:xfrm>
            <a:off x="289500" y="3623000"/>
            <a:ext cx="2686500" cy="11184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Focusing on the confidentiality property in Internet-based virtual private networking.</a:t>
            </a:r>
            <a:endParaRPr/>
          </a:p>
        </p:txBody>
      </p:sp>
      <p:sp>
        <p:nvSpPr>
          <p:cNvPr id="669" name="Google Shape;669;p100"/>
          <p:cNvSpPr txBox="1">
            <a:spLocks noGrp="1"/>
          </p:cNvSpPr>
          <p:nvPr>
            <p:ph type="subTitle" idx="3"/>
          </p:nvPr>
        </p:nvSpPr>
        <p:spPr>
          <a:xfrm>
            <a:off x="3228750" y="29351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Facilitating a </a:t>
            </a:r>
            <a:br>
              <a:rPr lang="en-GB"/>
            </a:br>
            <a:r>
              <a:rPr lang="en-GB"/>
              <a:t>Secure Internet</a:t>
            </a:r>
            <a:endParaRPr/>
          </a:p>
        </p:txBody>
      </p:sp>
      <p:sp>
        <p:nvSpPr>
          <p:cNvPr id="670" name="Google Shape;670;p100"/>
          <p:cNvSpPr txBox="1">
            <a:spLocks noGrp="1"/>
          </p:cNvSpPr>
          <p:nvPr>
            <p:ph type="subTitle" idx="5"/>
          </p:nvPr>
        </p:nvSpPr>
        <p:spPr>
          <a:xfrm>
            <a:off x="6168000" y="2935150"/>
            <a:ext cx="2686500" cy="7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Governance &amp; Motivation in Internet Routing</a:t>
            </a:r>
            <a:endParaRPr/>
          </a:p>
        </p:txBody>
      </p:sp>
      <p:sp>
        <p:nvSpPr>
          <p:cNvPr id="671" name="Google Shape;671;p100"/>
          <p:cNvSpPr txBox="1">
            <a:spLocks noGrp="1"/>
          </p:cNvSpPr>
          <p:nvPr>
            <p:ph type="body" idx="6"/>
          </p:nvPr>
        </p:nvSpPr>
        <p:spPr>
          <a:xfrm>
            <a:off x="6168000" y="3623000"/>
            <a:ext cx="2686500" cy="11184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Focusing on the governance and motivations of network operators in the Internet space.</a:t>
            </a:r>
            <a:endParaRPr/>
          </a:p>
        </p:txBody>
      </p:sp>
      <p:sp>
        <p:nvSpPr>
          <p:cNvPr id="672" name="Google Shape;672;p100"/>
          <p:cNvSpPr txBox="1"/>
          <p:nvPr/>
        </p:nvSpPr>
        <p:spPr>
          <a:xfrm>
            <a:off x="289500" y="2748500"/>
            <a:ext cx="2731800" cy="1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5400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>
                <a:solidFill>
                  <a:srgbClr val="999999"/>
                </a:solidFill>
                <a:latin typeface="Inter Medium"/>
                <a:ea typeface="Inter Medium"/>
                <a:cs typeface="Inter Medium"/>
                <a:sym typeface="Inter Medium"/>
              </a:rPr>
              <a:t>Photo by Chris Montgomery on Unsplash</a:t>
            </a:r>
            <a:endParaRPr sz="500">
              <a:solidFill>
                <a:srgbClr val="999999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673" name="Google Shape;673;p100"/>
          <p:cNvSpPr txBox="1"/>
          <p:nvPr/>
        </p:nvSpPr>
        <p:spPr>
          <a:xfrm>
            <a:off x="3228750" y="2748500"/>
            <a:ext cx="2731800" cy="1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5400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>
                <a:solidFill>
                  <a:srgbClr val="999999"/>
                </a:solidFill>
                <a:latin typeface="Inter Medium"/>
                <a:ea typeface="Inter Medium"/>
                <a:cs typeface="Inter Medium"/>
                <a:sym typeface="Inter Medium"/>
              </a:rPr>
              <a:t>Photo by Jose Fontano on Unsplash</a:t>
            </a:r>
            <a:endParaRPr sz="500">
              <a:solidFill>
                <a:srgbClr val="999999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674" name="Google Shape;674;p100"/>
          <p:cNvSpPr txBox="1"/>
          <p:nvPr/>
        </p:nvSpPr>
        <p:spPr>
          <a:xfrm>
            <a:off x="6145350" y="2748500"/>
            <a:ext cx="2731800" cy="1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5400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>
                <a:solidFill>
                  <a:srgbClr val="999999"/>
                </a:solidFill>
                <a:latin typeface="Inter Medium"/>
                <a:ea typeface="Inter Medium"/>
                <a:cs typeface="Inter Medium"/>
                <a:sym typeface="Inter Medium"/>
              </a:rPr>
              <a:t>Photo by Mathias Reding on Unsplash</a:t>
            </a:r>
            <a:endParaRPr sz="500">
              <a:solidFill>
                <a:srgbClr val="999999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675" name="Google Shape;675;p100"/>
          <p:cNvSpPr txBox="1">
            <a:spLocks noGrp="1"/>
          </p:cNvSpPr>
          <p:nvPr>
            <p:ph type="title" idx="4294967295"/>
          </p:nvPr>
        </p:nvSpPr>
        <p:spPr>
          <a:xfrm>
            <a:off x="574875" y="404550"/>
            <a:ext cx="4380000" cy="12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>
                <a:solidFill>
                  <a:schemeClr val="lt1"/>
                </a:solidFill>
              </a:rPr>
              <a:t>Proposing a Panel</a:t>
            </a:r>
            <a:endParaRPr sz="4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101"/>
          <p:cNvSpPr txBox="1">
            <a:spLocks noGrp="1"/>
          </p:cNvSpPr>
          <p:nvPr>
            <p:ph type="body" idx="1"/>
          </p:nvPr>
        </p:nvSpPr>
        <p:spPr>
          <a:xfrm>
            <a:off x="4537275" y="2415600"/>
            <a:ext cx="4461900" cy="24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Inter SemiBold"/>
              <a:buChar char="●"/>
            </a:pPr>
            <a:r>
              <a:rPr lang="en-GB" sz="2500">
                <a:latin typeface="Inter SemiBold"/>
                <a:ea typeface="Inter SemiBold"/>
                <a:cs typeface="Inter SemiBold"/>
                <a:sym typeface="Inter SemiBold"/>
              </a:rPr>
              <a:t>Panel members</a:t>
            </a:r>
            <a:endParaRPr sz="2500">
              <a:latin typeface="Inter SemiBold"/>
              <a:ea typeface="Inter SemiBold"/>
              <a:cs typeface="Inter SemiBold"/>
              <a:sym typeface="Inter SemiBold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Inter SemiBold"/>
              <a:buChar char="●"/>
            </a:pPr>
            <a:r>
              <a:rPr lang="en-GB" sz="2500">
                <a:latin typeface="Inter SemiBold"/>
                <a:ea typeface="Inter SemiBold"/>
                <a:cs typeface="Inter SemiBold"/>
                <a:sym typeface="Inter SemiBold"/>
              </a:rPr>
              <a:t>Suggested questions</a:t>
            </a:r>
            <a:endParaRPr sz="2500">
              <a:latin typeface="Inter SemiBold"/>
              <a:ea typeface="Inter SemiBold"/>
              <a:cs typeface="Inter SemiBold"/>
              <a:sym typeface="Inter SemiBold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Font typeface="Inter SemiBold"/>
              <a:buChar char="●"/>
            </a:pPr>
            <a:r>
              <a:rPr lang="en-GB" sz="2500">
                <a:latin typeface="Inter SemiBold"/>
                <a:ea typeface="Inter SemiBold"/>
                <a:cs typeface="Inter SemiBold"/>
                <a:sym typeface="Inter SemiBold"/>
              </a:rPr>
              <a:t>Thoughts &amp; feedback</a:t>
            </a:r>
            <a:endParaRPr sz="2500">
              <a:latin typeface="Inter SemiBold"/>
              <a:ea typeface="Inter SemiBold"/>
              <a:cs typeface="Inter SemiBold"/>
              <a:sym typeface="Inter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000" b="1">
                <a:solidFill>
                  <a:schemeClr val="accent5"/>
                </a:solidFill>
              </a:rPr>
              <a:t>bit.ly/uknof52-panel</a:t>
            </a:r>
            <a:endParaRPr sz="3000" b="1">
              <a:solidFill>
                <a:schemeClr val="accent5"/>
              </a:solidFill>
            </a:endParaRPr>
          </a:p>
        </p:txBody>
      </p:sp>
      <p:sp>
        <p:nvSpPr>
          <p:cNvPr id="681" name="Google Shape;681;p101"/>
          <p:cNvSpPr txBox="1">
            <a:spLocks noGrp="1"/>
          </p:cNvSpPr>
          <p:nvPr>
            <p:ph type="title"/>
          </p:nvPr>
        </p:nvSpPr>
        <p:spPr>
          <a:xfrm>
            <a:off x="4400325" y="1105500"/>
            <a:ext cx="4735800" cy="12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Support our Panel</a:t>
            </a:r>
            <a:br>
              <a:rPr lang="en-GB"/>
            </a:br>
            <a:r>
              <a:rPr lang="en-GB"/>
              <a:t>at UKNOF52</a:t>
            </a:r>
            <a:endParaRPr/>
          </a:p>
        </p:txBody>
      </p:sp>
      <p:sp>
        <p:nvSpPr>
          <p:cNvPr id="682" name="Google Shape;682;p101"/>
          <p:cNvSpPr/>
          <p:nvPr/>
        </p:nvSpPr>
        <p:spPr>
          <a:xfrm rot="5400000">
            <a:off x="-571575" y="571500"/>
            <a:ext cx="5153100" cy="40101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3" name="Google Shape;683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625" y="901400"/>
            <a:ext cx="3340700" cy="334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02"/>
          <p:cNvSpPr txBox="1">
            <a:spLocks noGrp="1"/>
          </p:cNvSpPr>
          <p:nvPr>
            <p:ph type="title"/>
          </p:nvPr>
        </p:nvSpPr>
        <p:spPr>
          <a:xfrm>
            <a:off x="1945200" y="3071950"/>
            <a:ext cx="5253600" cy="4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4"/>
                </a:solidFill>
              </a:rPr>
              <a:t>Visit: </a:t>
            </a:r>
            <a:r>
              <a:rPr lang="en-GB"/>
              <a:t>bit.ly/sncati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4"/>
                </a:solidFill>
              </a:rPr>
              <a:t>Contact:</a:t>
            </a:r>
            <a:r>
              <a:rPr lang="en-GB"/>
              <a:t> joshua.levett@york.ac.uk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rand template">
  <a:themeElements>
    <a:clrScheme name="Simple Light">
      <a:dk1>
        <a:srgbClr val="000000"/>
      </a:dk1>
      <a:lt1>
        <a:srgbClr val="FFFFFF"/>
      </a:lt1>
      <a:dk2>
        <a:srgbClr val="A6A091"/>
      </a:dk2>
      <a:lt2>
        <a:srgbClr val="EEEEEE"/>
      </a:lt2>
      <a:accent1>
        <a:srgbClr val="FD5000"/>
      </a:accent1>
      <a:accent2>
        <a:srgbClr val="FFD200"/>
      </a:accent2>
      <a:accent3>
        <a:srgbClr val="78BF26"/>
      </a:accent3>
      <a:accent4>
        <a:srgbClr val="00C2DE"/>
      </a:accent4>
      <a:accent5>
        <a:srgbClr val="001E82"/>
      </a:accent5>
      <a:accent6>
        <a:srgbClr val="3C0032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Microsoft Office PowerPoint</Application>
  <PresentationFormat>On-screen Show (16:9)</PresentationFormat>
  <Paragraphs>37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Inter</vt:lpstr>
      <vt:lpstr>Roboto Condensed</vt:lpstr>
      <vt:lpstr>Inter SemiBold</vt:lpstr>
      <vt:lpstr>Inter Medium</vt:lpstr>
      <vt:lpstr>Bebas Neue</vt:lpstr>
      <vt:lpstr>Hind</vt:lpstr>
      <vt:lpstr>Arial</vt:lpstr>
      <vt:lpstr>Brand template</vt:lpstr>
      <vt:lpstr>Joshua Levett, Dr Vasileios Vasilakis, Dr Poonam Yadav Department of Computer Science</vt:lpstr>
      <vt:lpstr>Our Research</vt:lpstr>
      <vt:lpstr>Our Research Directions</vt:lpstr>
      <vt:lpstr>Current Research Focus</vt:lpstr>
      <vt:lpstr>Proposing a Panel</vt:lpstr>
      <vt:lpstr>Support our Panel at UKNOF52</vt:lpstr>
      <vt:lpstr>Visit: bit.ly/sncati Contact: joshua.levett@york.ac.uk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Joshua Levett, Dr Vasileios Vasilakis, Dr Poonam Yadav Department of Computer Science</dc:title>
  <dc:creator>Joshua Levett</dc:creator>
  <cp:lastModifiedBy>Joshua Levett</cp:lastModifiedBy>
  <cp:revision>2</cp:revision>
  <dcterms:modified xsi:type="dcterms:W3CDTF">2023-04-02T20:00:42Z</dcterms:modified>
</cp:coreProperties>
</file>