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42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9"/>
    </p:embeddedFont>
    <p:embeddedFont>
      <p:font typeface="Hind" panose="02000000000000000000" pitchFamily="2" charset="0"/>
      <p:regular r:id="rId10"/>
      <p:bold r:id="rId11"/>
    </p:embeddedFont>
    <p:embeddedFont>
      <p:font typeface="Inter" panose="02000503000000020004" pitchFamily="2" charset="0"/>
      <p:regular r:id="rId12"/>
      <p:bold r:id="rId13"/>
    </p:embeddedFont>
    <p:embeddedFont>
      <p:font typeface="Inter SemiBold" panose="02000503000000020004" pitchFamily="2" charset="0"/>
      <p:bold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York Grot SemiBold Condensed" panose="00000706000000000000" pitchFamily="50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EC76F-7DE1-48C9-A918-0E748E26FF1F}" v="10" dt="2023-09-28T07:35:52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86" y="82"/>
      </p:cViewPr>
      <p:guideLst>
        <p:guide orient="horz" pos="1620"/>
        <p:guide pos="2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Levett" userId="7662fef8-088c-4f3f-9114-651d017ae975" providerId="ADAL" clId="{DB9EC76F-7DE1-48C9-A918-0E748E26FF1F}"/>
    <pc:docChg chg="custSel addSld delSld modSld sldOrd">
      <pc:chgData name="Joshua Levett" userId="7662fef8-088c-4f3f-9114-651d017ae975" providerId="ADAL" clId="{DB9EC76F-7DE1-48C9-A918-0E748E26FF1F}" dt="2023-09-28T07:40:21.782" v="464" actId="47"/>
      <pc:docMkLst>
        <pc:docMk/>
      </pc:docMkLst>
      <pc:sldChg chg="modSp mod">
        <pc:chgData name="Joshua Levett" userId="7662fef8-088c-4f3f-9114-651d017ae975" providerId="ADAL" clId="{DB9EC76F-7DE1-48C9-A918-0E748E26FF1F}" dt="2023-09-28T07:37:19.890" v="327" actId="2711"/>
        <pc:sldMkLst>
          <pc:docMk/>
          <pc:sldMk cId="0" sldId="257"/>
        </pc:sldMkLst>
        <pc:spChg chg="mod">
          <ac:chgData name="Joshua Levett" userId="7662fef8-088c-4f3f-9114-651d017ae975" providerId="ADAL" clId="{DB9EC76F-7DE1-48C9-A918-0E748E26FF1F}" dt="2023-09-28T07:37:19.890" v="327" actId="2711"/>
          <ac:spMkLst>
            <pc:docMk/>
            <pc:sldMk cId="0" sldId="257"/>
            <ac:spMk id="622" creationId="{00000000-0000-0000-0000-000000000000}"/>
          </ac:spMkLst>
        </pc:spChg>
      </pc:sldChg>
      <pc:sldChg chg="addSp delSp modSp mod">
        <pc:chgData name="Joshua Levett" userId="7662fef8-088c-4f3f-9114-651d017ae975" providerId="ADAL" clId="{DB9EC76F-7DE1-48C9-A918-0E748E26FF1F}" dt="2023-09-28T07:36:14.638" v="252" actId="14100"/>
        <pc:sldMkLst>
          <pc:docMk/>
          <pc:sldMk cId="2982947405" sldId="258"/>
        </pc:sldMkLst>
        <pc:spChg chg="add mod">
          <ac:chgData name="Joshua Levett" userId="7662fef8-088c-4f3f-9114-651d017ae975" providerId="ADAL" clId="{DB9EC76F-7DE1-48C9-A918-0E748E26FF1F}" dt="2023-09-28T07:35:30.890" v="236" actId="1582"/>
          <ac:spMkLst>
            <pc:docMk/>
            <pc:sldMk cId="2982947405" sldId="258"/>
            <ac:spMk id="2" creationId="{D9E82C01-73EA-4166-A00F-AAA675C86B7A}"/>
          </ac:spMkLst>
        </pc:spChg>
        <pc:spChg chg="del">
          <ac:chgData name="Joshua Levett" userId="7662fef8-088c-4f3f-9114-651d017ae975" providerId="ADAL" clId="{DB9EC76F-7DE1-48C9-A918-0E748E26FF1F}" dt="2023-09-28T07:30:53.057" v="0" actId="478"/>
          <ac:spMkLst>
            <pc:docMk/>
            <pc:sldMk cId="2982947405" sldId="258"/>
            <ac:spMk id="4" creationId="{07A7B512-1BC7-2775-FBA7-8A21A107F86F}"/>
          </ac:spMkLst>
        </pc:spChg>
        <pc:spChg chg="del">
          <ac:chgData name="Joshua Levett" userId="7662fef8-088c-4f3f-9114-651d017ae975" providerId="ADAL" clId="{DB9EC76F-7DE1-48C9-A918-0E748E26FF1F}" dt="2023-09-28T07:30:53.057" v="0" actId="478"/>
          <ac:spMkLst>
            <pc:docMk/>
            <pc:sldMk cId="2982947405" sldId="258"/>
            <ac:spMk id="5" creationId="{C257A7E2-8E3D-E950-2F96-932A710A0959}"/>
          </ac:spMkLst>
        </pc:spChg>
        <pc:spChg chg="del">
          <ac:chgData name="Joshua Levett" userId="7662fef8-088c-4f3f-9114-651d017ae975" providerId="ADAL" clId="{DB9EC76F-7DE1-48C9-A918-0E748E26FF1F}" dt="2023-09-28T07:30:53.057" v="0" actId="478"/>
          <ac:spMkLst>
            <pc:docMk/>
            <pc:sldMk cId="2982947405" sldId="258"/>
            <ac:spMk id="6" creationId="{70D772E0-170E-1E4C-100E-1DF79278021A}"/>
          </ac:spMkLst>
        </pc:spChg>
        <pc:spChg chg="del">
          <ac:chgData name="Joshua Levett" userId="7662fef8-088c-4f3f-9114-651d017ae975" providerId="ADAL" clId="{DB9EC76F-7DE1-48C9-A918-0E748E26FF1F}" dt="2023-09-28T07:30:53.057" v="0" actId="478"/>
          <ac:spMkLst>
            <pc:docMk/>
            <pc:sldMk cId="2982947405" sldId="258"/>
            <ac:spMk id="7" creationId="{5DFC1A27-E8EE-B6CF-50B0-76A8D05C68E3}"/>
          </ac:spMkLst>
        </pc:spChg>
        <pc:spChg chg="del">
          <ac:chgData name="Joshua Levett" userId="7662fef8-088c-4f3f-9114-651d017ae975" providerId="ADAL" clId="{DB9EC76F-7DE1-48C9-A918-0E748E26FF1F}" dt="2023-09-28T07:30:53.057" v="0" actId="478"/>
          <ac:spMkLst>
            <pc:docMk/>
            <pc:sldMk cId="2982947405" sldId="258"/>
            <ac:spMk id="8" creationId="{C73B67E9-5F39-9C3F-D8AF-650A1CF65D91}"/>
          </ac:spMkLst>
        </pc:spChg>
        <pc:spChg chg="add mod">
          <ac:chgData name="Joshua Levett" userId="7662fef8-088c-4f3f-9114-651d017ae975" providerId="ADAL" clId="{DB9EC76F-7DE1-48C9-A918-0E748E26FF1F}" dt="2023-09-28T07:34:39.578" v="199" actId="1076"/>
          <ac:spMkLst>
            <pc:docMk/>
            <pc:sldMk cId="2982947405" sldId="258"/>
            <ac:spMk id="10" creationId="{A98A9A8B-A086-1C3B-F8C3-A19677274D54}"/>
          </ac:spMkLst>
        </pc:spChg>
        <pc:spChg chg="add mod">
          <ac:chgData name="Joshua Levett" userId="7662fef8-088c-4f3f-9114-651d017ae975" providerId="ADAL" clId="{DB9EC76F-7DE1-48C9-A918-0E748E26FF1F}" dt="2023-09-28T07:33:55.642" v="138" actId="14100"/>
          <ac:spMkLst>
            <pc:docMk/>
            <pc:sldMk cId="2982947405" sldId="258"/>
            <ac:spMk id="11" creationId="{F741B972-1C19-03A5-9811-872EB09FE87B}"/>
          </ac:spMkLst>
        </pc:spChg>
        <pc:spChg chg="add mod">
          <ac:chgData name="Joshua Levett" userId="7662fef8-088c-4f3f-9114-651d017ae975" providerId="ADAL" clId="{DB9EC76F-7DE1-48C9-A918-0E748E26FF1F}" dt="2023-09-28T07:35:02.858" v="231" actId="1076"/>
          <ac:spMkLst>
            <pc:docMk/>
            <pc:sldMk cId="2982947405" sldId="258"/>
            <ac:spMk id="12" creationId="{82F80771-FF84-3D13-F15B-630570AB5419}"/>
          </ac:spMkLst>
        </pc:spChg>
        <pc:spChg chg="add mod">
          <ac:chgData name="Joshua Levett" userId="7662fef8-088c-4f3f-9114-651d017ae975" providerId="ADAL" clId="{DB9EC76F-7DE1-48C9-A918-0E748E26FF1F}" dt="2023-09-28T07:34:34.082" v="197" actId="1076"/>
          <ac:spMkLst>
            <pc:docMk/>
            <pc:sldMk cId="2982947405" sldId="258"/>
            <ac:spMk id="13" creationId="{A30E1466-00F9-AA15-D14E-C1DC93360360}"/>
          </ac:spMkLst>
        </pc:spChg>
        <pc:spChg chg="add mod">
          <ac:chgData name="Joshua Levett" userId="7662fef8-088c-4f3f-9114-651d017ae975" providerId="ADAL" clId="{DB9EC76F-7DE1-48C9-A918-0E748E26FF1F}" dt="2023-09-28T07:36:00.656" v="249" actId="14100"/>
          <ac:spMkLst>
            <pc:docMk/>
            <pc:sldMk cId="2982947405" sldId="258"/>
            <ac:spMk id="14" creationId="{32285196-7698-5A01-F16B-4188DFA0956E}"/>
          </ac:spMkLst>
        </pc:spChg>
        <pc:picChg chg="add del mod">
          <ac:chgData name="Joshua Levett" userId="7662fef8-088c-4f3f-9114-651d017ae975" providerId="ADAL" clId="{DB9EC76F-7DE1-48C9-A918-0E748E26FF1F}" dt="2023-09-28T07:31:40.063" v="6" actId="478"/>
          <ac:picMkLst>
            <pc:docMk/>
            <pc:sldMk cId="2982947405" sldId="258"/>
            <ac:picMk id="9" creationId="{AE81DA1D-205F-72DF-F60A-678008EC05E9}"/>
          </ac:picMkLst>
        </pc:picChg>
        <pc:cxnChg chg="add mod">
          <ac:chgData name="Joshua Levett" userId="7662fef8-088c-4f3f-9114-651d017ae975" providerId="ADAL" clId="{DB9EC76F-7DE1-48C9-A918-0E748E26FF1F}" dt="2023-09-28T07:35:23.146" v="234" actId="1582"/>
          <ac:cxnSpMkLst>
            <pc:docMk/>
            <pc:sldMk cId="2982947405" sldId="258"/>
            <ac:cxnSpMk id="16" creationId="{2FE72363-3AD3-7442-F77B-1D6BC9979089}"/>
          </ac:cxnSpMkLst>
        </pc:cxnChg>
        <pc:cxnChg chg="add mod">
          <ac:chgData name="Joshua Levett" userId="7662fef8-088c-4f3f-9114-651d017ae975" providerId="ADAL" clId="{DB9EC76F-7DE1-48C9-A918-0E748E26FF1F}" dt="2023-09-28T07:35:39.151" v="239" actId="14100"/>
          <ac:cxnSpMkLst>
            <pc:docMk/>
            <pc:sldMk cId="2982947405" sldId="258"/>
            <ac:cxnSpMk id="17" creationId="{EBD5DE16-1E59-D539-3674-49CC32265A93}"/>
          </ac:cxnSpMkLst>
        </pc:cxnChg>
        <pc:cxnChg chg="add mod">
          <ac:chgData name="Joshua Levett" userId="7662fef8-088c-4f3f-9114-651d017ae975" providerId="ADAL" clId="{DB9EC76F-7DE1-48C9-A918-0E748E26FF1F}" dt="2023-09-28T07:36:14.638" v="252" actId="14100"/>
          <ac:cxnSpMkLst>
            <pc:docMk/>
            <pc:sldMk cId="2982947405" sldId="258"/>
            <ac:cxnSpMk id="20" creationId="{26E1E8BC-2137-5001-12EE-164E3EA72A3D}"/>
          </ac:cxnSpMkLst>
        </pc:cxnChg>
        <pc:cxnChg chg="add mod">
          <ac:chgData name="Joshua Levett" userId="7662fef8-088c-4f3f-9114-651d017ae975" providerId="ADAL" clId="{DB9EC76F-7DE1-48C9-A918-0E748E26FF1F}" dt="2023-09-28T07:36:10.078" v="251" actId="14100"/>
          <ac:cxnSpMkLst>
            <pc:docMk/>
            <pc:sldMk cId="2982947405" sldId="258"/>
            <ac:cxnSpMk id="23" creationId="{C055D44D-B37E-02B9-2F39-26D96B7AF94F}"/>
          </ac:cxnSpMkLst>
        </pc:cxnChg>
        <pc:cxnChg chg="add mod">
          <ac:chgData name="Joshua Levett" userId="7662fef8-088c-4f3f-9114-651d017ae975" providerId="ADAL" clId="{DB9EC76F-7DE1-48C9-A918-0E748E26FF1F}" dt="2023-09-28T07:36:00.656" v="249" actId="14100"/>
          <ac:cxnSpMkLst>
            <pc:docMk/>
            <pc:sldMk cId="2982947405" sldId="258"/>
            <ac:cxnSpMk id="26" creationId="{D12AADAA-043F-C83B-105F-64F2AFE2DBE1}"/>
          </ac:cxnSpMkLst>
        </pc:cxnChg>
      </pc:sldChg>
      <pc:sldChg chg="addSp delSp modSp new mod modClrScheme chgLayout">
        <pc:chgData name="Joshua Levett" userId="7662fef8-088c-4f3f-9114-651d017ae975" providerId="ADAL" clId="{DB9EC76F-7DE1-48C9-A918-0E748E26FF1F}" dt="2023-09-28T07:38:12.130" v="382" actId="1036"/>
        <pc:sldMkLst>
          <pc:docMk/>
          <pc:sldMk cId="848313583" sldId="259"/>
        </pc:sldMkLst>
        <pc:spChg chg="del">
          <ac:chgData name="Joshua Levett" userId="7662fef8-088c-4f3f-9114-651d017ae975" providerId="ADAL" clId="{DB9EC76F-7DE1-48C9-A918-0E748E26FF1F}" dt="2023-09-28T07:36:32.564" v="254" actId="700"/>
          <ac:spMkLst>
            <pc:docMk/>
            <pc:sldMk cId="848313583" sldId="259"/>
            <ac:spMk id="2" creationId="{62C88625-AC6B-6C49-4F9D-E883DC9CD617}"/>
          </ac:spMkLst>
        </pc:spChg>
        <pc:spChg chg="del">
          <ac:chgData name="Joshua Levett" userId="7662fef8-088c-4f3f-9114-651d017ae975" providerId="ADAL" clId="{DB9EC76F-7DE1-48C9-A918-0E748E26FF1F}" dt="2023-09-28T07:36:32.564" v="254" actId="700"/>
          <ac:spMkLst>
            <pc:docMk/>
            <pc:sldMk cId="848313583" sldId="259"/>
            <ac:spMk id="3" creationId="{1E87A6F4-779E-6395-331F-E09C7A9CDDCB}"/>
          </ac:spMkLst>
        </pc:spChg>
        <pc:spChg chg="del">
          <ac:chgData name="Joshua Levett" userId="7662fef8-088c-4f3f-9114-651d017ae975" providerId="ADAL" clId="{DB9EC76F-7DE1-48C9-A918-0E748E26FF1F}" dt="2023-09-28T07:36:32.564" v="254" actId="700"/>
          <ac:spMkLst>
            <pc:docMk/>
            <pc:sldMk cId="848313583" sldId="259"/>
            <ac:spMk id="4" creationId="{9284F9A6-0691-274B-A504-143DDEF8EE3E}"/>
          </ac:spMkLst>
        </pc:spChg>
        <pc:spChg chg="del">
          <ac:chgData name="Joshua Levett" userId="7662fef8-088c-4f3f-9114-651d017ae975" providerId="ADAL" clId="{DB9EC76F-7DE1-48C9-A918-0E748E26FF1F}" dt="2023-09-28T07:36:32.564" v="254" actId="700"/>
          <ac:spMkLst>
            <pc:docMk/>
            <pc:sldMk cId="848313583" sldId="259"/>
            <ac:spMk id="5" creationId="{5D07933F-BD39-6168-97C9-626BB127B522}"/>
          </ac:spMkLst>
        </pc:spChg>
        <pc:spChg chg="del mod ord">
          <ac:chgData name="Joshua Levett" userId="7662fef8-088c-4f3f-9114-651d017ae975" providerId="ADAL" clId="{DB9EC76F-7DE1-48C9-A918-0E748E26FF1F}" dt="2023-09-28T07:36:32.564" v="254" actId="700"/>
          <ac:spMkLst>
            <pc:docMk/>
            <pc:sldMk cId="848313583" sldId="259"/>
            <ac:spMk id="6" creationId="{9E030B16-735B-863F-4148-EB745BE7AAED}"/>
          </ac:spMkLst>
        </pc:spChg>
        <pc:spChg chg="add mod ord">
          <ac:chgData name="Joshua Levett" userId="7662fef8-088c-4f3f-9114-651d017ae975" providerId="ADAL" clId="{DB9EC76F-7DE1-48C9-A918-0E748E26FF1F}" dt="2023-09-28T07:38:12.130" v="382" actId="1036"/>
          <ac:spMkLst>
            <pc:docMk/>
            <pc:sldMk cId="848313583" sldId="259"/>
            <ac:spMk id="7" creationId="{7DDF2F7A-B3AB-8795-AE6C-0D7CF607A095}"/>
          </ac:spMkLst>
        </pc:spChg>
        <pc:spChg chg="add mod">
          <ac:chgData name="Joshua Levett" userId="7662fef8-088c-4f3f-9114-651d017ae975" providerId="ADAL" clId="{DB9EC76F-7DE1-48C9-A918-0E748E26FF1F}" dt="2023-09-28T07:38:12.130" v="382" actId="1036"/>
          <ac:spMkLst>
            <pc:docMk/>
            <pc:sldMk cId="848313583" sldId="259"/>
            <ac:spMk id="9" creationId="{67286D26-F98E-F5E2-08A5-59791FCA2A9F}"/>
          </ac:spMkLst>
        </pc:spChg>
      </pc:sldChg>
      <pc:sldChg chg="modSp add mod">
        <pc:chgData name="Joshua Levett" userId="7662fef8-088c-4f3f-9114-651d017ae975" providerId="ADAL" clId="{DB9EC76F-7DE1-48C9-A918-0E748E26FF1F}" dt="2023-09-28T07:38:27.344" v="404" actId="20577"/>
        <pc:sldMkLst>
          <pc:docMk/>
          <pc:sldMk cId="774951278" sldId="260"/>
        </pc:sldMkLst>
        <pc:spChg chg="mod">
          <ac:chgData name="Joshua Levett" userId="7662fef8-088c-4f3f-9114-651d017ae975" providerId="ADAL" clId="{DB9EC76F-7DE1-48C9-A918-0E748E26FF1F}" dt="2023-09-28T07:38:27.344" v="404" actId="20577"/>
          <ac:spMkLst>
            <pc:docMk/>
            <pc:sldMk cId="774951278" sldId="260"/>
            <ac:spMk id="7" creationId="{7DDF2F7A-B3AB-8795-AE6C-0D7CF607A095}"/>
          </ac:spMkLst>
        </pc:spChg>
      </pc:sldChg>
      <pc:sldChg chg="modSp add mod">
        <pc:chgData name="Joshua Levett" userId="7662fef8-088c-4f3f-9114-651d017ae975" providerId="ADAL" clId="{DB9EC76F-7DE1-48C9-A918-0E748E26FF1F}" dt="2023-09-28T07:38:43.159" v="431" actId="14100"/>
        <pc:sldMkLst>
          <pc:docMk/>
          <pc:sldMk cId="390206891" sldId="261"/>
        </pc:sldMkLst>
        <pc:spChg chg="mod">
          <ac:chgData name="Joshua Levett" userId="7662fef8-088c-4f3f-9114-651d017ae975" providerId="ADAL" clId="{DB9EC76F-7DE1-48C9-A918-0E748E26FF1F}" dt="2023-09-28T07:38:43.159" v="431" actId="14100"/>
          <ac:spMkLst>
            <pc:docMk/>
            <pc:sldMk cId="390206891" sldId="261"/>
            <ac:spMk id="7" creationId="{7DDF2F7A-B3AB-8795-AE6C-0D7CF607A095}"/>
          </ac:spMkLst>
        </pc:spChg>
      </pc:sldChg>
      <pc:sldChg chg="modSp add del mod modClrScheme chgLayout">
        <pc:chgData name="Joshua Levett" userId="7662fef8-088c-4f3f-9114-651d017ae975" providerId="ADAL" clId="{DB9EC76F-7DE1-48C9-A918-0E748E26FF1F}" dt="2023-09-28T07:40:21.782" v="464" actId="47"/>
        <pc:sldMkLst>
          <pc:docMk/>
          <pc:sldMk cId="2424696140" sldId="262"/>
        </pc:sldMkLst>
        <pc:spChg chg="mod ord">
          <ac:chgData name="Joshua Levett" userId="7662fef8-088c-4f3f-9114-651d017ae975" providerId="ADAL" clId="{DB9EC76F-7DE1-48C9-A918-0E748E26FF1F}" dt="2023-09-28T07:39:48.196" v="456" actId="20577"/>
          <ac:spMkLst>
            <pc:docMk/>
            <pc:sldMk cId="2424696140" sldId="262"/>
            <ac:spMk id="7" creationId="{7DDF2F7A-B3AB-8795-AE6C-0D7CF607A095}"/>
          </ac:spMkLst>
        </pc:spChg>
        <pc:spChg chg="mod">
          <ac:chgData name="Joshua Levett" userId="7662fef8-088c-4f3f-9114-651d017ae975" providerId="ADAL" clId="{DB9EC76F-7DE1-48C9-A918-0E748E26FF1F}" dt="2023-09-28T07:39:34.281" v="435" actId="207"/>
          <ac:spMkLst>
            <pc:docMk/>
            <pc:sldMk cId="2424696140" sldId="262"/>
            <ac:spMk id="9" creationId="{67286D26-F98E-F5E2-08A5-59791FCA2A9F}"/>
          </ac:spMkLst>
        </pc:spChg>
      </pc:sldChg>
      <pc:sldChg chg="add del ord">
        <pc:chgData name="Joshua Levett" userId="7662fef8-088c-4f3f-9114-651d017ae975" providerId="ADAL" clId="{DB9EC76F-7DE1-48C9-A918-0E748E26FF1F}" dt="2023-09-28T07:40:16.812" v="460" actId="47"/>
        <pc:sldMkLst>
          <pc:docMk/>
          <pc:sldMk cId="94656828" sldId="263"/>
        </pc:sldMkLst>
      </pc:sldChg>
      <pc:sldChg chg="add ord">
        <pc:chgData name="Joshua Levett" userId="7662fef8-088c-4f3f-9114-651d017ae975" providerId="ADAL" clId="{DB9EC76F-7DE1-48C9-A918-0E748E26FF1F}" dt="2023-09-28T07:40:20.709" v="463"/>
        <pc:sldMkLst>
          <pc:docMk/>
          <pc:sldMk cId="188960535" sldId="263"/>
        </pc:sldMkLst>
      </pc:sldChg>
      <pc:sldMasterChg chg="delSldLayout">
        <pc:chgData name="Joshua Levett" userId="7662fef8-088c-4f3f-9114-651d017ae975" providerId="ADAL" clId="{DB9EC76F-7DE1-48C9-A918-0E748E26FF1F}" dt="2023-09-28T07:40:21.782" v="464" actId="47"/>
        <pc:sldMasterMkLst>
          <pc:docMk/>
          <pc:sldMasterMk cId="0" sldId="2147483742"/>
        </pc:sldMasterMkLst>
        <pc:sldLayoutChg chg="del">
          <pc:chgData name="Joshua Levett" userId="7662fef8-088c-4f3f-9114-651d017ae975" providerId="ADAL" clId="{DB9EC76F-7DE1-48C9-A918-0E748E26FF1F}" dt="2023-09-28T07:40:21.782" v="464" actId="47"/>
          <pc:sldLayoutMkLst>
            <pc:docMk/>
            <pc:sldMasterMk cId="0" sldId="2147483742"/>
            <pc:sldLayoutMk cId="0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4404127ca6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4404127ca6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dark blue">
  <p:cSld name="TITLE_1">
    <p:bg>
      <p:bgPr>
        <a:solidFill>
          <a:srgbClr val="001E8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dark green">
  <p:cSld name="CUSTOM_11">
    <p:bg>
      <p:bgPr>
        <a:solidFill>
          <a:srgbClr val="144835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orange">
  <p:cSld name="CUSTOM_11_1">
    <p:bg>
      <p:bgPr>
        <a:solidFill>
          <a:srgbClr val="FD5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en">
  <p:cSld name="CUSTOM_11_1_1_1">
    <p:bg>
      <p:bgPr>
        <a:solidFill>
          <a:srgbClr val="78BF2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purpl">
  <p:cSld name="CUSTOM_11_1_1_1_1">
    <p:bg>
      <p:bgPr>
        <a:solidFill>
          <a:srgbClr val="3C003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warm grey">
  <p:cSld name="CUSTOM_11_1_1_1_1_1">
    <p:bg>
      <p:bgPr>
        <a:solidFill>
          <a:srgbClr val="A6A09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y">
  <p:cSld name="CUSTOM_11_1_1_1_1_1_1">
    <p:bg>
      <p:bgPr>
        <a:solidFill>
          <a:srgbClr val="E6E4DB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light grey">
  <p:cSld name="CUSTOM_11_1_1_1_1_1_1_1">
    <p:bg>
      <p:bgPr>
        <a:solidFill>
          <a:srgbClr val="E6E4DB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yellow">
  <p:cSld name="CUSTOM_11_1_1_1_1_1_1_1_3">
    <p:bg>
      <p:bgPr>
        <a:solidFill>
          <a:srgbClr val="FFD2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orange">
  <p:cSld name="CUSTOM_11_1_1_1_1_1_1_1_3_1">
    <p:bg>
      <p:bgPr>
        <a:solidFill>
          <a:srgbClr val="FD5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warm grey">
  <p:cSld name="CUSTOM_11_1_1_1_1_1_1_1_3_1_1">
    <p:bg>
      <p:bgPr>
        <a:solidFill>
          <a:srgbClr val="A6A09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light green">
  <p:cSld name="TITLE_1_1">
    <p:bg>
      <p:bgPr>
        <a:solidFill>
          <a:srgbClr val="78BF2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light green">
  <p:cSld name="CUSTOM_11_1_1_1_1_1_1_1_3_1_1_1">
    <p:bg>
      <p:bgPr>
        <a:solidFill>
          <a:srgbClr val="78BF2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purple">
  <p:cSld name="CUSTOM_11_1_1_1_1_1_1_1_3_1_1_1_1_1">
    <p:bg>
      <p:bgPr>
        <a:solidFill>
          <a:srgbClr val="3C003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dark green">
  <p:cSld name="CUSTOM_11_1_1_1_1_1_1_1_3_1_1_1_1_1_1">
    <p:bg>
      <p:bgPr>
        <a:solidFill>
          <a:srgbClr val="14483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dark blue">
  <p:cSld name="CUSTOM_11_1_1_1_1_1_1_1_3_1_1_1_1_1_1_1">
    <p:bg>
      <p:bgPr>
        <a:solidFill>
          <a:srgbClr val="001E8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light grey">
  <p:cSld name="CUSTOM_11_1_1_1_1_1_1_1_2">
    <p:bg>
      <p:bgPr>
        <a:solidFill>
          <a:srgbClr val="E6E4DB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yellow">
  <p:cSld name="CUSTOM_11_1_1_1_1_1_1_1_1">
    <p:bg>
      <p:bgPr>
        <a:solidFill>
          <a:srgbClr val="FFD2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orange">
  <p:cSld name="CUSTOM_11_1_1_1_1_1_1_1_1_1_1">
    <p:bg>
      <p:bgPr>
        <a:solidFill>
          <a:srgbClr val="FD5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light green">
  <p:cSld name="CUSTOM_11_1_1_1_1_1_1_1_1_1_1_1_2">
    <p:bg>
      <p:bgPr>
        <a:solidFill>
          <a:srgbClr val="78BF2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warm grey">
  <p:cSld name="CUSTOM_11_1_1_1_1_1_1_1_1_1_1_1_1">
    <p:bg>
      <p:bgPr>
        <a:solidFill>
          <a:srgbClr val="A6A09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dark blue">
  <p:cSld name="CUSTOM_11_1_1_1_1_1_1_1_1_1_1_1_1_1">
    <p:bg>
      <p:bgPr>
        <a:solidFill>
          <a:srgbClr val="001E8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dark green">
  <p:cSld name="TITLE_1_1_1">
    <p:bg>
      <p:bgPr>
        <a:solidFill>
          <a:srgbClr val="14483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purple">
  <p:cSld name="CUSTOM_11_1_1_1_1_1_1_1_1_1_1_1_1_1_1_1">
    <p:bg>
      <p:bgPr>
        <a:solidFill>
          <a:srgbClr val="3C003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dark blue">
  <p:cSld name="CUSTOM_2_1">
    <p:bg>
      <p:bgPr>
        <a:solidFill>
          <a:srgbClr val="001E8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4" name="Google Shape;164;p34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dark green">
  <p:cSld name="CUSTOM_2_1_3">
    <p:bg>
      <p:bgPr>
        <a:solidFill>
          <a:srgbClr val="14483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0" name="Google Shape;170;p3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light green">
  <p:cSld name="CUSTOM_2_1_2">
    <p:bg>
      <p:bgPr>
        <a:solidFill>
          <a:srgbClr val="78BF2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5" name="Google Shape;17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orange">
  <p:cSld name="CUSTOM_2_1_2_2">
    <p:bg>
      <p:bgPr>
        <a:solidFill>
          <a:srgbClr val="FD5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0" name="Google Shape;18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yellow">
  <p:cSld name="CUSTOM_2_1_2_1">
    <p:bg>
      <p:bgPr>
        <a:solidFill>
          <a:srgbClr val="FFD2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5" name="Google Shape;18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purple">
  <p:cSld name="CUSTOM_2_1_1">
    <p:bg>
      <p:bgPr>
        <a:solidFill>
          <a:srgbClr val="3C003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0" name="Google Shape;190;p39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warm grey">
  <p:cSld name="CUSTOM_2_1_1_1">
    <p:bg>
      <p:bgPr>
        <a:solidFill>
          <a:srgbClr val="A6A09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5" name="Google Shape;19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light green">
  <p:cSld name="CUSTOM_4">
    <p:bg>
      <p:bgPr>
        <a:solidFill>
          <a:srgbClr val="78BF2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04" name="Google Shape;204;p42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05" name="Google Shape;205;p42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06" name="Google Shape;20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orange">
  <p:cSld name="CUSTOM_4_1">
    <p:bg>
      <p:bgPr>
        <a:solidFill>
          <a:srgbClr val="FD50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1" name="Google Shape;211;p43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2" name="Google Shape;212;p43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13" name="Google Shape;213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orange">
  <p:cSld name="TITLE_1_1_1_1">
    <p:bg>
      <p:bgPr>
        <a:solidFill>
          <a:srgbClr val="FD5000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yellow">
  <p:cSld name="CUSTOM_4_1_3">
    <p:bg>
      <p:bgPr>
        <a:solidFill>
          <a:srgbClr val="FFD2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8" name="Google Shape;218;p44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9" name="Google Shape;219;p44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20" name="Google Shape;2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Google Shape;222;p44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dark blue">
  <p:cSld name="CUSTOM_4_1_2_1">
    <p:bg>
      <p:bgPr>
        <a:solidFill>
          <a:srgbClr val="001E8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5" name="Google Shape;225;p45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6" name="Google Shape;226;p45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27" name="Google Shape;227;p4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Google Shape;229;p45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purple">
  <p:cSld name="CUSTOM_4_1_2_1_1">
    <p:bg>
      <p:bgPr>
        <a:solidFill>
          <a:srgbClr val="3C003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2" name="Google Shape;232;p46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3" name="Google Shape;233;p46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34" name="Google Shape;234;p46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dark green">
  <p:cSld name="CUSTOM_4_1_2_1_1_1">
    <p:bg>
      <p:bgPr>
        <a:solidFill>
          <a:srgbClr val="14483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9" name="Google Shape;239;p47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0" name="Google Shape;240;p47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41" name="Google Shape;241;p47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3" name="Google Shape;243;p4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light grey">
  <p:cSld name="CUSTOM_4_1_2_1_1_1_1_2">
    <p:bg>
      <p:bgPr>
        <a:solidFill>
          <a:srgbClr val="E6E4DB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53" name="Google Shape;253;p49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54" name="Google Shape;254;p49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55" name="Google Shape;255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7" name="Google Shape;257;p49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warm grey">
  <p:cSld name="CUSTOM_6_2">
    <p:bg>
      <p:bgPr>
        <a:solidFill>
          <a:srgbClr val="A6A09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1" name="Google Shape;271;p51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Google Shape;272;p51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3" name="Google Shape;273;p51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4" name="Google Shape;274;p51"/>
          <p:cNvSpPr txBox="1">
            <a:spLocks noGrp="1"/>
          </p:cNvSpPr>
          <p:nvPr>
            <p:ph type="subTitle" idx="5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5" name="Google Shape;275;p51"/>
          <p:cNvSpPr txBox="1">
            <a:spLocks noGrp="1"/>
          </p:cNvSpPr>
          <p:nvPr>
            <p:ph type="body" idx="6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6" name="Google Shape;276;p51"/>
          <p:cNvSpPr txBox="1">
            <a:spLocks noGrp="1"/>
          </p:cNvSpPr>
          <p:nvPr>
            <p:ph type="subTitle" idx="7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8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278;p51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79" name="Google Shape;27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orange">
  <p:cSld name="CUSTOM_6_1">
    <p:bg>
      <p:bgPr>
        <a:solidFill>
          <a:srgbClr val="FD5000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82" name="Google Shape;282;p52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3" name="Google Shape;283;p52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84" name="Google Shape;284;p52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85" name="Google Shape;285;p52"/>
          <p:cNvSpPr txBox="1">
            <a:spLocks noGrp="1"/>
          </p:cNvSpPr>
          <p:nvPr>
            <p:ph type="body" idx="5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6" name="Google Shape;286;p52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7" name="Google Shape;287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2"/>
          <p:cNvSpPr txBox="1">
            <a:spLocks noGrp="1"/>
          </p:cNvSpPr>
          <p:nvPr>
            <p:ph type="subTitle" idx="7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subTitle" idx="8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light green">
  <p:cSld name="CUSTOM_6_1_1">
    <p:bg>
      <p:bgPr>
        <a:solidFill>
          <a:srgbClr val="78BF26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3" name="Google Shape;293;p53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4" name="Google Shape;294;p53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5" name="Google Shape;295;p53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6" name="Google Shape;296;p53"/>
          <p:cNvSpPr txBox="1">
            <a:spLocks noGrp="1"/>
          </p:cNvSpPr>
          <p:nvPr>
            <p:ph type="body" idx="5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7" name="Google Shape;297;p53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98" name="Google Shape;29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3"/>
          <p:cNvSpPr txBox="1">
            <a:spLocks noGrp="1"/>
          </p:cNvSpPr>
          <p:nvPr>
            <p:ph type="subTitle" idx="7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53"/>
          <p:cNvSpPr txBox="1">
            <a:spLocks noGrp="1"/>
          </p:cNvSpPr>
          <p:nvPr>
            <p:ph type="subTitle" idx="8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1" name="Google Shape;301;p53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yellow">
  <p:cSld name="CUSTOM_6_1_1_1">
    <p:bg>
      <p:bgPr>
        <a:solidFill>
          <a:srgbClr val="FFD2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04" name="Google Shape;304;p54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5" name="Google Shape;305;p54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06" name="Google Shape;306;p54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07" name="Google Shape;307;p54"/>
          <p:cNvSpPr txBox="1">
            <a:spLocks noGrp="1"/>
          </p:cNvSpPr>
          <p:nvPr>
            <p:ph type="body" idx="5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9" name="Google Shape;30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4"/>
          <p:cNvSpPr txBox="1">
            <a:spLocks noGrp="1"/>
          </p:cNvSpPr>
          <p:nvPr>
            <p:ph type="subTitle" idx="7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54"/>
          <p:cNvSpPr txBox="1">
            <a:spLocks noGrp="1"/>
          </p:cNvSpPr>
          <p:nvPr>
            <p:ph type="subTitle" idx="8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dark blue">
  <p:cSld name="CUSTOM_6_1_1_1_1">
    <p:bg>
      <p:bgPr>
        <a:solidFill>
          <a:srgbClr val="001E8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5" name="Google Shape;315;p55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6" name="Google Shape;316;p55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7" name="Google Shape;317;p55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8" name="Google Shape;318;p55"/>
          <p:cNvSpPr txBox="1">
            <a:spLocks noGrp="1"/>
          </p:cNvSpPr>
          <p:nvPr>
            <p:ph type="body" idx="5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9" name="Google Shape;319;p55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0" name="Google Shape;320;p5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5"/>
          <p:cNvSpPr txBox="1">
            <a:spLocks noGrp="1"/>
          </p:cNvSpPr>
          <p:nvPr>
            <p:ph type="subTitle" idx="7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2" name="Google Shape;322;p55"/>
          <p:cNvSpPr txBox="1">
            <a:spLocks noGrp="1"/>
          </p:cNvSpPr>
          <p:nvPr>
            <p:ph type="subTitle" idx="8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yellow">
  <p:cSld name="TITLE_1_1_1_1_1">
    <p:bg>
      <p:bgPr>
        <a:solidFill>
          <a:srgbClr val="FFD2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purple">
  <p:cSld name="CUSTOM_6_1_1_1_1_1">
    <p:bg>
      <p:bgPr>
        <a:solidFill>
          <a:srgbClr val="3C003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6" name="Google Shape;326;p56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" name="Google Shape;327;p56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8" name="Google Shape;328;p56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9" name="Google Shape;329;p56"/>
          <p:cNvSpPr txBox="1">
            <a:spLocks noGrp="1"/>
          </p:cNvSpPr>
          <p:nvPr>
            <p:ph type="body" idx="5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0" name="Google Shape;330;p56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1" name="Google Shape;331;p56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6"/>
          <p:cNvSpPr txBox="1">
            <a:spLocks noGrp="1"/>
          </p:cNvSpPr>
          <p:nvPr>
            <p:ph type="subTitle" idx="7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3" name="Google Shape;333;p56"/>
          <p:cNvSpPr txBox="1">
            <a:spLocks noGrp="1"/>
          </p:cNvSpPr>
          <p:nvPr>
            <p:ph type="subTitle" idx="8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4" name="Google Shape;334;p56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dark green">
  <p:cSld name="CUSTOM_6_1_1_1_1_1_1">
    <p:bg>
      <p:bgPr>
        <a:solidFill>
          <a:srgbClr val="144835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>
            <a:spLocks noGrp="1"/>
          </p:cNvSpPr>
          <p:nvPr>
            <p:ph type="pic" idx="2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37" name="Google Shape;337;p57"/>
          <p:cNvSpPr txBox="1">
            <a:spLocks noGrp="1"/>
          </p:cNvSpPr>
          <p:nvPr>
            <p:ph type="body" idx="1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8" name="Google Shape;338;p57"/>
          <p:cNvSpPr>
            <a:spLocks noGrp="1"/>
          </p:cNvSpPr>
          <p:nvPr>
            <p:ph type="pic" idx="3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39" name="Google Shape;339;p57"/>
          <p:cNvSpPr>
            <a:spLocks noGrp="1"/>
          </p:cNvSpPr>
          <p:nvPr>
            <p:ph type="pic" idx="4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40" name="Google Shape;340;p57"/>
          <p:cNvSpPr txBox="1">
            <a:spLocks noGrp="1"/>
          </p:cNvSpPr>
          <p:nvPr>
            <p:ph type="body" idx="5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1" name="Google Shape;341;p57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2" name="Google Shape;342;p57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7"/>
          <p:cNvSpPr txBox="1">
            <a:spLocks noGrp="1"/>
          </p:cNvSpPr>
          <p:nvPr>
            <p:ph type="subTitle" idx="7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4" name="Google Shape;344;p57"/>
          <p:cNvSpPr txBox="1">
            <a:spLocks noGrp="1"/>
          </p:cNvSpPr>
          <p:nvPr>
            <p:ph type="subTitle" idx="8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5" name="Google Shape;345;p57"/>
          <p:cNvSpPr txBox="1">
            <a:spLocks noGrp="1"/>
          </p:cNvSpPr>
          <p:nvPr>
            <p:ph type="subTitle" idx="9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light green">
  <p:cSld name="CUSTOM_7">
    <p:bg>
      <p:bgPr>
        <a:solidFill>
          <a:srgbClr val="78BF26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48" name="Google Shape;348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warm grey">
  <p:cSld name="CUSTOM_7_1">
    <p:bg>
      <p:bgPr>
        <a:solidFill>
          <a:srgbClr val="A6A09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9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light grey">
  <p:cSld name="CUSTOM_7_1_1">
    <p:bg>
      <p:bgPr>
        <a:solidFill>
          <a:srgbClr val="E6E4DB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0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yellow">
  <p:cSld name="CUSTOM_7_1_1_1">
    <p:bg>
      <p:bgPr>
        <a:solidFill>
          <a:srgbClr val="FFD200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1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orange">
  <p:cSld name="CUSTOM_7_1_1_1_1_1">
    <p:bg>
      <p:bgPr>
        <a:solidFill>
          <a:srgbClr val="FD5000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2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purple">
  <p:cSld name="CUSTOM_7_1_1_1_1_1_1">
    <p:bg>
      <p:bgPr>
        <a:solidFill>
          <a:srgbClr val="3C003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3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3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orange">
  <p:cSld name="CUSTOM_8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66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66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66"/>
          <p:cNvSpPr txBox="1">
            <a:spLocks noGrp="1"/>
          </p:cNvSpPr>
          <p:nvPr>
            <p:ph type="subTitle" idx="1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66"/>
          <p:cNvSpPr txBox="1">
            <a:spLocks noGrp="1"/>
          </p:cNvSpPr>
          <p:nvPr>
            <p:ph type="subTitle" idx="2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66"/>
          <p:cNvSpPr txBox="1">
            <a:spLocks noGrp="1"/>
          </p:cNvSpPr>
          <p:nvPr>
            <p:ph type="subTitle" idx="3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7" name="Google Shape;377;p66"/>
          <p:cNvSpPr txBox="1">
            <a:spLocks noGrp="1"/>
          </p:cNvSpPr>
          <p:nvPr>
            <p:ph type="subTitle" idx="4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78" name="Google Shape;378;p66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Google Shape;379;p66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80" name="Google Shape;380;p66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66"/>
          <p:cNvSpPr txBox="1">
            <a:spLocks noGrp="1"/>
          </p:cNvSpPr>
          <p:nvPr>
            <p:ph type="subTitle" idx="6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82" name="Google Shape;382;p66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66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84" name="Google Shape;38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6"/>
          <p:cNvSpPr txBox="1">
            <a:spLocks noGrp="1"/>
          </p:cNvSpPr>
          <p:nvPr>
            <p:ph type="subTitle" idx="7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6" name="Google Shape;386;p66"/>
          <p:cNvSpPr txBox="1">
            <a:spLocks noGrp="1"/>
          </p:cNvSpPr>
          <p:nvPr>
            <p:ph type="subTitle" idx="8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7" name="Google Shape;387;p66"/>
          <p:cNvSpPr txBox="1">
            <a:spLocks noGrp="1"/>
          </p:cNvSpPr>
          <p:nvPr>
            <p:ph type="subTitle" idx="9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warm grey">
  <p:cSld name="CUSTOM_8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A6A0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8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A6A0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8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A6A0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8"/>
          <p:cNvSpPr txBox="1">
            <a:spLocks noGrp="1"/>
          </p:cNvSpPr>
          <p:nvPr>
            <p:ph type="subTitle" idx="1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11" name="Google Shape;411;p68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68"/>
          <p:cNvSpPr txBox="1">
            <a:spLocks noGrp="1"/>
          </p:cNvSpPr>
          <p:nvPr>
            <p:ph type="subTitle" idx="2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13" name="Google Shape;413;p68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68"/>
          <p:cNvSpPr txBox="1">
            <a:spLocks noGrp="1"/>
          </p:cNvSpPr>
          <p:nvPr>
            <p:ph type="subTitle" idx="3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15" name="Google Shape;415;p68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6" name="Google Shape;41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8"/>
          <p:cNvSpPr txBox="1">
            <a:spLocks noGrp="1"/>
          </p:cNvSpPr>
          <p:nvPr>
            <p:ph type="subTitle" idx="4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8" name="Google Shape;418;p68"/>
          <p:cNvSpPr txBox="1">
            <a:spLocks noGrp="1"/>
          </p:cNvSpPr>
          <p:nvPr>
            <p:ph type="subTitle" idx="5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9" name="Google Shape;419;p68"/>
          <p:cNvSpPr txBox="1">
            <a:spLocks noGrp="1"/>
          </p:cNvSpPr>
          <p:nvPr>
            <p:ph type="subTitle" idx="6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0" name="Google Shape;420;p68"/>
          <p:cNvSpPr txBox="1">
            <a:spLocks noGrp="1"/>
          </p:cNvSpPr>
          <p:nvPr>
            <p:ph type="subTitle" idx="7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1" name="Google Shape;421;p68"/>
          <p:cNvSpPr txBox="1">
            <a:spLocks noGrp="1"/>
          </p:cNvSpPr>
          <p:nvPr>
            <p:ph type="subTitle" idx="8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subTitle" idx="9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purple">
  <p:cSld name="TITLE_1_1_1_1_1_1">
    <p:bg>
      <p:bgPr>
        <a:solidFill>
          <a:srgbClr val="3C003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dark blue">
  <p:cSld name="CUSTOM_8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9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001E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9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001E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9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001E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subTitle" idx="1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29" name="Google Shape;429;p69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p69"/>
          <p:cNvSpPr txBox="1">
            <a:spLocks noGrp="1"/>
          </p:cNvSpPr>
          <p:nvPr>
            <p:ph type="subTitle" idx="2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31" name="Google Shape;431;p69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69"/>
          <p:cNvSpPr txBox="1">
            <a:spLocks noGrp="1"/>
          </p:cNvSpPr>
          <p:nvPr>
            <p:ph type="subTitle" idx="3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33" name="Google Shape;433;p69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4" name="Google Shape;434;p69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9"/>
          <p:cNvSpPr txBox="1">
            <a:spLocks noGrp="1"/>
          </p:cNvSpPr>
          <p:nvPr>
            <p:ph type="subTitle" idx="4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6" name="Google Shape;436;p69"/>
          <p:cNvSpPr txBox="1">
            <a:spLocks noGrp="1"/>
          </p:cNvSpPr>
          <p:nvPr>
            <p:ph type="subTitle" idx="5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subTitle" idx="6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8" name="Google Shape;438;p69"/>
          <p:cNvSpPr txBox="1">
            <a:spLocks noGrp="1"/>
          </p:cNvSpPr>
          <p:nvPr>
            <p:ph type="subTitle" idx="7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9" name="Google Shape;439;p69"/>
          <p:cNvSpPr txBox="1">
            <a:spLocks noGrp="1"/>
          </p:cNvSpPr>
          <p:nvPr>
            <p:ph type="subTitle" idx="8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0" name="Google Shape;440;p69"/>
          <p:cNvSpPr txBox="1">
            <a:spLocks noGrp="1"/>
          </p:cNvSpPr>
          <p:nvPr>
            <p:ph type="subTitle" idx="9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1" name="Google Shape;441;p6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purple">
  <p:cSld name="CUSTOM_8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3C00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0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3C00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70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3C00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70"/>
          <p:cNvSpPr txBox="1">
            <a:spLocks noGrp="1"/>
          </p:cNvSpPr>
          <p:nvPr>
            <p:ph type="subTitle" idx="1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47" name="Google Shape;447;p70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8" name="Google Shape;448;p70"/>
          <p:cNvSpPr txBox="1">
            <a:spLocks noGrp="1"/>
          </p:cNvSpPr>
          <p:nvPr>
            <p:ph type="subTitle" idx="2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49" name="Google Shape;449;p70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" name="Google Shape;450;p70"/>
          <p:cNvSpPr txBox="1">
            <a:spLocks noGrp="1"/>
          </p:cNvSpPr>
          <p:nvPr>
            <p:ph type="subTitle" idx="3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51" name="Google Shape;451;p70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2" name="Google Shape;452;p70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70"/>
          <p:cNvSpPr txBox="1">
            <a:spLocks noGrp="1"/>
          </p:cNvSpPr>
          <p:nvPr>
            <p:ph type="subTitle" idx="4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4" name="Google Shape;454;p70"/>
          <p:cNvSpPr txBox="1">
            <a:spLocks noGrp="1"/>
          </p:cNvSpPr>
          <p:nvPr>
            <p:ph type="subTitle" idx="5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5" name="Google Shape;455;p70"/>
          <p:cNvSpPr txBox="1">
            <a:spLocks noGrp="1"/>
          </p:cNvSpPr>
          <p:nvPr>
            <p:ph type="subTitle" idx="6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6" name="Google Shape;456;p70"/>
          <p:cNvSpPr txBox="1">
            <a:spLocks noGrp="1"/>
          </p:cNvSpPr>
          <p:nvPr>
            <p:ph type="subTitle" idx="7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7" name="Google Shape;457;p70"/>
          <p:cNvSpPr txBox="1">
            <a:spLocks noGrp="1"/>
          </p:cNvSpPr>
          <p:nvPr>
            <p:ph type="subTitle" idx="8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70"/>
          <p:cNvSpPr txBox="1">
            <a:spLocks noGrp="1"/>
          </p:cNvSpPr>
          <p:nvPr>
            <p:ph type="subTitle" idx="9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9" name="Google Shape;459;p70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dark green">
  <p:cSld name="CUSTOM_8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71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1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71"/>
          <p:cNvSpPr txBox="1">
            <a:spLocks noGrp="1"/>
          </p:cNvSpPr>
          <p:nvPr>
            <p:ph type="subTitle" idx="1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65" name="Google Shape;465;p71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6" name="Google Shape;466;p71"/>
          <p:cNvSpPr txBox="1">
            <a:spLocks noGrp="1"/>
          </p:cNvSpPr>
          <p:nvPr>
            <p:ph type="subTitle" idx="2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67" name="Google Shape;467;p71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8" name="Google Shape;468;p71"/>
          <p:cNvSpPr txBox="1">
            <a:spLocks noGrp="1"/>
          </p:cNvSpPr>
          <p:nvPr>
            <p:ph type="subTitle" idx="3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69" name="Google Shape;469;p71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0" name="Google Shape;470;p71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71"/>
          <p:cNvSpPr txBox="1">
            <a:spLocks noGrp="1"/>
          </p:cNvSpPr>
          <p:nvPr>
            <p:ph type="subTitle" idx="4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2" name="Google Shape;472;p71"/>
          <p:cNvSpPr txBox="1">
            <a:spLocks noGrp="1"/>
          </p:cNvSpPr>
          <p:nvPr>
            <p:ph type="subTitle" idx="5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3" name="Google Shape;473;p71"/>
          <p:cNvSpPr txBox="1">
            <a:spLocks noGrp="1"/>
          </p:cNvSpPr>
          <p:nvPr>
            <p:ph type="subTitle" idx="6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71"/>
          <p:cNvSpPr txBox="1">
            <a:spLocks noGrp="1"/>
          </p:cNvSpPr>
          <p:nvPr>
            <p:ph type="subTitle" idx="7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5" name="Google Shape;475;p71"/>
          <p:cNvSpPr txBox="1">
            <a:spLocks noGrp="1"/>
          </p:cNvSpPr>
          <p:nvPr>
            <p:ph type="subTitle" idx="8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6" name="Google Shape;476;p71"/>
          <p:cNvSpPr txBox="1">
            <a:spLocks noGrp="1"/>
          </p:cNvSpPr>
          <p:nvPr>
            <p:ph type="subTitle" idx="9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7" name="Google Shape;477;p71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light green">
  <p:cSld name="CUSTOM_8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2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2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2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solidFill>
            <a:srgbClr val="E6E4DB"/>
          </a:solidFill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72"/>
          <p:cNvSpPr txBox="1">
            <a:spLocks noGrp="1"/>
          </p:cNvSpPr>
          <p:nvPr>
            <p:ph type="subTitle" idx="1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83" name="Google Shape;483;p72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4" name="Google Shape;484;p72"/>
          <p:cNvSpPr txBox="1">
            <a:spLocks noGrp="1"/>
          </p:cNvSpPr>
          <p:nvPr>
            <p:ph type="subTitle" idx="2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85" name="Google Shape;485;p72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6" name="Google Shape;486;p72"/>
          <p:cNvSpPr txBox="1">
            <a:spLocks noGrp="1"/>
          </p:cNvSpPr>
          <p:nvPr>
            <p:ph type="subTitle" idx="3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87" name="Google Shape;487;p72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8" name="Google Shape;48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2"/>
          <p:cNvSpPr txBox="1">
            <a:spLocks noGrp="1"/>
          </p:cNvSpPr>
          <p:nvPr>
            <p:ph type="subTitle" idx="4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0" name="Google Shape;490;p72"/>
          <p:cNvSpPr txBox="1">
            <a:spLocks noGrp="1"/>
          </p:cNvSpPr>
          <p:nvPr>
            <p:ph type="subTitle" idx="5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1" name="Google Shape;491;p72"/>
          <p:cNvSpPr txBox="1">
            <a:spLocks noGrp="1"/>
          </p:cNvSpPr>
          <p:nvPr>
            <p:ph type="subTitle" idx="6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2" name="Google Shape;492;p72"/>
          <p:cNvSpPr txBox="1">
            <a:spLocks noGrp="1"/>
          </p:cNvSpPr>
          <p:nvPr>
            <p:ph type="subTitle" idx="7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3" name="Google Shape;493;p72"/>
          <p:cNvSpPr txBox="1">
            <a:spLocks noGrp="1"/>
          </p:cNvSpPr>
          <p:nvPr>
            <p:ph type="subTitle" idx="8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4" name="Google Shape;494;p72"/>
          <p:cNvSpPr txBox="1">
            <a:spLocks noGrp="1"/>
          </p:cNvSpPr>
          <p:nvPr>
            <p:ph type="subTitle" idx="9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5" name="Google Shape;495;p72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dark green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 txBox="1">
            <a:spLocks noGrp="1"/>
          </p:cNvSpPr>
          <p:nvPr>
            <p:ph type="body" idx="1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8" name="Google Shape;498;p73"/>
          <p:cNvSpPr txBox="1">
            <a:spLocks noGrp="1"/>
          </p:cNvSpPr>
          <p:nvPr>
            <p:ph type="body" idx="2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99" name="Google Shape;499;p73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3"/>
          <p:cNvSpPr txBox="1">
            <a:spLocks noGrp="1"/>
          </p:cNvSpPr>
          <p:nvPr>
            <p:ph type="subTitle" idx="3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1" name="Google Shape;501;p73"/>
          <p:cNvSpPr txBox="1">
            <a:spLocks noGrp="1"/>
          </p:cNvSpPr>
          <p:nvPr>
            <p:ph type="subTitle" idx="4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2" name="Google Shape;502;p73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light green">
  <p:cSld name="CUSTOM_9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4"/>
          <p:cNvSpPr txBox="1">
            <a:spLocks noGrp="1"/>
          </p:cNvSpPr>
          <p:nvPr>
            <p:ph type="body" idx="1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6" name="Google Shape;506;p74"/>
          <p:cNvSpPr txBox="1">
            <a:spLocks noGrp="1"/>
          </p:cNvSpPr>
          <p:nvPr>
            <p:ph type="body" idx="2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7" name="Google Shape;507;p74"/>
          <p:cNvSpPr txBox="1">
            <a:spLocks noGrp="1"/>
          </p:cNvSpPr>
          <p:nvPr>
            <p:ph type="subTitle" idx="3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8" name="Google Shape;508;p74"/>
          <p:cNvSpPr txBox="1">
            <a:spLocks noGrp="1"/>
          </p:cNvSpPr>
          <p:nvPr>
            <p:ph type="subTitle" idx="4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9" name="Google Shape;509;p74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warm grey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5"/>
          <p:cNvSpPr txBox="1">
            <a:spLocks noGrp="1"/>
          </p:cNvSpPr>
          <p:nvPr>
            <p:ph type="body" idx="1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3" name="Google Shape;513;p75"/>
          <p:cNvSpPr txBox="1">
            <a:spLocks noGrp="1"/>
          </p:cNvSpPr>
          <p:nvPr>
            <p:ph type="body" idx="2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4" name="Google Shape;514;p75"/>
          <p:cNvSpPr txBox="1">
            <a:spLocks noGrp="1"/>
          </p:cNvSpPr>
          <p:nvPr>
            <p:ph type="subTitle" idx="3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75"/>
          <p:cNvSpPr txBox="1">
            <a:spLocks noGrp="1"/>
          </p:cNvSpPr>
          <p:nvPr>
            <p:ph type="subTitle" idx="4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6" name="Google Shape;516;p75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purple">
  <p:cSld name="CUSTOM_9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78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8"/>
          <p:cNvSpPr txBox="1">
            <a:spLocks noGrp="1"/>
          </p:cNvSpPr>
          <p:nvPr>
            <p:ph type="body" idx="1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4" name="Google Shape;534;p78"/>
          <p:cNvSpPr txBox="1">
            <a:spLocks noGrp="1"/>
          </p:cNvSpPr>
          <p:nvPr>
            <p:ph type="body" idx="2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5" name="Google Shape;535;p78"/>
          <p:cNvSpPr txBox="1">
            <a:spLocks noGrp="1"/>
          </p:cNvSpPr>
          <p:nvPr>
            <p:ph type="subTitle" idx="3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6" name="Google Shape;536;p78"/>
          <p:cNvSpPr txBox="1">
            <a:spLocks noGrp="1"/>
          </p:cNvSpPr>
          <p:nvPr>
            <p:ph type="subTitle" idx="4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7" name="Google Shape;537;p7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dark blue">
  <p:cSld name="CUSTOM_9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9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9"/>
          <p:cNvSpPr txBox="1">
            <a:spLocks noGrp="1"/>
          </p:cNvSpPr>
          <p:nvPr>
            <p:ph type="body" idx="1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1" name="Google Shape;541;p79"/>
          <p:cNvSpPr txBox="1">
            <a:spLocks noGrp="1"/>
          </p:cNvSpPr>
          <p:nvPr>
            <p:ph type="body" idx="2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2" name="Google Shape;542;p79"/>
          <p:cNvSpPr txBox="1">
            <a:spLocks noGrp="1"/>
          </p:cNvSpPr>
          <p:nvPr>
            <p:ph type="subTitle" idx="3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3" name="Google Shape;543;p79"/>
          <p:cNvSpPr txBox="1">
            <a:spLocks noGrp="1"/>
          </p:cNvSpPr>
          <p:nvPr>
            <p:ph type="subTitle" idx="4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4" name="Google Shape;544;p7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light grey">
  <p:cSld name="CUSTOM_10_1">
    <p:bg>
      <p:bgPr>
        <a:solidFill>
          <a:srgbClr val="E6E4DB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0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47" name="Google Shape;547;p80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80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warm grey">
  <p:cSld name="TITLE_1_1_1_1_1_1_1">
    <p:bg>
      <p:bgPr>
        <a:solidFill>
          <a:srgbClr val="A6A09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 idx="2"/>
          </p:nvPr>
        </p:nvSpPr>
        <p:spPr>
          <a:xfrm>
            <a:off x="370225" y="439125"/>
            <a:ext cx="28155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yellow">
  <p:cSld name="CUSTOM_10_1_1">
    <p:bg>
      <p:bgPr>
        <a:solidFill>
          <a:srgbClr val="FFD200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1" name="Google Shape;551;p81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2" name="Google Shape;552;p81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orange">
  <p:cSld name="CUSTOM_10_1_1_1">
    <p:bg>
      <p:bgPr>
        <a:solidFill>
          <a:srgbClr val="FD5000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2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5" name="Google Shape;555;p82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6" name="Google Shape;556;p82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light green">
  <p:cSld name="CUSTOM_10_1_1_1_1_1">
    <p:bg>
      <p:bgPr>
        <a:solidFill>
          <a:srgbClr val="78BF26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3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9" name="Google Shape;559;p83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0" name="Google Shape;560;p83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warm grey">
  <p:cSld name="CUSTOM_10_1_1_1_1_1_2">
    <p:bg>
      <p:bgPr>
        <a:solidFill>
          <a:srgbClr val="A6A09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4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63" name="Google Shape;563;p84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4" name="Google Shape;564;p84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dark blue">
  <p:cSld name="CUSTOM_10_1_1_1_1_1_1">
    <p:bg>
      <p:bgPr>
        <a:solidFill>
          <a:srgbClr val="001E8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5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67" name="Google Shape;567;p85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8" name="Google Shape;568;p85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dark green">
  <p:cSld name="CUSTOM_10_1_1_1_1_1_1_1_1">
    <p:bg>
      <p:bgPr>
        <a:solidFill>
          <a:srgbClr val="144835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7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75" name="Google Shape;575;p87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6" name="Google Shape;576;p87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dark blue">
  <p:cSld name="BLANK_2">
    <p:bg>
      <p:bgPr>
        <a:solidFill>
          <a:srgbClr val="001E82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9" name="Google Shape;579;p88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80" name="Google Shape;580;p88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orange">
  <p:cSld name="BLANK_2_1">
    <p:bg>
      <p:bgPr>
        <a:solidFill>
          <a:srgbClr val="FD5000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3" name="Google Shape;583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9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yellow">
  <p:cSld name="BLANK_1">
    <p:bg>
      <p:bgPr>
        <a:solidFill>
          <a:srgbClr val="FFD200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7" name="Google Shape;587;p90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88" name="Google Shape;588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dark green">
  <p:cSld name="BLANK_1_1_1">
    <p:bg>
      <p:bgPr>
        <a:solidFill>
          <a:srgbClr val="144835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5" name="Google Shape;595;p92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2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full page background image">
  <p:cSld name="TITLE_1_1_1_1_1_1_1_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4555500" cy="3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3"/>
          </p:nvPr>
        </p:nvSpPr>
        <p:spPr>
          <a:xfrm>
            <a:off x="370225" y="439125"/>
            <a:ext cx="28155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purple">
  <p:cSld name="BLANK_1_1_1_1">
    <p:bg>
      <p:bgPr>
        <a:solidFill>
          <a:srgbClr val="3C0032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9" name="Google Shape;599;p93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93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y">
  <p:cSld name="BLANK_1_1_1_1_1">
    <p:bg>
      <p:bgPr>
        <a:solidFill>
          <a:srgbClr val="A6A09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3" name="Google Shape;603;p94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04" name="Google Shape;604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y">
  <p:cSld name="BLANK_1_1_1_1_1_1">
    <p:bg>
      <p:bgPr>
        <a:solidFill>
          <a:srgbClr val="E6E4DB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7" name="Google Shape;607;p95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08" name="Google Shape;608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dark blue">
  <p:cSld name="CUSTOM_12">
    <p:bg>
      <p:bgPr>
        <a:solidFill>
          <a:srgbClr val="001E8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5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  <p:sldLayoutId id="2147483709" r:id="rId57"/>
    <p:sldLayoutId id="2147483712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4" r:id="rId67"/>
    <p:sldLayoutId id="2147483725" r:id="rId68"/>
    <p:sldLayoutId id="2147483726" r:id="rId69"/>
    <p:sldLayoutId id="2147483727" r:id="rId70"/>
    <p:sldLayoutId id="2147483728" r:id="rId71"/>
    <p:sldLayoutId id="2147483729" r:id="rId72"/>
    <p:sldLayoutId id="2147483730" r:id="rId73"/>
    <p:sldLayoutId id="2147483731" r:id="rId74"/>
    <p:sldLayoutId id="2147483733" r:id="rId75"/>
    <p:sldLayoutId id="2147483734" r:id="rId76"/>
    <p:sldLayoutId id="2147483735" r:id="rId77"/>
    <p:sldLayoutId id="2147483736" r:id="rId78"/>
    <p:sldLayoutId id="2147483738" r:id="rId79"/>
    <p:sldLayoutId id="2147483739" r:id="rId80"/>
    <p:sldLayoutId id="2147483740" r:id="rId81"/>
    <p:sldLayoutId id="2147483741" r:id="rId8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7"/>
          <p:cNvSpPr txBox="1">
            <a:spLocks noGrp="1"/>
          </p:cNvSpPr>
          <p:nvPr>
            <p:ph type="ctrTitle"/>
          </p:nvPr>
        </p:nvSpPr>
        <p:spPr>
          <a:xfrm>
            <a:off x="311700" y="1263875"/>
            <a:ext cx="782646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+mj-lt"/>
                <a:ea typeface="Roboto Condensed"/>
                <a:cs typeface="Roboto Condensed"/>
                <a:sym typeface="Roboto Condensed"/>
              </a:rPr>
              <a:t>Rights, Privacy,</a:t>
            </a:r>
            <a:br>
              <a:rPr lang="en-GB" sz="6600" b="1" dirty="0">
                <a:latin typeface="+mj-lt"/>
                <a:ea typeface="Roboto Condensed"/>
                <a:cs typeface="Roboto Condensed"/>
                <a:sym typeface="Roboto Condensed"/>
              </a:rPr>
            </a:br>
            <a:r>
              <a:rPr lang="en-GB" sz="6600" b="1" dirty="0">
                <a:latin typeface="+mj-lt"/>
                <a:ea typeface="Roboto Condensed"/>
                <a:cs typeface="Roboto Condensed"/>
                <a:sym typeface="Roboto Condensed"/>
              </a:rPr>
              <a:t>and the</a:t>
            </a:r>
            <a:br>
              <a:rPr lang="en-GB" sz="6600" b="1" dirty="0">
                <a:latin typeface="+mj-lt"/>
                <a:ea typeface="Roboto Condensed"/>
                <a:cs typeface="Roboto Condensed"/>
                <a:sym typeface="Roboto Condensed"/>
              </a:rPr>
            </a:br>
            <a:r>
              <a:rPr lang="en-GB" sz="6600" b="1" dirty="0">
                <a:solidFill>
                  <a:schemeClr val="accent2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Network Operator</a:t>
            </a:r>
            <a:endParaRPr sz="6600" b="1" dirty="0">
              <a:solidFill>
                <a:schemeClr val="accent2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3" name="Google Shape;623;p9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UKNOF52 </a:t>
            </a:r>
            <a:r>
              <a:rPr lang="en-GB" dirty="0"/>
              <a:t>Panel Session</a:t>
            </a:r>
            <a:br>
              <a:rPr lang="en-GB" dirty="0"/>
            </a:br>
            <a:r>
              <a:rPr lang="en-GB" dirty="0"/>
              <a:t>28 September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E82C01-73EA-4166-A00F-AAA675C86B7A}"/>
              </a:ext>
            </a:extLst>
          </p:cNvPr>
          <p:cNvSpPr/>
          <p:nvPr/>
        </p:nvSpPr>
        <p:spPr>
          <a:xfrm>
            <a:off x="2795953" y="1942221"/>
            <a:ext cx="3552093" cy="1259058"/>
          </a:xfrm>
          <a:prstGeom prst="roundRect">
            <a:avLst>
              <a:gd name="adj" fmla="val 18376"/>
            </a:avLst>
          </a:prstGeom>
          <a:solidFill>
            <a:srgbClr val="144835"/>
          </a:solidFill>
          <a:ln w="57150">
            <a:solidFill>
              <a:srgbClr val="1448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+mj-lt"/>
              </a:rPr>
              <a:t>Rights, Privacy, and the Network Operator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A9A8B-A086-1C3B-F8C3-A19677274D54}"/>
              </a:ext>
            </a:extLst>
          </p:cNvPr>
          <p:cNvSpPr txBox="1"/>
          <p:nvPr/>
        </p:nvSpPr>
        <p:spPr>
          <a:xfrm>
            <a:off x="2683411" y="684433"/>
            <a:ext cx="1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The Internet’s Global Nature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1B972-1C19-03A5-9811-872EB09FE87B}"/>
              </a:ext>
            </a:extLst>
          </p:cNvPr>
          <p:cNvSpPr txBox="1"/>
          <p:nvPr/>
        </p:nvSpPr>
        <p:spPr>
          <a:xfrm>
            <a:off x="6348047" y="3655255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The Role of Network Operators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80771-FF84-3D13-F15B-630570AB5419}"/>
              </a:ext>
            </a:extLst>
          </p:cNvPr>
          <p:cNvSpPr txBox="1"/>
          <p:nvPr/>
        </p:nvSpPr>
        <p:spPr>
          <a:xfrm>
            <a:off x="1494691" y="3812736"/>
            <a:ext cx="1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Rights, and the Right to Privacy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E1466-00F9-AA15-D14E-C1DC93360360}"/>
              </a:ext>
            </a:extLst>
          </p:cNvPr>
          <p:cNvSpPr txBox="1"/>
          <p:nvPr/>
        </p:nvSpPr>
        <p:spPr>
          <a:xfrm>
            <a:off x="6669258" y="1340728"/>
            <a:ext cx="1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The Role of Standards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85196-7698-5A01-F16B-4188DFA0956E}"/>
              </a:ext>
            </a:extLst>
          </p:cNvPr>
          <p:cNvSpPr txBox="1"/>
          <p:nvPr/>
        </p:nvSpPr>
        <p:spPr>
          <a:xfrm>
            <a:off x="402100" y="1846678"/>
            <a:ext cx="158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Effective Regulation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E72363-3AD3-7442-F77B-1D6BC9979089}"/>
              </a:ext>
            </a:extLst>
          </p:cNvPr>
          <p:cNvCxnSpPr>
            <a:stCxn id="2" idx="0"/>
            <a:endCxn id="10" idx="2"/>
          </p:cNvCxnSpPr>
          <p:nvPr/>
        </p:nvCxnSpPr>
        <p:spPr>
          <a:xfrm flipH="1" flipV="1">
            <a:off x="3664633" y="1330764"/>
            <a:ext cx="907367" cy="611457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5DE16-1E59-D539-3674-49CC32265A93}"/>
              </a:ext>
            </a:extLst>
          </p:cNvPr>
          <p:cNvCxnSpPr>
            <a:cxnSpLocks/>
            <a:stCxn id="2" idx="3"/>
            <a:endCxn id="13" idx="2"/>
          </p:cNvCxnSpPr>
          <p:nvPr/>
        </p:nvCxnSpPr>
        <p:spPr>
          <a:xfrm flipV="1">
            <a:off x="6348046" y="1987059"/>
            <a:ext cx="1302434" cy="584691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E1E8BC-2137-5001-12EE-164E3EA72A3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348046" y="2973656"/>
            <a:ext cx="1173481" cy="681599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55D44D-B37E-02B9-2F39-26D96B7AF94F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475913" y="3201279"/>
            <a:ext cx="981221" cy="611457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2AADAA-043F-C83B-105F-64F2AFE2DBE1}"/>
              </a:ext>
            </a:extLst>
          </p:cNvPr>
          <p:cNvCxnSpPr>
            <a:cxnSpLocks/>
            <a:stCxn id="2" idx="1"/>
            <a:endCxn id="14" idx="3"/>
          </p:cNvCxnSpPr>
          <p:nvPr/>
        </p:nvCxnSpPr>
        <p:spPr>
          <a:xfrm flipH="1" flipV="1">
            <a:off x="1983545" y="2169844"/>
            <a:ext cx="812408" cy="401906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4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DF2F7A-B3AB-8795-AE6C-0D7CF607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2048017"/>
            <a:ext cx="8520600" cy="2052600"/>
          </a:xfrm>
        </p:spPr>
        <p:txBody>
          <a:bodyPr/>
          <a:lstStyle/>
          <a:p>
            <a:r>
              <a:rPr lang="en-GB" sz="6600" dirty="0">
                <a:latin typeface="+mj-lt"/>
              </a:rPr>
              <a:t>WHERE ARE WE NOW?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86D26-F98E-F5E2-08A5-59791FCA2A9F}"/>
              </a:ext>
            </a:extLst>
          </p:cNvPr>
          <p:cNvSpPr txBox="1"/>
          <p:nvPr/>
        </p:nvSpPr>
        <p:spPr>
          <a:xfrm>
            <a:off x="0" y="182464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144835"/>
                </a:solidFill>
                <a:latin typeface="+mj-lt"/>
              </a:rPr>
              <a:t>Rights, Privacy and the Network Operator</a:t>
            </a:r>
            <a:endParaRPr lang="en-GB" sz="2000" dirty="0">
              <a:solidFill>
                <a:srgbClr val="1448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1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DF2F7A-B3AB-8795-AE6C-0D7CF607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2048017"/>
            <a:ext cx="8520600" cy="2052600"/>
          </a:xfrm>
        </p:spPr>
        <p:txBody>
          <a:bodyPr/>
          <a:lstStyle/>
          <a:p>
            <a:r>
              <a:rPr lang="en-GB" sz="6600" dirty="0">
                <a:latin typeface="+mj-lt"/>
              </a:rPr>
              <a:t>WHERE ARE WE GOING?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86D26-F98E-F5E2-08A5-59791FCA2A9F}"/>
              </a:ext>
            </a:extLst>
          </p:cNvPr>
          <p:cNvSpPr txBox="1"/>
          <p:nvPr/>
        </p:nvSpPr>
        <p:spPr>
          <a:xfrm>
            <a:off x="0" y="182464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144835"/>
                </a:solidFill>
                <a:latin typeface="+mj-lt"/>
              </a:rPr>
              <a:t>Rights, Privacy and the Network Operator</a:t>
            </a:r>
            <a:endParaRPr lang="en-GB" sz="2000" dirty="0">
              <a:solidFill>
                <a:srgbClr val="1448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5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DF2F7A-B3AB-8795-AE6C-0D7CF607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8017"/>
            <a:ext cx="9144000" cy="2052600"/>
          </a:xfrm>
        </p:spPr>
        <p:txBody>
          <a:bodyPr/>
          <a:lstStyle/>
          <a:p>
            <a:r>
              <a:rPr lang="en-GB" sz="6600" dirty="0">
                <a:latin typeface="+mj-lt"/>
              </a:rPr>
              <a:t>WHAT ARE THE CHALLENGES?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86D26-F98E-F5E2-08A5-59791FCA2A9F}"/>
              </a:ext>
            </a:extLst>
          </p:cNvPr>
          <p:cNvSpPr txBox="1"/>
          <p:nvPr/>
        </p:nvSpPr>
        <p:spPr>
          <a:xfrm>
            <a:off x="0" y="182464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144835"/>
                </a:solidFill>
                <a:latin typeface="+mj-lt"/>
              </a:rPr>
              <a:t>Rights, Privacy and the Network Operator</a:t>
            </a:r>
            <a:endParaRPr lang="en-GB" sz="2000" dirty="0">
              <a:solidFill>
                <a:srgbClr val="1448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E82C01-73EA-4166-A00F-AAA675C86B7A}"/>
              </a:ext>
            </a:extLst>
          </p:cNvPr>
          <p:cNvSpPr/>
          <p:nvPr/>
        </p:nvSpPr>
        <p:spPr>
          <a:xfrm>
            <a:off x="2795953" y="1942221"/>
            <a:ext cx="3552093" cy="1259058"/>
          </a:xfrm>
          <a:prstGeom prst="roundRect">
            <a:avLst>
              <a:gd name="adj" fmla="val 18376"/>
            </a:avLst>
          </a:prstGeom>
          <a:solidFill>
            <a:srgbClr val="144835"/>
          </a:solidFill>
          <a:ln w="57150">
            <a:solidFill>
              <a:srgbClr val="1448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+mj-lt"/>
              </a:rPr>
              <a:t>Rights, Privacy, and the Network Operator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A9A8B-A086-1C3B-F8C3-A19677274D54}"/>
              </a:ext>
            </a:extLst>
          </p:cNvPr>
          <p:cNvSpPr txBox="1"/>
          <p:nvPr/>
        </p:nvSpPr>
        <p:spPr>
          <a:xfrm>
            <a:off x="2683411" y="684433"/>
            <a:ext cx="1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The Internet’s Global Nature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1B972-1C19-03A5-9811-872EB09FE87B}"/>
              </a:ext>
            </a:extLst>
          </p:cNvPr>
          <p:cNvSpPr txBox="1"/>
          <p:nvPr/>
        </p:nvSpPr>
        <p:spPr>
          <a:xfrm>
            <a:off x="6348047" y="3655255"/>
            <a:ext cx="23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The Role of Network Operators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80771-FF84-3D13-F15B-630570AB5419}"/>
              </a:ext>
            </a:extLst>
          </p:cNvPr>
          <p:cNvSpPr txBox="1"/>
          <p:nvPr/>
        </p:nvSpPr>
        <p:spPr>
          <a:xfrm>
            <a:off x="1494691" y="3812736"/>
            <a:ext cx="1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Rights, and the Right to Privacy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E1466-00F9-AA15-D14E-C1DC93360360}"/>
              </a:ext>
            </a:extLst>
          </p:cNvPr>
          <p:cNvSpPr txBox="1"/>
          <p:nvPr/>
        </p:nvSpPr>
        <p:spPr>
          <a:xfrm>
            <a:off x="6669258" y="1340728"/>
            <a:ext cx="1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The Role of Standards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85196-7698-5A01-F16B-4188DFA0956E}"/>
              </a:ext>
            </a:extLst>
          </p:cNvPr>
          <p:cNvSpPr txBox="1"/>
          <p:nvPr/>
        </p:nvSpPr>
        <p:spPr>
          <a:xfrm>
            <a:off x="402100" y="1846678"/>
            <a:ext cx="158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Effective Regulation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E72363-3AD3-7442-F77B-1D6BC9979089}"/>
              </a:ext>
            </a:extLst>
          </p:cNvPr>
          <p:cNvCxnSpPr>
            <a:stCxn id="2" idx="0"/>
            <a:endCxn id="10" idx="2"/>
          </p:cNvCxnSpPr>
          <p:nvPr/>
        </p:nvCxnSpPr>
        <p:spPr>
          <a:xfrm flipH="1" flipV="1">
            <a:off x="3664633" y="1330764"/>
            <a:ext cx="907367" cy="611457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5DE16-1E59-D539-3674-49CC32265A93}"/>
              </a:ext>
            </a:extLst>
          </p:cNvPr>
          <p:cNvCxnSpPr>
            <a:cxnSpLocks/>
            <a:stCxn id="2" idx="3"/>
            <a:endCxn id="13" idx="2"/>
          </p:cNvCxnSpPr>
          <p:nvPr/>
        </p:nvCxnSpPr>
        <p:spPr>
          <a:xfrm flipV="1">
            <a:off x="6348046" y="1987059"/>
            <a:ext cx="1302434" cy="584691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E1E8BC-2137-5001-12EE-164E3EA72A3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348046" y="2973656"/>
            <a:ext cx="1173481" cy="681599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55D44D-B37E-02B9-2F39-26D96B7AF94F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475913" y="3201279"/>
            <a:ext cx="981221" cy="611457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2AADAA-043F-C83B-105F-64F2AFE2DBE1}"/>
              </a:ext>
            </a:extLst>
          </p:cNvPr>
          <p:cNvCxnSpPr>
            <a:cxnSpLocks/>
            <a:stCxn id="2" idx="1"/>
            <a:endCxn id="14" idx="3"/>
          </p:cNvCxnSpPr>
          <p:nvPr/>
        </p:nvCxnSpPr>
        <p:spPr>
          <a:xfrm flipH="1" flipV="1">
            <a:off x="1983545" y="2169844"/>
            <a:ext cx="812408" cy="401906"/>
          </a:xfrm>
          <a:prstGeom prst="straightConnector1">
            <a:avLst/>
          </a:prstGeom>
          <a:ln w="57150">
            <a:solidFill>
              <a:srgbClr val="1448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0535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template">
  <a:themeElements>
    <a:clrScheme name="Simple Light">
      <a:dk1>
        <a:srgbClr val="000000"/>
      </a:dk1>
      <a:lt1>
        <a:srgbClr val="FFFFFF"/>
      </a:lt1>
      <a:dk2>
        <a:srgbClr val="A6A091"/>
      </a:dk2>
      <a:lt2>
        <a:srgbClr val="EEEEEE"/>
      </a:lt2>
      <a:accent1>
        <a:srgbClr val="FD5000"/>
      </a:accent1>
      <a:accent2>
        <a:srgbClr val="FFD200"/>
      </a:accent2>
      <a:accent3>
        <a:srgbClr val="78BF26"/>
      </a:accent3>
      <a:accent4>
        <a:srgbClr val="00C2DE"/>
      </a:accent4>
      <a:accent5>
        <a:srgbClr val="001E82"/>
      </a:accent5>
      <a:accent6>
        <a:srgbClr val="3C0032"/>
      </a:accent6>
      <a:hlink>
        <a:srgbClr val="0097A7"/>
      </a:hlink>
      <a:folHlink>
        <a:srgbClr val="0097A7"/>
      </a:folHlink>
    </a:clrScheme>
    <a:fontScheme name="UoY (Brand)">
      <a:majorFont>
        <a:latin typeface="York Grot SemiBold Condense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York brand template" id="{7AA04DAF-FF31-499F-8822-4C9D82239DA7}" vid="{E7F2EB21-B7EA-493D-A8FD-B0C6B40790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 PowerPoint 16x9 (Brand)</Template>
  <TotalTime>13</TotalTime>
  <Words>113</Words>
  <Application>Microsoft Office PowerPoint</Application>
  <PresentationFormat>On-screen Show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York Grot SemiBold Condensed</vt:lpstr>
      <vt:lpstr>Bebas Neue</vt:lpstr>
      <vt:lpstr>Hind</vt:lpstr>
      <vt:lpstr>Roboto Condensed</vt:lpstr>
      <vt:lpstr>Inter SemiBold</vt:lpstr>
      <vt:lpstr>Inter</vt:lpstr>
      <vt:lpstr>Arial</vt:lpstr>
      <vt:lpstr>Brand template</vt:lpstr>
      <vt:lpstr>Rights, Privacy, and the Network Operator</vt:lpstr>
      <vt:lpstr>PowerPoint Presentation</vt:lpstr>
      <vt:lpstr>WHERE ARE WE NOW?</vt:lpstr>
      <vt:lpstr>WHERE ARE WE GOING?</vt:lpstr>
      <vt:lpstr>WHAT ARE THE CHALLENGES?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Privacy, and the Network Operator</dc:title>
  <dc:creator>Joshua Levett</dc:creator>
  <cp:lastModifiedBy>Joshua Levett</cp:lastModifiedBy>
  <cp:revision>1</cp:revision>
  <dcterms:created xsi:type="dcterms:W3CDTF">2023-09-21T15:13:17Z</dcterms:created>
  <dcterms:modified xsi:type="dcterms:W3CDTF">2023-09-28T07:40:23Z</dcterms:modified>
</cp:coreProperties>
</file>